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0" r:id="rId2"/>
    <p:sldId id="322" r:id="rId3"/>
    <p:sldId id="261" r:id="rId4"/>
    <p:sldId id="262" r:id="rId5"/>
    <p:sldId id="264" r:id="rId6"/>
    <p:sldId id="263" r:id="rId7"/>
    <p:sldId id="323" r:id="rId8"/>
    <p:sldId id="32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DF478-8688-9049-A21D-D9722B8F97E4}" v="2" dt="2020-01-10T01:50:12.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39" autoAdjust="0"/>
    <p:restoredTop sz="71964" autoAdjust="0"/>
  </p:normalViewPr>
  <p:slideViewPr>
    <p:cSldViewPr snapToGrid="0">
      <p:cViewPr varScale="1">
        <p:scale>
          <a:sx n="118" d="100"/>
          <a:sy n="118" d="100"/>
        </p:scale>
        <p:origin x="536"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E6A31ECF-F737-C045-BAF0-0026F9158DD8}"/>
    <pc:docChg chg="undo custSel addSld delSld modSld">
      <pc:chgData name="Michaeljon Miller" userId="c575fe5cddd8b8cf" providerId="LiveId" clId="{E6A31ECF-F737-C045-BAF0-0026F9158DD8}" dt="2019-01-11T01:33:27.419" v="707" actId="404"/>
      <pc:docMkLst>
        <pc:docMk/>
      </pc:docMkLst>
      <pc:sldChg chg="del">
        <pc:chgData name="Michaeljon Miller" userId="c575fe5cddd8b8cf" providerId="LiveId" clId="{E6A31ECF-F737-C045-BAF0-0026F9158DD8}" dt="2019-01-09T01:29:19.551" v="1" actId="2696"/>
        <pc:sldMkLst>
          <pc:docMk/>
          <pc:sldMk cId="441390231" sldId="313"/>
        </pc:sldMkLst>
      </pc:sldChg>
      <pc:sldChg chg="modSp">
        <pc:chgData name="Michaeljon Miller" userId="c575fe5cddd8b8cf" providerId="LiveId" clId="{E6A31ECF-F737-C045-BAF0-0026F9158DD8}" dt="2019-01-09T01:29:59.576" v="7" actId="20577"/>
        <pc:sldMkLst>
          <pc:docMk/>
          <pc:sldMk cId="3973889465" sldId="317"/>
        </pc:sldMkLst>
        <pc:spChg chg="mod">
          <ac:chgData name="Michaeljon Miller" userId="c575fe5cddd8b8cf" providerId="LiveId" clId="{E6A31ECF-F737-C045-BAF0-0026F9158DD8}" dt="2019-01-09T01:29:59.576" v="7" actId="20577"/>
          <ac:spMkLst>
            <pc:docMk/>
            <pc:sldMk cId="3973889465" sldId="317"/>
            <ac:spMk id="2" creationId="{50D345BF-0EF4-A846-8170-F3E14F822504}"/>
          </ac:spMkLst>
        </pc:spChg>
      </pc:sldChg>
      <pc:sldChg chg="add">
        <pc:chgData name="Michaeljon Miller" userId="c575fe5cddd8b8cf" providerId="LiveId" clId="{E6A31ECF-F737-C045-BAF0-0026F9158DD8}" dt="2019-01-09T01:29:17.889" v="0"/>
        <pc:sldMkLst>
          <pc:docMk/>
          <pc:sldMk cId="1757324997" sldId="320"/>
        </pc:sldMkLst>
      </pc:sldChg>
      <pc:sldChg chg="addSp delSp modSp add">
        <pc:chgData name="Michaeljon Miller" userId="c575fe5cddd8b8cf" providerId="LiveId" clId="{E6A31ECF-F737-C045-BAF0-0026F9158DD8}" dt="2019-01-11T01:09:45.241" v="23" actId="20577"/>
        <pc:sldMkLst>
          <pc:docMk/>
          <pc:sldMk cId="1547595780" sldId="321"/>
        </pc:sldMkLst>
        <pc:spChg chg="del">
          <ac:chgData name="Michaeljon Miller" userId="c575fe5cddd8b8cf" providerId="LiveId" clId="{E6A31ECF-F737-C045-BAF0-0026F9158DD8}" dt="2019-01-11T01:09:39.834" v="10"/>
          <ac:spMkLst>
            <pc:docMk/>
            <pc:sldMk cId="1547595780" sldId="321"/>
            <ac:spMk id="2" creationId="{1D8519B6-9308-8B45-B28C-EEBFD4A2B7B3}"/>
          </ac:spMkLst>
        </pc:spChg>
        <pc:spChg chg="del">
          <ac:chgData name="Michaeljon Miller" userId="c575fe5cddd8b8cf" providerId="LiveId" clId="{E6A31ECF-F737-C045-BAF0-0026F9158DD8}" dt="2019-01-11T01:09:39.834" v="10"/>
          <ac:spMkLst>
            <pc:docMk/>
            <pc:sldMk cId="1547595780" sldId="321"/>
            <ac:spMk id="3" creationId="{E1840B15-A75B-9542-89C9-8CB5311053B1}"/>
          </ac:spMkLst>
        </pc:spChg>
        <pc:spChg chg="add mod">
          <ac:chgData name="Michaeljon Miller" userId="c575fe5cddd8b8cf" providerId="LiveId" clId="{E6A31ECF-F737-C045-BAF0-0026F9158DD8}" dt="2019-01-11T01:09:45.241" v="23" actId="20577"/>
          <ac:spMkLst>
            <pc:docMk/>
            <pc:sldMk cId="1547595780" sldId="321"/>
            <ac:spMk id="4" creationId="{04E2532E-A472-CD45-B8C4-4E1A6FF27442}"/>
          </ac:spMkLst>
        </pc:spChg>
        <pc:spChg chg="add mod">
          <ac:chgData name="Michaeljon Miller" userId="c575fe5cddd8b8cf" providerId="LiveId" clId="{E6A31ECF-F737-C045-BAF0-0026F9158DD8}" dt="2019-01-11T01:09:39.834" v="10"/>
          <ac:spMkLst>
            <pc:docMk/>
            <pc:sldMk cId="1547595780" sldId="321"/>
            <ac:spMk id="5" creationId="{5BA9AE22-280D-4042-8344-40118A609D68}"/>
          </ac:spMkLst>
        </pc:spChg>
      </pc:sldChg>
      <pc:sldChg chg="modSp add">
        <pc:chgData name="Michaeljon Miller" userId="c575fe5cddd8b8cf" providerId="LiveId" clId="{E6A31ECF-F737-C045-BAF0-0026F9158DD8}" dt="2019-01-11T01:17:27.190" v="468" actId="12"/>
        <pc:sldMkLst>
          <pc:docMk/>
          <pc:sldMk cId="1922912892" sldId="322"/>
        </pc:sldMkLst>
        <pc:spChg chg="mod">
          <ac:chgData name="Michaeljon Miller" userId="c575fe5cddd8b8cf" providerId="LiveId" clId="{E6A31ECF-F737-C045-BAF0-0026F9158DD8}" dt="2019-01-11T01:10:33.960" v="77" actId="20577"/>
          <ac:spMkLst>
            <pc:docMk/>
            <pc:sldMk cId="1922912892" sldId="322"/>
            <ac:spMk id="2" creationId="{105FBB87-B051-5A4B-84E6-74A482ACE71C}"/>
          </ac:spMkLst>
        </pc:spChg>
        <pc:spChg chg="mod">
          <ac:chgData name="Michaeljon Miller" userId="c575fe5cddd8b8cf" providerId="LiveId" clId="{E6A31ECF-F737-C045-BAF0-0026F9158DD8}" dt="2019-01-11T01:17:27.190" v="468" actId="12"/>
          <ac:spMkLst>
            <pc:docMk/>
            <pc:sldMk cId="1922912892" sldId="322"/>
            <ac:spMk id="3" creationId="{7E7B3115-14D7-2446-BAE4-4CE4218FAF91}"/>
          </ac:spMkLst>
        </pc:spChg>
      </pc:sldChg>
      <pc:sldChg chg="addSp delSp modSp add">
        <pc:chgData name="Michaeljon Miller" userId="c575fe5cddd8b8cf" providerId="LiveId" clId="{E6A31ECF-F737-C045-BAF0-0026F9158DD8}" dt="2019-01-11T01:20:24.898" v="675"/>
        <pc:sldMkLst>
          <pc:docMk/>
          <pc:sldMk cId="1445127536" sldId="323"/>
        </pc:sldMkLst>
        <pc:spChg chg="mod">
          <ac:chgData name="Michaeljon Miller" userId="c575fe5cddd8b8cf" providerId="LiveId" clId="{E6A31ECF-F737-C045-BAF0-0026F9158DD8}" dt="2019-01-11T01:18:28.810" v="487" actId="20577"/>
          <ac:spMkLst>
            <pc:docMk/>
            <pc:sldMk cId="1445127536" sldId="323"/>
            <ac:spMk id="2" creationId="{DE0C9ED5-C848-A24F-AF38-2AD5A0FD0BE1}"/>
          </ac:spMkLst>
        </pc:spChg>
        <pc:spChg chg="del">
          <ac:chgData name="Michaeljon Miller" userId="c575fe5cddd8b8cf" providerId="LiveId" clId="{E6A31ECF-F737-C045-BAF0-0026F9158DD8}" dt="2019-01-11T01:18:37.638" v="488" actId="3680"/>
          <ac:spMkLst>
            <pc:docMk/>
            <pc:sldMk cId="1445127536" sldId="323"/>
            <ac:spMk id="3" creationId="{4717D23B-412B-8044-BA20-78FD078B7C81}"/>
          </ac:spMkLst>
        </pc:spChg>
        <pc:graphicFrameChg chg="add mod modGraphic">
          <ac:chgData name="Michaeljon Miller" userId="c575fe5cddd8b8cf" providerId="LiveId" clId="{E6A31ECF-F737-C045-BAF0-0026F9158DD8}" dt="2019-01-11T01:20:24.898" v="675"/>
          <ac:graphicFrameMkLst>
            <pc:docMk/>
            <pc:sldMk cId="1445127536" sldId="323"/>
            <ac:graphicFrameMk id="4" creationId="{F821DCBC-45DA-C54C-A9DD-9DA1943E0F87}"/>
          </ac:graphicFrameMkLst>
        </pc:graphicFrameChg>
      </pc:sldChg>
      <pc:sldChg chg="modSp add">
        <pc:chgData name="Michaeljon Miller" userId="c575fe5cddd8b8cf" providerId="LiveId" clId="{E6A31ECF-F737-C045-BAF0-0026F9158DD8}" dt="2019-01-11T01:33:27.419" v="707" actId="404"/>
        <pc:sldMkLst>
          <pc:docMk/>
          <pc:sldMk cId="2085893955" sldId="324"/>
        </pc:sldMkLst>
        <pc:spChg chg="mod">
          <ac:chgData name="Michaeljon Miller" userId="c575fe5cddd8b8cf" providerId="LiveId" clId="{E6A31ECF-F737-C045-BAF0-0026F9158DD8}" dt="2019-01-11T01:32:08.113" v="697" actId="20577"/>
          <ac:spMkLst>
            <pc:docMk/>
            <pc:sldMk cId="2085893955" sldId="324"/>
            <ac:spMk id="2" creationId="{C9B727B7-DA99-6644-BCE7-24C3DF4287CC}"/>
          </ac:spMkLst>
        </pc:spChg>
        <pc:spChg chg="mod">
          <ac:chgData name="Michaeljon Miller" userId="c575fe5cddd8b8cf" providerId="LiveId" clId="{E6A31ECF-F737-C045-BAF0-0026F9158DD8}" dt="2019-01-11T01:33:27.419" v="707" actId="404"/>
          <ac:spMkLst>
            <pc:docMk/>
            <pc:sldMk cId="2085893955" sldId="324"/>
            <ac:spMk id="3" creationId="{17492A10-FAC8-E943-864A-9FCB3FB86288}"/>
          </ac:spMkLst>
        </pc:spChg>
      </pc:sldChg>
    </pc:docChg>
  </pc:docChgLst>
  <pc:docChgLst>
    <pc:chgData name="Michaeljon Miller" userId="c575fe5cddd8b8cf" providerId="LiveId" clId="{0B5DF478-8688-9049-A21D-D9722B8F97E4}"/>
    <pc:docChg chg="custSel addSld delSld modSld">
      <pc:chgData name="Michaeljon Miller" userId="c575fe5cddd8b8cf" providerId="LiveId" clId="{0B5DF478-8688-9049-A21D-D9722B8F97E4}" dt="2020-01-10T01:50:12.346" v="56"/>
      <pc:docMkLst>
        <pc:docMk/>
      </pc:docMkLst>
      <pc:sldChg chg="modSp">
        <pc:chgData name="Michaeljon Miller" userId="c575fe5cddd8b8cf" providerId="LiveId" clId="{0B5DF478-8688-9049-A21D-D9722B8F97E4}" dt="2020-01-09T23:09:06.737" v="54"/>
        <pc:sldMkLst>
          <pc:docMk/>
          <pc:sldMk cId="2596698127" sldId="263"/>
        </pc:sldMkLst>
        <pc:spChg chg="mod">
          <ac:chgData name="Michaeljon Miller" userId="c575fe5cddd8b8cf" providerId="LiveId" clId="{0B5DF478-8688-9049-A21D-D9722B8F97E4}" dt="2020-01-09T23:09:06.737" v="54"/>
          <ac:spMkLst>
            <pc:docMk/>
            <pc:sldMk cId="2596698127" sldId="263"/>
            <ac:spMk id="3" creationId="{00000000-0000-0000-0000-000000000000}"/>
          </ac:spMkLst>
        </pc:spChg>
      </pc:sldChg>
      <pc:sldChg chg="del">
        <pc:chgData name="Michaeljon Miller" userId="c575fe5cddd8b8cf" providerId="LiveId" clId="{0B5DF478-8688-9049-A21D-D9722B8F97E4}" dt="2019-12-31T17:24:46.802" v="40" actId="2696"/>
        <pc:sldMkLst>
          <pc:docMk/>
          <pc:sldMk cId="3232509413" sldId="265"/>
        </pc:sldMkLst>
      </pc:sldChg>
      <pc:sldChg chg="del">
        <pc:chgData name="Michaeljon Miller" userId="c575fe5cddd8b8cf" providerId="LiveId" clId="{0B5DF478-8688-9049-A21D-D9722B8F97E4}" dt="2019-12-31T17:24:46.789" v="32" actId="2696"/>
        <pc:sldMkLst>
          <pc:docMk/>
          <pc:sldMk cId="1775115555" sldId="266"/>
        </pc:sldMkLst>
      </pc:sldChg>
      <pc:sldChg chg="del">
        <pc:chgData name="Michaeljon Miller" userId="c575fe5cddd8b8cf" providerId="LiveId" clId="{0B5DF478-8688-9049-A21D-D9722B8F97E4}" dt="2019-12-31T17:24:46.850" v="51" actId="2696"/>
        <pc:sldMkLst>
          <pc:docMk/>
          <pc:sldMk cId="3714334438" sldId="267"/>
        </pc:sldMkLst>
      </pc:sldChg>
      <pc:sldChg chg="del">
        <pc:chgData name="Michaeljon Miller" userId="c575fe5cddd8b8cf" providerId="LiveId" clId="{0B5DF478-8688-9049-A21D-D9722B8F97E4}" dt="2019-12-31T17:24:46.804" v="41" actId="2696"/>
        <pc:sldMkLst>
          <pc:docMk/>
          <pc:sldMk cId="713012436" sldId="268"/>
        </pc:sldMkLst>
      </pc:sldChg>
      <pc:sldChg chg="del">
        <pc:chgData name="Michaeljon Miller" userId="c575fe5cddd8b8cf" providerId="LiveId" clId="{0B5DF478-8688-9049-A21D-D9722B8F97E4}" dt="2019-12-31T17:24:46.843" v="50" actId="2696"/>
        <pc:sldMkLst>
          <pc:docMk/>
          <pc:sldMk cId="3190887682" sldId="269"/>
        </pc:sldMkLst>
      </pc:sldChg>
      <pc:sldChg chg="del">
        <pc:chgData name="Michaeljon Miller" userId="c575fe5cddd8b8cf" providerId="LiveId" clId="{0B5DF478-8688-9049-A21D-D9722B8F97E4}" dt="2019-12-31T17:24:46.808" v="44" actId="2696"/>
        <pc:sldMkLst>
          <pc:docMk/>
          <pc:sldMk cId="3592551538" sldId="270"/>
        </pc:sldMkLst>
      </pc:sldChg>
      <pc:sldChg chg="del">
        <pc:chgData name="Michaeljon Miller" userId="c575fe5cddd8b8cf" providerId="LiveId" clId="{0B5DF478-8688-9049-A21D-D9722B8F97E4}" dt="2019-12-31T17:24:46.841" v="48" actId="2696"/>
        <pc:sldMkLst>
          <pc:docMk/>
          <pc:sldMk cId="2869546175" sldId="271"/>
        </pc:sldMkLst>
      </pc:sldChg>
      <pc:sldChg chg="del">
        <pc:chgData name="Michaeljon Miller" userId="c575fe5cddd8b8cf" providerId="LiveId" clId="{0B5DF478-8688-9049-A21D-D9722B8F97E4}" dt="2019-12-31T17:24:46.801" v="39" actId="2696"/>
        <pc:sldMkLst>
          <pc:docMk/>
          <pc:sldMk cId="4173387167" sldId="272"/>
        </pc:sldMkLst>
      </pc:sldChg>
      <pc:sldChg chg="del">
        <pc:chgData name="Michaeljon Miller" userId="c575fe5cddd8b8cf" providerId="LiveId" clId="{0B5DF478-8688-9049-A21D-D9722B8F97E4}" dt="2019-12-31T17:24:46.842" v="49" actId="2696"/>
        <pc:sldMkLst>
          <pc:docMk/>
          <pc:sldMk cId="4261719987" sldId="273"/>
        </pc:sldMkLst>
      </pc:sldChg>
      <pc:sldChg chg="del">
        <pc:chgData name="Michaeljon Miller" userId="c575fe5cddd8b8cf" providerId="LiveId" clId="{0B5DF478-8688-9049-A21D-D9722B8F97E4}" dt="2019-12-31T17:24:46.807" v="43" actId="2696"/>
        <pc:sldMkLst>
          <pc:docMk/>
          <pc:sldMk cId="4091930808" sldId="274"/>
        </pc:sldMkLst>
      </pc:sldChg>
      <pc:sldChg chg="del">
        <pc:chgData name="Michaeljon Miller" userId="c575fe5cddd8b8cf" providerId="LiveId" clId="{0B5DF478-8688-9049-A21D-D9722B8F97E4}" dt="2019-12-31T17:24:46.806" v="42" actId="2696"/>
        <pc:sldMkLst>
          <pc:docMk/>
          <pc:sldMk cId="3113566125" sldId="275"/>
        </pc:sldMkLst>
      </pc:sldChg>
      <pc:sldChg chg="del">
        <pc:chgData name="Michaeljon Miller" userId="c575fe5cddd8b8cf" providerId="LiveId" clId="{0B5DF478-8688-9049-A21D-D9722B8F97E4}" dt="2019-12-31T17:24:46.799" v="38" actId="2696"/>
        <pc:sldMkLst>
          <pc:docMk/>
          <pc:sldMk cId="255515822" sldId="276"/>
        </pc:sldMkLst>
      </pc:sldChg>
      <pc:sldChg chg="del">
        <pc:chgData name="Michaeljon Miller" userId="c575fe5cddd8b8cf" providerId="LiveId" clId="{0B5DF478-8688-9049-A21D-D9722B8F97E4}" dt="2019-12-31T17:24:46.791" v="33" actId="2696"/>
        <pc:sldMkLst>
          <pc:docMk/>
          <pc:sldMk cId="297214459" sldId="277"/>
        </pc:sldMkLst>
      </pc:sldChg>
      <pc:sldChg chg="del">
        <pc:chgData name="Michaeljon Miller" userId="c575fe5cddd8b8cf" providerId="LiveId" clId="{0B5DF478-8688-9049-A21D-D9722B8F97E4}" dt="2019-12-31T17:24:46.792" v="34" actId="2696"/>
        <pc:sldMkLst>
          <pc:docMk/>
          <pc:sldMk cId="3479580382" sldId="278"/>
        </pc:sldMkLst>
      </pc:sldChg>
      <pc:sldChg chg="del">
        <pc:chgData name="Michaeljon Miller" userId="c575fe5cddd8b8cf" providerId="LiveId" clId="{0B5DF478-8688-9049-A21D-D9722B8F97E4}" dt="2019-12-31T17:24:46.795" v="35" actId="2696"/>
        <pc:sldMkLst>
          <pc:docMk/>
          <pc:sldMk cId="503458590" sldId="279"/>
        </pc:sldMkLst>
      </pc:sldChg>
      <pc:sldChg chg="del">
        <pc:chgData name="Michaeljon Miller" userId="c575fe5cddd8b8cf" providerId="LiveId" clId="{0B5DF478-8688-9049-A21D-D9722B8F97E4}" dt="2019-12-31T17:24:46.796" v="36" actId="2696"/>
        <pc:sldMkLst>
          <pc:docMk/>
          <pc:sldMk cId="2679501053" sldId="280"/>
        </pc:sldMkLst>
      </pc:sldChg>
      <pc:sldChg chg="del">
        <pc:chgData name="Michaeljon Miller" userId="c575fe5cddd8b8cf" providerId="LiveId" clId="{0B5DF478-8688-9049-A21D-D9722B8F97E4}" dt="2019-12-31T17:24:46.811" v="45" actId="2696"/>
        <pc:sldMkLst>
          <pc:docMk/>
          <pc:sldMk cId="2908427803" sldId="281"/>
        </pc:sldMkLst>
      </pc:sldChg>
      <pc:sldChg chg="del">
        <pc:chgData name="Michaeljon Miller" userId="c575fe5cddd8b8cf" providerId="LiveId" clId="{0B5DF478-8688-9049-A21D-D9722B8F97E4}" dt="2019-12-31T17:24:46.798" v="37" actId="2696"/>
        <pc:sldMkLst>
          <pc:docMk/>
          <pc:sldMk cId="3379872475" sldId="282"/>
        </pc:sldMkLst>
      </pc:sldChg>
      <pc:sldChg chg="modSp del">
        <pc:chgData name="Michaeljon Miller" userId="c575fe5cddd8b8cf" providerId="LiveId" clId="{0B5DF478-8688-9049-A21D-D9722B8F97E4}" dt="2019-12-31T17:24:46.812" v="46" actId="2696"/>
        <pc:sldMkLst>
          <pc:docMk/>
          <pc:sldMk cId="3973889465" sldId="317"/>
        </pc:sldMkLst>
        <pc:spChg chg="mod">
          <ac:chgData name="Michaeljon Miller" userId="c575fe5cddd8b8cf" providerId="LiveId" clId="{0B5DF478-8688-9049-A21D-D9722B8F97E4}" dt="2019-12-31T17:21:08.148" v="29" actId="20577"/>
          <ac:spMkLst>
            <pc:docMk/>
            <pc:sldMk cId="3973889465" sldId="317"/>
            <ac:spMk id="2" creationId="{50D345BF-0EF4-A846-8170-F3E14F822504}"/>
          </ac:spMkLst>
        </pc:spChg>
        <pc:spChg chg="mod">
          <ac:chgData name="Michaeljon Miller" userId="c575fe5cddd8b8cf" providerId="LiveId" clId="{0B5DF478-8688-9049-A21D-D9722B8F97E4}" dt="2019-12-31T17:20:45.197" v="15" actId="6549"/>
          <ac:spMkLst>
            <pc:docMk/>
            <pc:sldMk cId="3973889465" sldId="317"/>
            <ac:spMk id="3" creationId="{394085AC-9B66-EE47-A0D8-750E2075F903}"/>
          </ac:spMkLst>
        </pc:spChg>
      </pc:sldChg>
      <pc:sldChg chg="del">
        <pc:chgData name="Michaeljon Miller" userId="c575fe5cddd8b8cf" providerId="LiveId" clId="{0B5DF478-8688-9049-A21D-D9722B8F97E4}" dt="2019-12-31T17:24:46.788" v="31" actId="2696"/>
        <pc:sldMkLst>
          <pc:docMk/>
          <pc:sldMk cId="3890877697" sldId="318"/>
        </pc:sldMkLst>
      </pc:sldChg>
      <pc:sldChg chg="del">
        <pc:chgData name="Michaeljon Miller" userId="c575fe5cddd8b8cf" providerId="LiveId" clId="{0B5DF478-8688-9049-A21D-D9722B8F97E4}" dt="2019-12-31T17:24:46.839" v="47" actId="2696"/>
        <pc:sldMkLst>
          <pc:docMk/>
          <pc:sldMk cId="3736360814" sldId="319"/>
        </pc:sldMkLst>
      </pc:sldChg>
      <pc:sldChg chg="del">
        <pc:chgData name="Michaeljon Miller" userId="c575fe5cddd8b8cf" providerId="LiveId" clId="{0B5DF478-8688-9049-A21D-D9722B8F97E4}" dt="2019-12-31T17:22:37.176" v="30" actId="2696"/>
        <pc:sldMkLst>
          <pc:docMk/>
          <pc:sldMk cId="1547595780" sldId="321"/>
        </pc:sldMkLst>
      </pc:sldChg>
      <pc:sldChg chg="add">
        <pc:chgData name="Michaeljon Miller" userId="c575fe5cddd8b8cf" providerId="LiveId" clId="{0B5DF478-8688-9049-A21D-D9722B8F97E4}" dt="2020-01-10T01:50:12.346" v="56"/>
        <pc:sldMkLst>
          <pc:docMk/>
          <pc:sldMk cId="739034310" sldId="322"/>
        </pc:sldMkLst>
      </pc:sldChg>
      <pc:sldChg chg="del">
        <pc:chgData name="Michaeljon Miller" userId="c575fe5cddd8b8cf" providerId="LiveId" clId="{0B5DF478-8688-9049-A21D-D9722B8F97E4}" dt="2020-01-10T01:50:06.945" v="55" actId="2696"/>
        <pc:sldMkLst>
          <pc:docMk/>
          <pc:sldMk cId="1922912892" sldId="322"/>
        </pc:sldMkLst>
      </pc:sldChg>
    </pc:docChg>
  </pc:docChgLst>
  <pc:docChgLst>
    <pc:chgData name="Michaeljon Miller" userId="c575fe5cddd8b8cf" providerId="LiveId" clId="{B3CD27F0-90C5-2B4C-8E9F-DD59ABE6C77E}"/>
    <pc:docChg chg="custSel addSld delSld modSld">
      <pc:chgData name="Michaeljon Miller" userId="c575fe5cddd8b8cf" providerId="LiveId" clId="{B3CD27F0-90C5-2B4C-8E9F-DD59ABE6C77E}" dt="2019-01-07T18:34:17.503" v="176" actId="20577"/>
      <pc:docMkLst>
        <pc:docMk/>
      </pc:docMkLst>
      <pc:sldChg chg="del">
        <pc:chgData name="Michaeljon Miller" userId="c575fe5cddd8b8cf" providerId="LiveId" clId="{B3CD27F0-90C5-2B4C-8E9F-DD59ABE6C77E}" dt="2019-01-07T18:15:48.851" v="0" actId="2696"/>
        <pc:sldMkLst>
          <pc:docMk/>
          <pc:sldMk cId="281628526" sldId="257"/>
        </pc:sldMkLst>
      </pc:sldChg>
      <pc:sldChg chg="del">
        <pc:chgData name="Michaeljon Miller" userId="c575fe5cddd8b8cf" providerId="LiveId" clId="{B3CD27F0-90C5-2B4C-8E9F-DD59ABE6C77E}" dt="2019-01-07T18:15:48.868" v="2" actId="2696"/>
        <pc:sldMkLst>
          <pc:docMk/>
          <pc:sldMk cId="3067666387" sldId="258"/>
        </pc:sldMkLst>
      </pc:sldChg>
      <pc:sldChg chg="del">
        <pc:chgData name="Michaeljon Miller" userId="c575fe5cddd8b8cf" providerId="LiveId" clId="{B3CD27F0-90C5-2B4C-8E9F-DD59ABE6C77E}" dt="2019-01-07T18:15:48.860" v="1" actId="2696"/>
        <pc:sldMkLst>
          <pc:docMk/>
          <pc:sldMk cId="16608483" sldId="259"/>
        </pc:sldMkLst>
      </pc:sldChg>
      <pc:sldChg chg="del">
        <pc:chgData name="Michaeljon Miller" userId="c575fe5cddd8b8cf" providerId="LiveId" clId="{B3CD27F0-90C5-2B4C-8E9F-DD59ABE6C77E}" dt="2019-01-07T18:15:48.873" v="3" actId="2696"/>
        <pc:sldMkLst>
          <pc:docMk/>
          <pc:sldMk cId="3703959879" sldId="260"/>
        </pc:sldMkLst>
      </pc:sldChg>
      <pc:sldChg chg="modSp">
        <pc:chgData name="Michaeljon Miller" userId="c575fe5cddd8b8cf" providerId="LiveId" clId="{B3CD27F0-90C5-2B4C-8E9F-DD59ABE6C77E}" dt="2019-01-07T18:23:29.074" v="53" actId="20577"/>
        <pc:sldMkLst>
          <pc:docMk/>
          <pc:sldMk cId="2579962451" sldId="261"/>
        </pc:sldMkLst>
        <pc:spChg chg="mod">
          <ac:chgData name="Michaeljon Miller" userId="c575fe5cddd8b8cf" providerId="LiveId" clId="{B3CD27F0-90C5-2B4C-8E9F-DD59ABE6C77E}" dt="2019-01-07T18:23:29.074" v="53" actId="20577"/>
          <ac:spMkLst>
            <pc:docMk/>
            <pc:sldMk cId="2579962451" sldId="261"/>
            <ac:spMk id="4" creationId="{00000000-0000-0000-0000-000000000000}"/>
          </ac:spMkLst>
        </pc:spChg>
      </pc:sldChg>
      <pc:sldChg chg="modSp">
        <pc:chgData name="Michaeljon Miller" userId="c575fe5cddd8b8cf" providerId="LiveId" clId="{B3CD27F0-90C5-2B4C-8E9F-DD59ABE6C77E}" dt="2019-01-07T18:22:14.641" v="7" actId="114"/>
        <pc:sldMkLst>
          <pc:docMk/>
          <pc:sldMk cId="3614241725" sldId="262"/>
        </pc:sldMkLst>
        <pc:spChg chg="mod">
          <ac:chgData name="Michaeljon Miller" userId="c575fe5cddd8b8cf" providerId="LiveId" clId="{B3CD27F0-90C5-2B4C-8E9F-DD59ABE6C77E}" dt="2019-01-07T18:22:14.641" v="7" actId="114"/>
          <ac:spMkLst>
            <pc:docMk/>
            <pc:sldMk cId="3614241725" sldId="262"/>
            <ac:spMk id="5" creationId="{00000000-0000-0000-0000-000000000000}"/>
          </ac:spMkLst>
        </pc:spChg>
      </pc:sldChg>
      <pc:sldChg chg="modSp">
        <pc:chgData name="Michaeljon Miller" userId="c575fe5cddd8b8cf" providerId="LiveId" clId="{B3CD27F0-90C5-2B4C-8E9F-DD59ABE6C77E}" dt="2019-01-07T18:26:32.478" v="146" actId="20577"/>
        <pc:sldMkLst>
          <pc:docMk/>
          <pc:sldMk cId="3379872475" sldId="282"/>
        </pc:sldMkLst>
        <pc:spChg chg="mod">
          <ac:chgData name="Michaeljon Miller" userId="c575fe5cddd8b8cf" providerId="LiveId" clId="{B3CD27F0-90C5-2B4C-8E9F-DD59ABE6C77E}" dt="2019-01-07T18:24:43.274" v="86" actId="20577"/>
          <ac:spMkLst>
            <pc:docMk/>
            <pc:sldMk cId="3379872475" sldId="282"/>
            <ac:spMk id="5" creationId="{00000000-0000-0000-0000-000000000000}"/>
          </ac:spMkLst>
        </pc:spChg>
        <pc:spChg chg="mod">
          <ac:chgData name="Michaeljon Miller" userId="c575fe5cddd8b8cf" providerId="LiveId" clId="{B3CD27F0-90C5-2B4C-8E9F-DD59ABE6C77E}" dt="2019-01-07T18:26:32.478" v="146" actId="20577"/>
          <ac:spMkLst>
            <pc:docMk/>
            <pc:sldMk cId="3379872475" sldId="282"/>
            <ac:spMk id="6" creationId="{00000000-0000-0000-0000-000000000000}"/>
          </ac:spMkLst>
        </pc:spChg>
      </pc:sldChg>
      <pc:sldChg chg="del">
        <pc:chgData name="Michaeljon Miller" userId="c575fe5cddd8b8cf" providerId="LiveId" clId="{B3CD27F0-90C5-2B4C-8E9F-DD59ABE6C77E}" dt="2019-01-07T18:22:05.990" v="4" actId="2696"/>
        <pc:sldMkLst>
          <pc:docMk/>
          <pc:sldMk cId="657190373" sldId="314"/>
        </pc:sldMkLst>
      </pc:sldChg>
      <pc:sldChg chg="del">
        <pc:chgData name="Michaeljon Miller" userId="c575fe5cddd8b8cf" providerId="LiveId" clId="{B3CD27F0-90C5-2B4C-8E9F-DD59ABE6C77E}" dt="2019-01-07T18:22:05.998" v="5" actId="2696"/>
        <pc:sldMkLst>
          <pc:docMk/>
          <pc:sldMk cId="4172525580" sldId="315"/>
        </pc:sldMkLst>
      </pc:sldChg>
      <pc:sldChg chg="del">
        <pc:chgData name="Michaeljon Miller" userId="c575fe5cddd8b8cf" providerId="LiveId" clId="{B3CD27F0-90C5-2B4C-8E9F-DD59ABE6C77E}" dt="2019-01-07T18:22:06.033" v="6" actId="2696"/>
        <pc:sldMkLst>
          <pc:docMk/>
          <pc:sldMk cId="1438224000" sldId="316"/>
        </pc:sldMkLst>
      </pc:sldChg>
      <pc:sldChg chg="modSp add">
        <pc:chgData name="Michaeljon Miller" userId="c575fe5cddd8b8cf" providerId="LiveId" clId="{B3CD27F0-90C5-2B4C-8E9F-DD59ABE6C77E}" dt="2019-01-07T18:23:54.909" v="85" actId="20577"/>
        <pc:sldMkLst>
          <pc:docMk/>
          <pc:sldMk cId="3890877697" sldId="318"/>
        </pc:sldMkLst>
        <pc:spChg chg="mod">
          <ac:chgData name="Michaeljon Miller" userId="c575fe5cddd8b8cf" providerId="LiveId" clId="{B3CD27F0-90C5-2B4C-8E9F-DD59ABE6C77E}" dt="2019-01-07T18:23:46.208" v="55" actId="20577"/>
          <ac:spMkLst>
            <pc:docMk/>
            <pc:sldMk cId="3890877697" sldId="318"/>
            <ac:spMk id="4" creationId="{00000000-0000-0000-0000-000000000000}"/>
          </ac:spMkLst>
        </pc:spChg>
        <pc:spChg chg="mod">
          <ac:chgData name="Michaeljon Miller" userId="c575fe5cddd8b8cf" providerId="LiveId" clId="{B3CD27F0-90C5-2B4C-8E9F-DD59ABE6C77E}" dt="2019-01-07T18:23:54.909" v="85" actId="20577"/>
          <ac:spMkLst>
            <pc:docMk/>
            <pc:sldMk cId="3890877697" sldId="318"/>
            <ac:spMk id="5" creationId="{00000000-0000-0000-0000-000000000000}"/>
          </ac:spMkLst>
        </pc:spChg>
      </pc:sldChg>
      <pc:sldChg chg="addSp delSp modSp add">
        <pc:chgData name="Michaeljon Miller" userId="c575fe5cddd8b8cf" providerId="LiveId" clId="{B3CD27F0-90C5-2B4C-8E9F-DD59ABE6C77E}" dt="2019-01-07T18:34:17.503" v="176" actId="20577"/>
        <pc:sldMkLst>
          <pc:docMk/>
          <pc:sldMk cId="3736360814" sldId="319"/>
        </pc:sldMkLst>
        <pc:spChg chg="del">
          <ac:chgData name="Michaeljon Miller" userId="c575fe5cddd8b8cf" providerId="LiveId" clId="{B3CD27F0-90C5-2B4C-8E9F-DD59ABE6C77E}" dt="2019-01-07T18:32:38.370" v="148"/>
          <ac:spMkLst>
            <pc:docMk/>
            <pc:sldMk cId="3736360814" sldId="319"/>
            <ac:spMk id="2" creationId="{69A62D83-FA55-2643-8476-BE85FE911CB1}"/>
          </ac:spMkLst>
        </pc:spChg>
        <pc:spChg chg="del">
          <ac:chgData name="Michaeljon Miller" userId="c575fe5cddd8b8cf" providerId="LiveId" clId="{B3CD27F0-90C5-2B4C-8E9F-DD59ABE6C77E}" dt="2019-01-07T18:32:38.370" v="148"/>
          <ac:spMkLst>
            <pc:docMk/>
            <pc:sldMk cId="3736360814" sldId="319"/>
            <ac:spMk id="3" creationId="{37C3BCBA-2AAE-0A47-BDC2-7F99D081619D}"/>
          </ac:spMkLst>
        </pc:spChg>
        <pc:spChg chg="add mod">
          <ac:chgData name="Michaeljon Miller" userId="c575fe5cddd8b8cf" providerId="LiveId" clId="{B3CD27F0-90C5-2B4C-8E9F-DD59ABE6C77E}" dt="2019-01-07T18:34:17.503" v="176" actId="20577"/>
          <ac:spMkLst>
            <pc:docMk/>
            <pc:sldMk cId="3736360814" sldId="319"/>
            <ac:spMk id="4" creationId="{D4751936-1CF0-B64A-90D1-9224184B6A55}"/>
          </ac:spMkLst>
        </pc:spChg>
        <pc:spChg chg="add del mod">
          <ac:chgData name="Michaeljon Miller" userId="c575fe5cddd8b8cf" providerId="LiveId" clId="{B3CD27F0-90C5-2B4C-8E9F-DD59ABE6C77E}" dt="2019-01-07T18:32:54.378" v="149" actId="931"/>
          <ac:spMkLst>
            <pc:docMk/>
            <pc:sldMk cId="3736360814" sldId="319"/>
            <ac:spMk id="5" creationId="{9C83F538-D6A9-F843-85B8-8BD2100369B3}"/>
          </ac:spMkLst>
        </pc:spChg>
        <pc:picChg chg="add mod">
          <ac:chgData name="Michaeljon Miller" userId="c575fe5cddd8b8cf" providerId="LiveId" clId="{B3CD27F0-90C5-2B4C-8E9F-DD59ABE6C77E}" dt="2019-01-07T18:34:02.465" v="154" actId="14826"/>
          <ac:picMkLst>
            <pc:docMk/>
            <pc:sldMk cId="3736360814" sldId="319"/>
            <ac:picMk id="7" creationId="{27DB0027-B535-1A43-B984-69DD7A336F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REST is defined by four interface constraints: identification of resources; manipulation of resources through representations; self-descriptive messages; and, hypermedia as the engine of application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REST components perform actions on a resource by using a representation to capture the current or intended state of that resource and transferring that representation between components. A representation is a sequence of bytes, plus representation metadata to describe those bytes. Other commonly used but less precise names for a representation include: document, file, and HTTP message entity, instance, or variant.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representation consists of data, metadata describing the data, and, on occasion, metadata to describe the metadata (usually for the purpose of verifying message integrity).</a:t>
            </a:r>
          </a:p>
          <a:p>
            <a:endParaRPr lang="en-US" dirty="0"/>
          </a:p>
          <a:p>
            <a:r>
              <a:rPr lang="en-US" dirty="0"/>
              <a:t>An example of a resource is “Today’s weather in Seattle”. The representation would be the combination of bits that make up the thing delivered over the wire to the caller. This might be JSON, XML, text, or some other predetermined format.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415818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Stolen from </a:t>
            </a:r>
            <a:r>
              <a:rPr lang="en-US" dirty="0" err="1"/>
              <a:t>StackOverflow</a:t>
            </a:r>
            <a:r>
              <a:rPr lang="en-US" dirty="0"/>
              <a:t> (https://</a:t>
            </a:r>
            <a:r>
              <a:rPr lang="en-US" dirty="0" err="1"/>
              <a:t>stackoverflow.com</a:t>
            </a:r>
            <a:r>
              <a:rPr lang="en-US" dirty="0"/>
              <a:t>/a/26049761)</a:t>
            </a:r>
          </a:p>
          <a:p>
            <a:endParaRPr lang="en-US" dirty="0"/>
          </a:p>
          <a:p>
            <a:pPr fontAlgn="base"/>
            <a:r>
              <a:rPr lang="en-US" sz="1200" b="1" i="0" kern="1200" dirty="0">
                <a:solidFill>
                  <a:schemeClr val="tx1"/>
                </a:solidFill>
                <a:effectLst/>
                <a:latin typeface="+mn-lt"/>
                <a:ea typeface="+mn-ea"/>
                <a:cs typeface="+mn-cs"/>
              </a:rPr>
              <a:t>Identification of resources </a:t>
            </a:r>
            <a:r>
              <a:rPr lang="en-US" sz="1200" b="0" i="0" kern="1200" dirty="0">
                <a:solidFill>
                  <a:schemeClr val="tx1"/>
                </a:solidFill>
                <a:effectLst/>
                <a:latin typeface="+mn-lt"/>
                <a:ea typeface="+mn-ea"/>
                <a:cs typeface="+mn-cs"/>
              </a:rPr>
              <a:t>- You use the URI (IRI) standard to identify a resource. In this case a resource is a web document.</a:t>
            </a:r>
          </a:p>
          <a:p>
            <a:pPr fontAlgn="base"/>
            <a:r>
              <a:rPr lang="en-US" sz="1200" b="1" i="0" kern="1200" dirty="0">
                <a:solidFill>
                  <a:schemeClr val="tx1"/>
                </a:solidFill>
                <a:effectLst/>
                <a:latin typeface="+mn-lt"/>
                <a:ea typeface="+mn-ea"/>
                <a:cs typeface="+mn-cs"/>
              </a:rPr>
              <a:t>Manipulation of resources through these representations </a:t>
            </a:r>
            <a:r>
              <a:rPr lang="en-US" sz="1200" b="0" i="0" kern="1200" dirty="0">
                <a:solidFill>
                  <a:schemeClr val="tx1"/>
                </a:solidFill>
                <a:effectLst/>
                <a:latin typeface="+mn-lt"/>
                <a:ea typeface="+mn-ea"/>
                <a:cs typeface="+mn-cs"/>
              </a:rPr>
              <a:t>-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 </a:t>
            </a:r>
            <a:r>
              <a:rPr lang="en-US" sz="1200" b="0" i="0" kern="1200" dirty="0">
                <a:solidFill>
                  <a:schemeClr val="tx1"/>
                </a:solidFill>
                <a:effectLst/>
                <a:latin typeface="+mn-lt"/>
                <a:ea typeface="+mn-ea"/>
                <a:cs typeface="+mn-cs"/>
              </a:rPr>
              <a:t>- You use standard MIME types and (standard) RDF vocabs to make messages self-descriptive. So the client can find the data by checking the semantics, and it don't have to know the application specific data structure the service uses.</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You use hyperlinks and possibly URI templates to decouple the client from the application specific URI structure. You can annotate these hyperlinks with semantics e.g. IANA link relations, so the client will understand what they mean.</a:t>
            </a:r>
          </a:p>
          <a:p>
            <a:endParaRPr lang="en-US" dirty="0"/>
          </a:p>
          <a:p>
            <a:r>
              <a:rPr lang="en-US" dirty="0"/>
              <a:t>HTTP verbs and their commonly agreed upon semantics</a:t>
            </a:r>
          </a:p>
          <a:p>
            <a:endParaRPr lang="en-US" dirty="0"/>
          </a:p>
          <a:p>
            <a:pPr marL="171450" indent="-171450">
              <a:buFont typeface="Arial" panose="020B0604020202020204" pitchFamily="34" charset="0"/>
              <a:buChar char="•"/>
            </a:pPr>
            <a:r>
              <a:rPr lang="en-US" dirty="0"/>
              <a:t>GET – retrieve a representation for a given resource</a:t>
            </a:r>
          </a:p>
          <a:p>
            <a:pPr marL="171450" indent="-171450">
              <a:buFont typeface="Arial" panose="020B0604020202020204" pitchFamily="34" charset="0"/>
              <a:buChar char="•"/>
            </a:pPr>
            <a:r>
              <a:rPr lang="en-US" dirty="0"/>
              <a:t>POST – create a resource given a representation</a:t>
            </a:r>
          </a:p>
          <a:p>
            <a:pPr marL="171450" indent="-171450">
              <a:buFont typeface="Arial" panose="020B0604020202020204" pitchFamily="34" charset="0"/>
              <a:buChar char="•"/>
            </a:pPr>
            <a:r>
              <a:rPr lang="en-US" dirty="0"/>
              <a:t>PUT – replace a resource given a representation</a:t>
            </a:r>
          </a:p>
          <a:p>
            <a:pPr marL="171450" indent="-171450">
              <a:buFont typeface="Arial" panose="020B0604020202020204" pitchFamily="34" charset="0"/>
              <a:buChar char="•"/>
            </a:pPr>
            <a:r>
              <a:rPr lang="en-US" dirty="0"/>
              <a:t>PATCH – update, partially, a resource from a given representation (this one is tough because it requires the representation to include metadata that wouldn’t otherwise be part of the representation)</a:t>
            </a:r>
          </a:p>
          <a:p>
            <a:pPr marL="171450" indent="-171450">
              <a:buFont typeface="Arial" panose="020B0604020202020204" pitchFamily="34" charset="0"/>
              <a:buChar char="•"/>
            </a:pPr>
            <a:r>
              <a:rPr lang="en-US" dirty="0"/>
              <a:t>DELETE – remove a resource (but is sometimes used to play the role of a CLOSE or TERMINATE verb if that makes sense for the resource)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6</a:t>
            </a:fld>
            <a:endParaRPr lang="en-US"/>
          </a:p>
        </p:txBody>
      </p:sp>
    </p:spTree>
    <p:extLst>
      <p:ext uri="{BB962C8B-B14F-4D97-AF65-F5344CB8AC3E}">
        <p14:creationId xmlns:p14="http://schemas.microsoft.com/office/powerpoint/2010/main" val="324739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ics.uci.edu/~fielding/pubs/dissertation/top.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roy.gbiv.com/untangled/2008/rest-apis-must-be-hypertext-driven" TargetMode="External"/><Relationship Id="rId2" Type="http://schemas.openxmlformats.org/officeDocument/2006/relationships/hyperlink" Target="https://en.wikipedia.org/wiki/HATEOAS" TargetMode="External"/><Relationship Id="rId1" Type="http://schemas.openxmlformats.org/officeDocument/2006/relationships/slideLayout" Target="../slideLayouts/slideLayout2.xml"/><Relationship Id="rId5" Type="http://schemas.openxmlformats.org/officeDocument/2006/relationships/hyperlink" Target="http://restcookbook.com/Basics/hateoas/" TargetMode="External"/><Relationship Id="rId4" Type="http://schemas.openxmlformats.org/officeDocument/2006/relationships/hyperlink" Target="https://en.wikipedia.org/wiki/Hypertext_Application_Langu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175732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BB87-B051-5A4B-84E6-74A482ACE71C}"/>
              </a:ext>
            </a:extLst>
          </p:cNvPr>
          <p:cNvSpPr>
            <a:spLocks noGrp="1"/>
          </p:cNvSpPr>
          <p:nvPr>
            <p:ph type="title"/>
          </p:nvPr>
        </p:nvSpPr>
        <p:spPr/>
        <p:txBody>
          <a:bodyPr/>
          <a:lstStyle/>
          <a:p>
            <a:r>
              <a:rPr lang="en-US" dirty="0"/>
              <a:t>REST, as explained by Fielding</a:t>
            </a:r>
          </a:p>
        </p:txBody>
      </p:sp>
      <p:sp>
        <p:nvSpPr>
          <p:cNvPr id="3" name="Content Placeholder 2">
            <a:extLst>
              <a:ext uri="{FF2B5EF4-FFF2-40B4-BE49-F238E27FC236}">
                <a16:creationId xmlns:a16="http://schemas.microsoft.com/office/drawing/2014/main" id="{7E7B3115-14D7-2446-BAE4-4CE4218FAF91}"/>
              </a:ext>
            </a:extLst>
          </p:cNvPr>
          <p:cNvSpPr>
            <a:spLocks noGrp="1"/>
          </p:cNvSpPr>
          <p:nvPr>
            <p:ph idx="1"/>
          </p:nvPr>
        </p:nvSpPr>
        <p:spPr/>
        <p:txBody>
          <a:bodyPr/>
          <a:lstStyle/>
          <a:p>
            <a:pPr marL="0" indent="0">
              <a:buNone/>
            </a:pPr>
            <a:r>
              <a:rPr lang="en-US" dirty="0"/>
              <a:t>Fielding applies what to the styles when deriving REST?</a:t>
            </a:r>
          </a:p>
          <a:p>
            <a:pPr marL="0" indent="0">
              <a:buNone/>
            </a:pPr>
            <a:r>
              <a:rPr lang="en-US" dirty="0"/>
              <a:t>What are the various styles through which REST is derived?</a:t>
            </a:r>
          </a:p>
          <a:p>
            <a:pPr marL="0" indent="0">
              <a:buNone/>
            </a:pPr>
            <a:r>
              <a:rPr lang="en-US" dirty="0"/>
              <a:t>What properties are induced by the various styles?</a:t>
            </a:r>
          </a:p>
          <a:p>
            <a:pPr marL="0" indent="0">
              <a:buNone/>
            </a:pPr>
            <a:r>
              <a:rPr lang="en-US" dirty="0"/>
              <a:t>Which style induces the property of substrate independence?</a:t>
            </a:r>
          </a:p>
          <a:p>
            <a:pPr marL="0" indent="0">
              <a:buNone/>
            </a:pPr>
            <a:r>
              <a:rPr lang="en-US" dirty="0"/>
              <a:t>Which constraint is optional in REST (and what does that mean)?</a:t>
            </a:r>
          </a:p>
        </p:txBody>
      </p:sp>
    </p:spTree>
    <p:extLst>
      <p:ext uri="{BB962C8B-B14F-4D97-AF65-F5344CB8AC3E}">
        <p14:creationId xmlns:p14="http://schemas.microsoft.com/office/powerpoint/2010/main" val="73903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REpresentational</a:t>
            </a:r>
            <a:r>
              <a:rPr lang="en-US" dirty="0"/>
              <a:t> State Transfer</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a:t>
            </a:r>
            <a:r>
              <a:rPr lang="en-US" i="1" dirty="0"/>
              <a:t>style</a:t>
            </a:r>
          </a:p>
          <a:p>
            <a:pPr marL="0" indent="0">
              <a:buNone/>
            </a:pPr>
            <a:r>
              <a:rPr lang="en-US" dirty="0"/>
              <a:t>Defined in 2000 by Roy Fielding</a:t>
            </a:r>
          </a:p>
          <a:p>
            <a:pPr marL="457200" lvl="1" indent="0">
              <a:buNone/>
            </a:pPr>
            <a:r>
              <a:rPr lang="en-US" sz="2000" dirty="0">
                <a:hlinkClick r:id="rId3"/>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REST as an architectural style</a:t>
            </a:r>
          </a:p>
        </p:txBody>
      </p:sp>
      <p:sp>
        <p:nvSpPr>
          <p:cNvPr id="3" name="Content Placeholder 2"/>
          <p:cNvSpPr>
            <a:spLocks noGrp="1"/>
          </p:cNvSpPr>
          <p:nvPr>
            <p:ph idx="1"/>
          </p:nvPr>
        </p:nvSpPr>
        <p:spPr/>
        <p:txBody>
          <a:bodyPr/>
          <a:lstStyle/>
          <a:p>
            <a:pPr marL="0" indent="0">
              <a:buNone/>
            </a:pPr>
            <a:r>
              <a:rPr lang="en-US" dirty="0"/>
              <a:t>Start with the NULL style</a:t>
            </a:r>
          </a:p>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Uniform interface</a:t>
            </a:r>
          </a:p>
          <a:p>
            <a:pPr marL="0" indent="0">
              <a:buNone/>
            </a:pPr>
            <a:r>
              <a:rPr lang="en-US" dirty="0"/>
              <a:t>Layered</a:t>
            </a:r>
          </a:p>
          <a:p>
            <a:pPr marL="0" indent="0">
              <a:buNone/>
            </a:pPr>
            <a:r>
              <a:rPr lang="en-US" dirty="0"/>
              <a:t>Code on demand</a:t>
            </a:r>
          </a:p>
        </p:txBody>
      </p:sp>
    </p:spTree>
    <p:extLst>
      <p:ext uri="{BB962C8B-B14F-4D97-AF65-F5344CB8AC3E}">
        <p14:creationId xmlns:p14="http://schemas.microsoft.com/office/powerpoint/2010/main" val="259669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9ED5-C848-A24F-AF38-2AD5A0FD0BE1}"/>
              </a:ext>
            </a:extLst>
          </p:cNvPr>
          <p:cNvSpPr>
            <a:spLocks noGrp="1"/>
          </p:cNvSpPr>
          <p:nvPr>
            <p:ph type="title"/>
          </p:nvPr>
        </p:nvSpPr>
        <p:spPr/>
        <p:txBody>
          <a:bodyPr/>
          <a:lstStyle/>
          <a:p>
            <a:r>
              <a:rPr lang="en-US" dirty="0"/>
              <a:t>REST data elements</a:t>
            </a:r>
          </a:p>
        </p:txBody>
      </p:sp>
      <p:graphicFrame>
        <p:nvGraphicFramePr>
          <p:cNvPr id="4" name="Content Placeholder 3">
            <a:extLst>
              <a:ext uri="{FF2B5EF4-FFF2-40B4-BE49-F238E27FC236}">
                <a16:creationId xmlns:a16="http://schemas.microsoft.com/office/drawing/2014/main" id="{F821DCBC-45DA-C54C-A9DD-9DA1943E0F87}"/>
              </a:ext>
            </a:extLst>
          </p:cNvPr>
          <p:cNvGraphicFramePr>
            <a:graphicFrameLocks noGrp="1"/>
          </p:cNvGraphicFramePr>
          <p:nvPr>
            <p:ph idx="1"/>
            <p:extLst>
              <p:ext uri="{D42A27DB-BD31-4B8C-83A1-F6EECF244321}">
                <p14:modId xmlns:p14="http://schemas.microsoft.com/office/powerpoint/2010/main" val="1456245952"/>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112911">
                  <a:extLst>
                    <a:ext uri="{9D8B030D-6E8A-4147-A177-3AD203B41FA5}">
                      <a16:colId xmlns:a16="http://schemas.microsoft.com/office/drawing/2014/main" val="3163066082"/>
                    </a:ext>
                  </a:extLst>
                </a:gridCol>
                <a:gridCol w="7402689">
                  <a:extLst>
                    <a:ext uri="{9D8B030D-6E8A-4147-A177-3AD203B41FA5}">
                      <a16:colId xmlns:a16="http://schemas.microsoft.com/office/drawing/2014/main" val="646081267"/>
                    </a:ext>
                  </a:extLst>
                </a:gridCol>
              </a:tblGrid>
              <a:tr h="370840">
                <a:tc>
                  <a:txBody>
                    <a:bodyPr/>
                    <a:lstStyle/>
                    <a:p>
                      <a:r>
                        <a:rPr lang="en-US" dirty="0"/>
                        <a:t>Data element</a:t>
                      </a:r>
                    </a:p>
                  </a:txBody>
                  <a:tcPr/>
                </a:tc>
                <a:tc>
                  <a:txBody>
                    <a:bodyPr/>
                    <a:lstStyle/>
                    <a:p>
                      <a:r>
                        <a:rPr lang="en-US" dirty="0"/>
                        <a:t>”Modern” web examples</a:t>
                      </a:r>
                    </a:p>
                  </a:txBody>
                  <a:tcPr/>
                </a:tc>
                <a:extLst>
                  <a:ext uri="{0D108BD9-81ED-4DB2-BD59-A6C34878D82A}">
                    <a16:rowId xmlns:a16="http://schemas.microsoft.com/office/drawing/2014/main" val="278570217"/>
                  </a:ext>
                </a:extLst>
              </a:tr>
              <a:tr h="370840">
                <a:tc>
                  <a:txBody>
                    <a:bodyPr/>
                    <a:lstStyle/>
                    <a:p>
                      <a:r>
                        <a:rPr lang="en-US" dirty="0"/>
                        <a:t>Resource</a:t>
                      </a:r>
                    </a:p>
                  </a:txBody>
                  <a:tcPr/>
                </a:tc>
                <a:tc>
                  <a:txBody>
                    <a:bodyPr/>
                    <a:lstStyle/>
                    <a:p>
                      <a:r>
                        <a:rPr lang="en-US" dirty="0"/>
                        <a:t>the intended conceptual target of a hypertext reference</a:t>
                      </a:r>
                    </a:p>
                  </a:txBody>
                  <a:tcPr/>
                </a:tc>
                <a:extLst>
                  <a:ext uri="{0D108BD9-81ED-4DB2-BD59-A6C34878D82A}">
                    <a16:rowId xmlns:a16="http://schemas.microsoft.com/office/drawing/2014/main" val="1076651886"/>
                  </a:ext>
                </a:extLst>
              </a:tr>
              <a:tr h="370840">
                <a:tc>
                  <a:txBody>
                    <a:bodyPr/>
                    <a:lstStyle/>
                    <a:p>
                      <a:r>
                        <a:rPr lang="en-US" dirty="0"/>
                        <a:t>resource identifier</a:t>
                      </a:r>
                    </a:p>
                  </a:txBody>
                  <a:tcPr/>
                </a:tc>
                <a:tc>
                  <a:txBody>
                    <a:bodyPr/>
                    <a:lstStyle/>
                    <a:p>
                      <a:r>
                        <a:rPr lang="en-US" sz="1800" b="0" i="0" kern="1200" dirty="0">
                          <a:solidFill>
                            <a:schemeClr val="dk1"/>
                          </a:solidFill>
                          <a:effectLst/>
                          <a:latin typeface="+mn-lt"/>
                          <a:ea typeface="+mn-ea"/>
                          <a:cs typeface="+mn-cs"/>
                        </a:rPr>
                        <a:t>URL, URN</a:t>
                      </a:r>
                      <a:endParaRPr lang="en-US" dirty="0"/>
                    </a:p>
                  </a:txBody>
                  <a:tcPr/>
                </a:tc>
                <a:extLst>
                  <a:ext uri="{0D108BD9-81ED-4DB2-BD59-A6C34878D82A}">
                    <a16:rowId xmlns:a16="http://schemas.microsoft.com/office/drawing/2014/main" val="1635784057"/>
                  </a:ext>
                </a:extLst>
              </a:tr>
              <a:tr h="370840">
                <a:tc>
                  <a:txBody>
                    <a:bodyPr/>
                    <a:lstStyle/>
                    <a:p>
                      <a:r>
                        <a:rPr lang="en-US" dirty="0"/>
                        <a:t>representation</a:t>
                      </a:r>
                    </a:p>
                  </a:txBody>
                  <a:tcPr/>
                </a:tc>
                <a:tc>
                  <a:txBody>
                    <a:bodyPr/>
                    <a:lstStyle/>
                    <a:p>
                      <a:r>
                        <a:rPr lang="en-US" sz="1800" b="0" i="0" kern="1200" dirty="0">
                          <a:solidFill>
                            <a:schemeClr val="dk1"/>
                          </a:solidFill>
                          <a:effectLst/>
                          <a:latin typeface="+mn-lt"/>
                          <a:ea typeface="+mn-ea"/>
                          <a:cs typeface="+mn-cs"/>
                        </a:rPr>
                        <a:t>HTML document, JPEG image</a:t>
                      </a:r>
                      <a:endParaRPr lang="en-US" dirty="0"/>
                    </a:p>
                  </a:txBody>
                  <a:tcPr/>
                </a:tc>
                <a:extLst>
                  <a:ext uri="{0D108BD9-81ED-4DB2-BD59-A6C34878D82A}">
                    <a16:rowId xmlns:a16="http://schemas.microsoft.com/office/drawing/2014/main" val="1498094545"/>
                  </a:ext>
                </a:extLst>
              </a:tr>
              <a:tr h="370840">
                <a:tc>
                  <a:txBody>
                    <a:bodyPr/>
                    <a:lstStyle/>
                    <a:p>
                      <a:r>
                        <a:rPr lang="en-US" dirty="0"/>
                        <a:t>representation metadata</a:t>
                      </a:r>
                    </a:p>
                  </a:txBody>
                  <a:tcPr/>
                </a:tc>
                <a:tc>
                  <a:txBody>
                    <a:bodyPr/>
                    <a:lstStyle/>
                    <a:p>
                      <a:r>
                        <a:rPr lang="en-US" sz="1800" b="0" i="0" kern="1200" dirty="0">
                          <a:solidFill>
                            <a:schemeClr val="dk1"/>
                          </a:solidFill>
                          <a:effectLst/>
                          <a:latin typeface="+mn-lt"/>
                          <a:ea typeface="+mn-ea"/>
                          <a:cs typeface="+mn-cs"/>
                        </a:rPr>
                        <a:t>media type, last-modified time</a:t>
                      </a:r>
                      <a:endParaRPr lang="en-US" dirty="0"/>
                    </a:p>
                  </a:txBody>
                  <a:tcPr/>
                </a:tc>
                <a:extLst>
                  <a:ext uri="{0D108BD9-81ED-4DB2-BD59-A6C34878D82A}">
                    <a16:rowId xmlns:a16="http://schemas.microsoft.com/office/drawing/2014/main" val="276731799"/>
                  </a:ext>
                </a:extLst>
              </a:tr>
              <a:tr h="370840">
                <a:tc>
                  <a:txBody>
                    <a:bodyPr/>
                    <a:lstStyle/>
                    <a:p>
                      <a:r>
                        <a:rPr lang="en-US" dirty="0"/>
                        <a:t>resource metadata</a:t>
                      </a:r>
                    </a:p>
                  </a:txBody>
                  <a:tcPr/>
                </a:tc>
                <a:tc>
                  <a:txBody>
                    <a:bodyPr/>
                    <a:lstStyle/>
                    <a:p>
                      <a:r>
                        <a:rPr lang="en-US" sz="1800" b="0" i="0" kern="1200" dirty="0">
                          <a:solidFill>
                            <a:schemeClr val="dk1"/>
                          </a:solidFill>
                          <a:effectLst/>
                          <a:latin typeface="+mn-lt"/>
                          <a:ea typeface="+mn-ea"/>
                          <a:cs typeface="+mn-cs"/>
                        </a:rPr>
                        <a:t>source link, alternates, vary</a:t>
                      </a:r>
                      <a:endParaRPr lang="en-US" dirty="0"/>
                    </a:p>
                  </a:txBody>
                  <a:tcPr/>
                </a:tc>
                <a:extLst>
                  <a:ext uri="{0D108BD9-81ED-4DB2-BD59-A6C34878D82A}">
                    <a16:rowId xmlns:a16="http://schemas.microsoft.com/office/drawing/2014/main" val="2931663799"/>
                  </a:ext>
                </a:extLst>
              </a:tr>
              <a:tr h="370840">
                <a:tc>
                  <a:txBody>
                    <a:bodyPr/>
                    <a:lstStyle/>
                    <a:p>
                      <a:r>
                        <a:rPr lang="en-US" dirty="0"/>
                        <a:t>control data</a:t>
                      </a:r>
                    </a:p>
                  </a:txBody>
                  <a:tcPr/>
                </a:tc>
                <a:tc>
                  <a:txBody>
                    <a:bodyPr/>
                    <a:lstStyle/>
                    <a:p>
                      <a:r>
                        <a:rPr lang="en-US" sz="1800" b="0" i="0" kern="1200" dirty="0">
                          <a:solidFill>
                            <a:schemeClr val="dk1"/>
                          </a:solidFill>
                          <a:effectLst/>
                          <a:latin typeface="+mn-lt"/>
                          <a:ea typeface="+mn-ea"/>
                          <a:cs typeface="+mn-cs"/>
                        </a:rPr>
                        <a:t>if-modified-since, cache-control</a:t>
                      </a:r>
                      <a:endParaRPr lang="en-US" dirty="0"/>
                    </a:p>
                  </a:txBody>
                  <a:tcPr/>
                </a:tc>
                <a:extLst>
                  <a:ext uri="{0D108BD9-81ED-4DB2-BD59-A6C34878D82A}">
                    <a16:rowId xmlns:a16="http://schemas.microsoft.com/office/drawing/2014/main" val="1031523980"/>
                  </a:ext>
                </a:extLst>
              </a:tr>
            </a:tbl>
          </a:graphicData>
        </a:graphic>
      </p:graphicFrame>
    </p:spTree>
    <p:extLst>
      <p:ext uri="{BB962C8B-B14F-4D97-AF65-F5344CB8AC3E}">
        <p14:creationId xmlns:p14="http://schemas.microsoft.com/office/powerpoint/2010/main" val="144512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27B7-DA99-6644-BCE7-24C3DF4287CC}"/>
              </a:ext>
            </a:extLst>
          </p:cNvPr>
          <p:cNvSpPr>
            <a:spLocks noGrp="1"/>
          </p:cNvSpPr>
          <p:nvPr>
            <p:ph type="title"/>
          </p:nvPr>
        </p:nvSpPr>
        <p:spPr/>
        <p:txBody>
          <a:bodyPr/>
          <a:lstStyle/>
          <a:p>
            <a:r>
              <a:rPr lang="en-US" dirty="0"/>
              <a:t>Some things to read</a:t>
            </a:r>
          </a:p>
        </p:txBody>
      </p:sp>
      <p:sp>
        <p:nvSpPr>
          <p:cNvPr id="3" name="Content Placeholder 2">
            <a:extLst>
              <a:ext uri="{FF2B5EF4-FFF2-40B4-BE49-F238E27FC236}">
                <a16:creationId xmlns:a16="http://schemas.microsoft.com/office/drawing/2014/main" id="{17492A10-FAC8-E943-864A-9FCB3FB86288}"/>
              </a:ext>
            </a:extLst>
          </p:cNvPr>
          <p:cNvSpPr>
            <a:spLocks noGrp="1"/>
          </p:cNvSpPr>
          <p:nvPr>
            <p:ph idx="1"/>
          </p:nvPr>
        </p:nvSpPr>
        <p:spPr/>
        <p:txBody>
          <a:bodyPr>
            <a:normAutofit/>
          </a:bodyPr>
          <a:lstStyle/>
          <a:p>
            <a:pPr marL="0" indent="0">
              <a:buNone/>
            </a:pPr>
            <a:r>
              <a:rPr lang="en-US" sz="2400" dirty="0">
                <a:hlinkClick r:id="rId2"/>
              </a:rPr>
              <a:t>https://en.wikipedia.org/wiki/HATEOAS</a:t>
            </a:r>
            <a:endParaRPr lang="en-US" sz="2400" dirty="0"/>
          </a:p>
          <a:p>
            <a:pPr marL="0" indent="0">
              <a:buNone/>
            </a:pPr>
            <a:r>
              <a:rPr lang="en-US" sz="2400" dirty="0">
                <a:hlinkClick r:id="rId3"/>
              </a:rPr>
              <a:t>http://roy.gbiv.com/untangled/2008/rest-apis-must-be-hypertext-driven</a:t>
            </a:r>
            <a:endParaRPr lang="en-US" sz="2400" dirty="0"/>
          </a:p>
          <a:p>
            <a:pPr marL="0" indent="0">
              <a:buNone/>
            </a:pPr>
            <a:r>
              <a:rPr lang="en-US" sz="2400" dirty="0">
                <a:hlinkClick r:id="rId4"/>
              </a:rPr>
              <a:t>https://en.wikipedia.org/wiki/Hypertext_Application_Language</a:t>
            </a:r>
            <a:endParaRPr lang="en-US" sz="2400" dirty="0"/>
          </a:p>
          <a:p>
            <a:pPr marL="0" indent="0">
              <a:buNone/>
            </a:pPr>
            <a:r>
              <a:rPr lang="en-US" sz="2400" dirty="0">
                <a:hlinkClick r:id="rId5"/>
              </a:rPr>
              <a:t>http://restcookbook.com/Basics/hateoas/</a:t>
            </a:r>
            <a:endParaRPr lang="en-US" sz="2400" dirty="0"/>
          </a:p>
          <a:p>
            <a:pPr marL="0" indent="0">
              <a:buNone/>
            </a:pPr>
            <a:endParaRPr lang="en-US" sz="2400" dirty="0"/>
          </a:p>
        </p:txBody>
      </p:sp>
    </p:spTree>
    <p:extLst>
      <p:ext uri="{BB962C8B-B14F-4D97-AF65-F5344CB8AC3E}">
        <p14:creationId xmlns:p14="http://schemas.microsoft.com/office/powerpoint/2010/main" val="2085893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4360</TotalTime>
  <Words>1129</Words>
  <Application>Microsoft Macintosh PowerPoint</Application>
  <PresentationFormat>Widescreen</PresentationFormat>
  <Paragraphs>86</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CPSC 5200</vt:lpstr>
      <vt:lpstr>REST, as explained by Fielding</vt:lpstr>
      <vt:lpstr>REpresentational State Transfer</vt:lpstr>
      <vt:lpstr>What is or isn’t REST</vt:lpstr>
      <vt:lpstr>Architectural properties of interest</vt:lpstr>
      <vt:lpstr>Deriving REST as an architectural style</vt:lpstr>
      <vt:lpstr>REST data elements</vt:lpstr>
      <vt:lpstr>Some things to 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2020-01-10T01:50:14Z</dcterms:modified>
</cp:coreProperties>
</file>