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3" r:id="rId2"/>
    <p:sldId id="289" r:id="rId3"/>
    <p:sldId id="279" r:id="rId4"/>
    <p:sldId id="280" r:id="rId5"/>
    <p:sldId id="281" r:id="rId6"/>
    <p:sldId id="282" r:id="rId7"/>
    <p:sldId id="283" r:id="rId8"/>
    <p:sldId id="284" r:id="rId9"/>
    <p:sldId id="314" r:id="rId10"/>
    <p:sldId id="330" r:id="rId11"/>
    <p:sldId id="315" r:id="rId12"/>
    <p:sldId id="317" r:id="rId13"/>
    <p:sldId id="318" r:id="rId14"/>
    <p:sldId id="319" r:id="rId15"/>
    <p:sldId id="320" r:id="rId16"/>
    <p:sldId id="321" r:id="rId17"/>
    <p:sldId id="322" r:id="rId18"/>
    <p:sldId id="323" r:id="rId19"/>
    <p:sldId id="324" r:id="rId20"/>
    <p:sldId id="325" r:id="rId21"/>
    <p:sldId id="326" r:id="rId22"/>
    <p:sldId id="327" r:id="rId23"/>
    <p:sldId id="329"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DD46D-37FA-7941-88DA-299187E885B0}" v="13" dt="2020-01-16T19:29:57.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83"/>
    <p:restoredTop sz="73313" autoAdjust="0"/>
  </p:normalViewPr>
  <p:slideViewPr>
    <p:cSldViewPr>
      <p:cViewPr varScale="1">
        <p:scale>
          <a:sx n="124" d="100"/>
          <a:sy n="124" d="100"/>
        </p:scale>
        <p:origin x="192" y="2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A9DD46D-37FA-7941-88DA-299187E885B0}"/>
    <pc:docChg chg="custSel addSld delSld modSld">
      <pc:chgData name="Michaeljon Miller" userId="c575fe5cddd8b8cf" providerId="LiveId" clId="{7A9DD46D-37FA-7941-88DA-299187E885B0}" dt="2020-01-16T19:30:23.549" v="672" actId="114"/>
      <pc:docMkLst>
        <pc:docMk/>
      </pc:docMkLst>
      <pc:sldChg chg="del">
        <pc:chgData name="Michaeljon Miller" userId="c575fe5cddd8b8cf" providerId="LiveId" clId="{7A9DD46D-37FA-7941-88DA-299187E885B0}" dt="2020-01-14T19:54:15.790" v="6" actId="2696"/>
        <pc:sldMkLst>
          <pc:docMk/>
          <pc:sldMk cId="2812029707" sldId="259"/>
        </pc:sldMkLst>
      </pc:sldChg>
      <pc:sldChg chg="del">
        <pc:chgData name="Michaeljon Miller" userId="c575fe5cddd8b8cf" providerId="LiveId" clId="{7A9DD46D-37FA-7941-88DA-299187E885B0}" dt="2020-01-14T19:54:15.847" v="14" actId="2696"/>
        <pc:sldMkLst>
          <pc:docMk/>
          <pc:sldMk cId="2315338371" sldId="262"/>
        </pc:sldMkLst>
      </pc:sldChg>
      <pc:sldChg chg="del">
        <pc:chgData name="Michaeljon Miller" userId="c575fe5cddd8b8cf" providerId="LiveId" clId="{7A9DD46D-37FA-7941-88DA-299187E885B0}" dt="2020-01-14T19:54:15.817" v="12" actId="2696"/>
        <pc:sldMkLst>
          <pc:docMk/>
          <pc:sldMk cId="1638160788" sldId="263"/>
        </pc:sldMkLst>
      </pc:sldChg>
      <pc:sldChg chg="del">
        <pc:chgData name="Michaeljon Miller" userId="c575fe5cddd8b8cf" providerId="LiveId" clId="{7A9DD46D-37FA-7941-88DA-299187E885B0}" dt="2020-01-14T19:54:15.785" v="4" actId="2696"/>
        <pc:sldMkLst>
          <pc:docMk/>
          <pc:sldMk cId="908390990" sldId="264"/>
        </pc:sldMkLst>
      </pc:sldChg>
      <pc:sldChg chg="del">
        <pc:chgData name="Michaeljon Miller" userId="c575fe5cddd8b8cf" providerId="LiveId" clId="{7A9DD46D-37FA-7941-88DA-299187E885B0}" dt="2020-01-14T19:54:15.836" v="13" actId="2696"/>
        <pc:sldMkLst>
          <pc:docMk/>
          <pc:sldMk cId="2247075843" sldId="265"/>
        </pc:sldMkLst>
      </pc:sldChg>
      <pc:sldChg chg="del">
        <pc:chgData name="Michaeljon Miller" userId="c575fe5cddd8b8cf" providerId="LiveId" clId="{7A9DD46D-37FA-7941-88DA-299187E885B0}" dt="2020-01-14T19:54:15.777" v="1" actId="2696"/>
        <pc:sldMkLst>
          <pc:docMk/>
          <pc:sldMk cId="3464929574" sldId="267"/>
        </pc:sldMkLst>
      </pc:sldChg>
      <pc:sldChg chg="del">
        <pc:chgData name="Michaeljon Miller" userId="c575fe5cddd8b8cf" providerId="LiveId" clId="{7A9DD46D-37FA-7941-88DA-299187E885B0}" dt="2020-01-14T19:54:15.780" v="2" actId="2696"/>
        <pc:sldMkLst>
          <pc:docMk/>
          <pc:sldMk cId="1869396813" sldId="268"/>
        </pc:sldMkLst>
      </pc:sldChg>
      <pc:sldChg chg="del">
        <pc:chgData name="Michaeljon Miller" userId="c575fe5cddd8b8cf" providerId="LiveId" clId="{7A9DD46D-37FA-7941-88DA-299187E885B0}" dt="2020-01-14T19:54:15.787" v="5" actId="2696"/>
        <pc:sldMkLst>
          <pc:docMk/>
          <pc:sldMk cId="423555242" sldId="271"/>
        </pc:sldMkLst>
      </pc:sldChg>
      <pc:sldChg chg="del">
        <pc:chgData name="Michaeljon Miller" userId="c575fe5cddd8b8cf" providerId="LiveId" clId="{7A9DD46D-37FA-7941-88DA-299187E885B0}" dt="2020-01-14T19:54:15.801" v="10" actId="2696"/>
        <pc:sldMkLst>
          <pc:docMk/>
          <pc:sldMk cId="1932146136" sldId="272"/>
        </pc:sldMkLst>
      </pc:sldChg>
      <pc:sldChg chg="del">
        <pc:chgData name="Michaeljon Miller" userId="c575fe5cddd8b8cf" providerId="LiveId" clId="{7A9DD46D-37FA-7941-88DA-299187E885B0}" dt="2020-01-14T19:54:15.792" v="7" actId="2696"/>
        <pc:sldMkLst>
          <pc:docMk/>
          <pc:sldMk cId="1479881465" sldId="273"/>
        </pc:sldMkLst>
      </pc:sldChg>
      <pc:sldChg chg="del">
        <pc:chgData name="Michaeljon Miller" userId="c575fe5cddd8b8cf" providerId="LiveId" clId="{7A9DD46D-37FA-7941-88DA-299187E885B0}" dt="2020-01-14T19:54:15.798" v="9" actId="2696"/>
        <pc:sldMkLst>
          <pc:docMk/>
          <pc:sldMk cId="212182701" sldId="274"/>
        </pc:sldMkLst>
      </pc:sldChg>
      <pc:sldChg chg="del">
        <pc:chgData name="Michaeljon Miller" userId="c575fe5cddd8b8cf" providerId="LiveId" clId="{7A9DD46D-37FA-7941-88DA-299187E885B0}" dt="2020-01-14T19:54:15.803" v="11" actId="2696"/>
        <pc:sldMkLst>
          <pc:docMk/>
          <pc:sldMk cId="1331801687" sldId="275"/>
        </pc:sldMkLst>
      </pc:sldChg>
      <pc:sldChg chg="del">
        <pc:chgData name="Michaeljon Miller" userId="c575fe5cddd8b8cf" providerId="LiveId" clId="{7A9DD46D-37FA-7941-88DA-299187E885B0}" dt="2020-01-14T19:54:15.795" v="8" actId="2696"/>
        <pc:sldMkLst>
          <pc:docMk/>
          <pc:sldMk cId="368900728" sldId="276"/>
        </pc:sldMkLst>
      </pc:sldChg>
      <pc:sldChg chg="del">
        <pc:chgData name="Michaeljon Miller" userId="c575fe5cddd8b8cf" providerId="LiveId" clId="{7A9DD46D-37FA-7941-88DA-299187E885B0}" dt="2020-01-14T19:54:15.782" v="3" actId="2696"/>
        <pc:sldMkLst>
          <pc:docMk/>
          <pc:sldMk cId="329246607" sldId="277"/>
        </pc:sldMkLst>
      </pc:sldChg>
      <pc:sldChg chg="del">
        <pc:chgData name="Michaeljon Miller" userId="c575fe5cddd8b8cf" providerId="LiveId" clId="{7A9DD46D-37FA-7941-88DA-299187E885B0}" dt="2020-01-14T19:54:15.775" v="0" actId="2696"/>
        <pc:sldMkLst>
          <pc:docMk/>
          <pc:sldMk cId="1145105148" sldId="288"/>
        </pc:sldMkLst>
      </pc:sldChg>
      <pc:sldChg chg="modSp">
        <pc:chgData name="Michaeljon Miller" userId="c575fe5cddd8b8cf" providerId="LiveId" clId="{7A9DD46D-37FA-7941-88DA-299187E885B0}" dt="2020-01-16T19:30:23.549" v="672" actId="114"/>
        <pc:sldMkLst>
          <pc:docMk/>
          <pc:sldMk cId="2232408344" sldId="314"/>
        </pc:sldMkLst>
        <pc:spChg chg="mod">
          <ac:chgData name="Michaeljon Miller" userId="c575fe5cddd8b8cf" providerId="LiveId" clId="{7A9DD46D-37FA-7941-88DA-299187E885B0}" dt="2020-01-16T19:30:23.549" v="672" actId="114"/>
          <ac:spMkLst>
            <pc:docMk/>
            <pc:sldMk cId="2232408344" sldId="314"/>
            <ac:spMk id="5" creationId="{6D2F4C59-1A85-2241-BA63-597393865818}"/>
          </ac:spMkLst>
        </pc:spChg>
        <pc:graphicFrameChg chg="mod modGraphic">
          <ac:chgData name="Michaeljon Miller" userId="c575fe5cddd8b8cf" providerId="LiveId" clId="{7A9DD46D-37FA-7941-88DA-299187E885B0}" dt="2020-01-16T19:30:10.598" v="646" actId="20577"/>
          <ac:graphicFrameMkLst>
            <pc:docMk/>
            <pc:sldMk cId="2232408344" sldId="314"/>
            <ac:graphicFrameMk id="7" creationId="{40A46DD3-E595-E649-960B-8B9F1334CA29}"/>
          </ac:graphicFrameMkLst>
        </pc:graphicFrameChg>
      </pc:sldChg>
      <pc:sldChg chg="add">
        <pc:chgData name="Michaeljon Miller" userId="c575fe5cddd8b8cf" providerId="LiveId" clId="{7A9DD46D-37FA-7941-88DA-299187E885B0}" dt="2020-01-16T19:26:22.665" v="15"/>
        <pc:sldMkLst>
          <pc:docMk/>
          <pc:sldMk cId="2977363424" sldId="330"/>
        </pc:sldMkLst>
      </pc:sldChg>
    </pc:docChg>
  </pc:docChgLst>
  <pc:docChgLst>
    <pc:chgData name="Michaeljon Miller" userId="c575fe5cddd8b8cf" providerId="LiveId" clId="{5EB19741-BC6B-064F-9B39-426689B2DC48}"/>
    <pc:docChg chg="custSel addSld delSld modSld">
      <pc:chgData name="Michaeljon Miller" userId="c575fe5cddd8b8cf" providerId="LiveId" clId="{5EB19741-BC6B-064F-9B39-426689B2DC48}" dt="2019-01-09T05:53:14.191" v="3" actId="2696"/>
      <pc:docMkLst>
        <pc:docMk/>
      </pc:docMkLst>
      <pc:sldChg chg="modSp">
        <pc:chgData name="Michaeljon Miller" userId="c575fe5cddd8b8cf" providerId="LiveId" clId="{5EB19741-BC6B-064F-9B39-426689B2DC48}" dt="2019-01-04T00:51:46.965" v="0" actId="33524"/>
        <pc:sldMkLst>
          <pc:docMk/>
          <pc:sldMk cId="1638160788" sldId="263"/>
        </pc:sldMkLst>
        <pc:spChg chg="mod">
          <ac:chgData name="Michaeljon Miller" userId="c575fe5cddd8b8cf" providerId="LiveId" clId="{5EB19741-BC6B-064F-9B39-426689B2DC48}" dt="2019-01-04T00:51:46.965" v="0" actId="33524"/>
          <ac:spMkLst>
            <pc:docMk/>
            <pc:sldMk cId="1638160788" sldId="263"/>
            <ac:spMk id="3" creationId="{00000000-0000-0000-0000-000000000000}"/>
          </ac:spMkLst>
        </pc:spChg>
      </pc:sldChg>
      <pc:sldChg chg="del">
        <pc:chgData name="Michaeljon Miller" userId="c575fe5cddd8b8cf" providerId="LiveId" clId="{5EB19741-BC6B-064F-9B39-426689B2DC48}" dt="2019-01-09T05:52:51.446" v="2" actId="2696"/>
        <pc:sldMkLst>
          <pc:docMk/>
          <pc:sldMk cId="2750494166" sldId="296"/>
        </pc:sldMkLst>
      </pc:sldChg>
      <pc:sldChg chg="del">
        <pc:chgData name="Michaeljon Miller" userId="c575fe5cddd8b8cf" providerId="LiveId" clId="{5EB19741-BC6B-064F-9B39-426689B2DC48}" dt="2019-01-09T05:53:14.191" v="3" actId="2696"/>
        <pc:sldMkLst>
          <pc:docMk/>
          <pc:sldMk cId="1965672077" sldId="297"/>
        </pc:sldMkLst>
      </pc:sldChg>
      <pc:sldChg chg="add">
        <pc:chgData name="Michaeljon Miller" userId="c575fe5cddd8b8cf" providerId="LiveId" clId="{5EB19741-BC6B-064F-9B39-426689B2DC48}" dt="2019-01-09T05:52:49.681" v="1"/>
        <pc:sldMkLst>
          <pc:docMk/>
          <pc:sldMk cId="3708164100" sldId="313"/>
        </pc:sldMkLst>
      </pc:sldChg>
    </pc:docChg>
  </pc:docChgLst>
  <pc:docChgLst>
    <pc:chgData name="Michaeljon Miller" userId="c575fe5cddd8b8cf" providerId="LiveId" clId="{5539E033-3BC0-BD45-9FE1-DDB775646F92}"/>
    <pc:docChg chg="modSld">
      <pc:chgData name="Michaeljon Miller" userId="c575fe5cddd8b8cf" providerId="LiveId" clId="{5539E033-3BC0-BD45-9FE1-DDB775646F92}" dt="2020-01-13T20:08:49.682" v="2" actId="113"/>
      <pc:docMkLst>
        <pc:docMk/>
      </pc:docMkLst>
      <pc:sldChg chg="modSp">
        <pc:chgData name="Michaeljon Miller" userId="c575fe5cddd8b8cf" providerId="LiveId" clId="{5539E033-3BC0-BD45-9FE1-DDB775646F92}" dt="2020-01-13T20:08:49.682" v="2" actId="113"/>
        <pc:sldMkLst>
          <pc:docMk/>
          <pc:sldMk cId="3464497822" sldId="329"/>
        </pc:sldMkLst>
        <pc:spChg chg="mod">
          <ac:chgData name="Michaeljon Miller" userId="c575fe5cddd8b8cf" providerId="LiveId" clId="{5539E033-3BC0-BD45-9FE1-DDB775646F92}" dt="2020-01-13T20:08:49.682" v="2" actId="113"/>
          <ac:spMkLst>
            <pc:docMk/>
            <pc:sldMk cId="3464497822" sldId="329"/>
            <ac:spMk id="2" creationId="{20C2F7CE-73A9-1D4D-A9C6-8D5EC35F8F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549E3-DE8A-43FF-8AF8-01EE0BFDD51F}"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697F1553-A5FD-43C3-B3E9-B30373D42C35}">
      <dgm:prSet phldrT="[Text]"/>
      <dgm:spPr/>
      <dgm:t>
        <a:bodyPr/>
        <a:lstStyle/>
        <a:p>
          <a:r>
            <a:rPr lang="en-US" dirty="0"/>
            <a:t>Feasibility</a:t>
          </a:r>
        </a:p>
      </dgm:t>
    </dgm:pt>
    <dgm:pt modelId="{D563748E-F9F8-41AB-A59B-381629C86D0C}" type="parTrans" cxnId="{B1365A47-6E49-408D-8F72-AF2F604830A3}">
      <dgm:prSet/>
      <dgm:spPr/>
      <dgm:t>
        <a:bodyPr/>
        <a:lstStyle/>
        <a:p>
          <a:endParaRPr lang="en-US"/>
        </a:p>
      </dgm:t>
    </dgm:pt>
    <dgm:pt modelId="{ECA60072-E812-4FAA-894B-A0082BBF5F50}" type="sibTrans" cxnId="{B1365A47-6E49-408D-8F72-AF2F604830A3}">
      <dgm:prSet/>
      <dgm:spPr/>
      <dgm:t>
        <a:bodyPr/>
        <a:lstStyle/>
        <a:p>
          <a:endParaRPr lang="en-US"/>
        </a:p>
      </dgm:t>
    </dgm:pt>
    <dgm:pt modelId="{9B532A07-F568-4E36-A15E-C2BA138E680A}">
      <dgm:prSet/>
      <dgm:spPr/>
      <dgm:t>
        <a:bodyPr/>
        <a:lstStyle/>
        <a:p>
          <a:r>
            <a:rPr lang="en-US" dirty="0"/>
            <a:t>Preliminary design</a:t>
          </a:r>
        </a:p>
      </dgm:t>
    </dgm:pt>
    <dgm:pt modelId="{4E303CC4-3DDC-4BD6-8265-CB7E50B2DDF7}" type="parTrans" cxnId="{AC2698BB-6D1B-4EF0-B33C-5754D227523F}">
      <dgm:prSet/>
      <dgm:spPr/>
      <dgm:t>
        <a:bodyPr/>
        <a:lstStyle/>
        <a:p>
          <a:endParaRPr lang="en-US"/>
        </a:p>
      </dgm:t>
    </dgm:pt>
    <dgm:pt modelId="{95084E0B-3803-4955-8257-0E6BF398D106}" type="sibTrans" cxnId="{AC2698BB-6D1B-4EF0-B33C-5754D227523F}">
      <dgm:prSet/>
      <dgm:spPr/>
      <dgm:t>
        <a:bodyPr/>
        <a:lstStyle/>
        <a:p>
          <a:endParaRPr lang="en-US"/>
        </a:p>
      </dgm:t>
    </dgm:pt>
    <dgm:pt modelId="{0273D840-4C83-43ED-9773-9CCEA1B9C853}">
      <dgm:prSet/>
      <dgm:spPr/>
      <dgm:t>
        <a:bodyPr/>
        <a:lstStyle/>
        <a:p>
          <a:r>
            <a:rPr lang="en-US" dirty="0"/>
            <a:t>Detailed design</a:t>
          </a:r>
        </a:p>
      </dgm:t>
    </dgm:pt>
    <dgm:pt modelId="{AB854F95-D5E6-464E-A348-96F78339326F}" type="parTrans" cxnId="{7FF36044-CACD-4A05-9D61-C7C8405A2E39}">
      <dgm:prSet/>
      <dgm:spPr/>
      <dgm:t>
        <a:bodyPr/>
        <a:lstStyle/>
        <a:p>
          <a:endParaRPr lang="en-US"/>
        </a:p>
      </dgm:t>
    </dgm:pt>
    <dgm:pt modelId="{6EF28EB4-D497-4998-8637-FDC10367C5B4}" type="sibTrans" cxnId="{7FF36044-CACD-4A05-9D61-C7C8405A2E39}">
      <dgm:prSet/>
      <dgm:spPr/>
      <dgm:t>
        <a:bodyPr/>
        <a:lstStyle/>
        <a:p>
          <a:endParaRPr lang="en-US"/>
        </a:p>
      </dgm:t>
    </dgm:pt>
    <dgm:pt modelId="{81EEF2F8-FFD0-428C-B2F3-8520ED0439D0}">
      <dgm:prSet/>
      <dgm:spPr/>
      <dgm:t>
        <a:bodyPr/>
        <a:lstStyle/>
        <a:p>
          <a:r>
            <a:rPr lang="en-US" dirty="0"/>
            <a:t>Planning</a:t>
          </a:r>
        </a:p>
      </dgm:t>
    </dgm:pt>
    <dgm:pt modelId="{9E909BE3-B91E-4B24-9D07-FDEEB50685FA}" type="parTrans" cxnId="{0AAB7C05-D466-475B-9417-FBBDB99AC949}">
      <dgm:prSet/>
      <dgm:spPr/>
      <dgm:t>
        <a:bodyPr/>
        <a:lstStyle/>
        <a:p>
          <a:endParaRPr lang="en-US"/>
        </a:p>
      </dgm:t>
    </dgm:pt>
    <dgm:pt modelId="{308418D9-E419-4FB8-B92C-58D5BDB49BE7}" type="sibTrans" cxnId="{0AAB7C05-D466-475B-9417-FBBDB99AC949}">
      <dgm:prSet/>
      <dgm:spPr/>
      <dgm:t>
        <a:bodyPr/>
        <a:lstStyle/>
        <a:p>
          <a:endParaRPr lang="en-US"/>
        </a:p>
      </dgm:t>
    </dgm:pt>
    <dgm:pt modelId="{2A9BE023-E4EC-44C9-9345-AD1B446A011B}">
      <dgm:prSet phldrT="[Text]" custT="1"/>
      <dgm:spPr/>
      <dgm:t>
        <a:bodyPr/>
        <a:lstStyle/>
        <a:p>
          <a:r>
            <a:rPr lang="en-US" sz="1400" dirty="0"/>
            <a:t>Solution space search</a:t>
          </a:r>
        </a:p>
      </dgm:t>
    </dgm:pt>
    <dgm:pt modelId="{CAD5B648-D2A9-44C7-88D7-25CBE7340E15}" type="parTrans" cxnId="{78915E3D-F946-4A36-ADC2-86F5FABCA176}">
      <dgm:prSet/>
      <dgm:spPr/>
      <dgm:t>
        <a:bodyPr/>
        <a:lstStyle/>
        <a:p>
          <a:endParaRPr lang="en-US"/>
        </a:p>
      </dgm:t>
    </dgm:pt>
    <dgm:pt modelId="{6F32A10A-E7B3-4CB3-B575-CE2830E0FF31}" type="sibTrans" cxnId="{78915E3D-F946-4A36-ADC2-86F5FABCA176}">
      <dgm:prSet/>
      <dgm:spPr/>
      <dgm:t>
        <a:bodyPr/>
        <a:lstStyle/>
        <a:p>
          <a:endParaRPr lang="en-US"/>
        </a:p>
      </dgm:t>
    </dgm:pt>
    <dgm:pt modelId="{23A95D53-6727-4A2B-80EA-12B3A3D26995}">
      <dgm:prSet custT="1"/>
      <dgm:spPr/>
      <dgm:t>
        <a:bodyPr/>
        <a:lstStyle/>
        <a:p>
          <a:r>
            <a:rPr lang="en-US" sz="1400" dirty="0"/>
            <a:t>Selection and test</a:t>
          </a:r>
        </a:p>
      </dgm:t>
    </dgm:pt>
    <dgm:pt modelId="{7395E1F1-BB81-4948-8032-5A3207DBA46D}" type="parTrans" cxnId="{3ECBB4F8-1F43-449D-B1F0-2D05C406D895}">
      <dgm:prSet/>
      <dgm:spPr/>
      <dgm:t>
        <a:bodyPr/>
        <a:lstStyle/>
        <a:p>
          <a:endParaRPr lang="en-US"/>
        </a:p>
      </dgm:t>
    </dgm:pt>
    <dgm:pt modelId="{59153502-4E58-4861-AC31-A8C6828318B8}" type="sibTrans" cxnId="{3ECBB4F8-1F43-449D-B1F0-2D05C406D895}">
      <dgm:prSet/>
      <dgm:spPr/>
      <dgm:t>
        <a:bodyPr/>
        <a:lstStyle/>
        <a:p>
          <a:endParaRPr lang="en-US"/>
        </a:p>
      </dgm:t>
    </dgm:pt>
    <dgm:pt modelId="{2679ECD6-38CF-47CA-95A3-58B1E6977111}">
      <dgm:prSet custT="1"/>
      <dgm:spPr/>
      <dgm:t>
        <a:bodyPr/>
        <a:lstStyle/>
        <a:p>
          <a:r>
            <a:rPr lang="en-US" sz="1400" dirty="0"/>
            <a:t>Engineering development</a:t>
          </a:r>
        </a:p>
      </dgm:t>
    </dgm:pt>
    <dgm:pt modelId="{5FC2F87E-F475-4585-9BF6-F47C722B9D10}" type="parTrans" cxnId="{F497F1ED-4F84-4519-9703-DF956D62173A}">
      <dgm:prSet/>
      <dgm:spPr/>
      <dgm:t>
        <a:bodyPr/>
        <a:lstStyle/>
        <a:p>
          <a:endParaRPr lang="en-US"/>
        </a:p>
      </dgm:t>
    </dgm:pt>
    <dgm:pt modelId="{7F9E7326-AB56-4BD5-B80E-500B838ECC40}" type="sibTrans" cxnId="{F497F1ED-4F84-4519-9703-DF956D62173A}">
      <dgm:prSet/>
      <dgm:spPr/>
      <dgm:t>
        <a:bodyPr/>
        <a:lstStyle/>
        <a:p>
          <a:endParaRPr lang="en-US"/>
        </a:p>
      </dgm:t>
    </dgm:pt>
    <dgm:pt modelId="{DDDFAF11-80D4-49C5-8C6F-F98181542E8C}">
      <dgm:prSet custT="1"/>
      <dgm:spPr/>
      <dgm:t>
        <a:bodyPr/>
        <a:lstStyle/>
        <a:p>
          <a:r>
            <a:rPr lang="en-US" sz="1400" dirty="0"/>
            <a:t>Deployment and lifecycle</a:t>
          </a:r>
        </a:p>
      </dgm:t>
    </dgm:pt>
    <dgm:pt modelId="{069C4C6C-DB6D-46D0-BB4F-2C0E4B18348B}" type="parTrans" cxnId="{B8830D36-BD3B-4BA8-913B-46366D1B954C}">
      <dgm:prSet/>
      <dgm:spPr/>
      <dgm:t>
        <a:bodyPr/>
        <a:lstStyle/>
        <a:p>
          <a:endParaRPr lang="en-US"/>
        </a:p>
      </dgm:t>
    </dgm:pt>
    <dgm:pt modelId="{35B53FFA-B1FD-4122-A2FD-2D41C9EDE0EC}" type="sibTrans" cxnId="{B8830D36-BD3B-4BA8-913B-46366D1B954C}">
      <dgm:prSet/>
      <dgm:spPr/>
      <dgm:t>
        <a:bodyPr/>
        <a:lstStyle/>
        <a:p>
          <a:endParaRPr lang="en-US"/>
        </a:p>
      </dgm:t>
    </dgm:pt>
    <dgm:pt modelId="{B2947F99-A555-46CF-AF2C-4F84A8D902E4}" type="pres">
      <dgm:prSet presAssocID="{5B5549E3-DE8A-43FF-8AF8-01EE0BFDD51F}" presName="rootnode" presStyleCnt="0">
        <dgm:presLayoutVars>
          <dgm:chMax/>
          <dgm:chPref/>
          <dgm:dir/>
          <dgm:animLvl val="lvl"/>
        </dgm:presLayoutVars>
      </dgm:prSet>
      <dgm:spPr/>
    </dgm:pt>
    <dgm:pt modelId="{4B174ED5-EB7F-43B1-8B42-DBF2DC9E798E}" type="pres">
      <dgm:prSet presAssocID="{697F1553-A5FD-43C3-B3E9-B30373D42C35}" presName="composite" presStyleCnt="0"/>
      <dgm:spPr/>
    </dgm:pt>
    <dgm:pt modelId="{288063DB-810C-4DC4-B0A6-3496DBD9215E}" type="pres">
      <dgm:prSet presAssocID="{697F1553-A5FD-43C3-B3E9-B30373D42C35}" presName="bentUpArrow1" presStyleLbl="alignImgPlace1" presStyleIdx="0" presStyleCnt="3"/>
      <dgm:spPr/>
    </dgm:pt>
    <dgm:pt modelId="{1B65BC55-472C-4389-890C-35E7A19DD88F}" type="pres">
      <dgm:prSet presAssocID="{697F1553-A5FD-43C3-B3E9-B30373D42C35}" presName="ParentText" presStyleLbl="node1" presStyleIdx="0" presStyleCnt="4">
        <dgm:presLayoutVars>
          <dgm:chMax val="1"/>
          <dgm:chPref val="1"/>
          <dgm:bulletEnabled val="1"/>
        </dgm:presLayoutVars>
      </dgm:prSet>
      <dgm:spPr/>
    </dgm:pt>
    <dgm:pt modelId="{3026160B-B202-4B29-8749-1B4CEF6ECDA6}" type="pres">
      <dgm:prSet presAssocID="{697F1553-A5FD-43C3-B3E9-B30373D42C35}" presName="ChildText" presStyleLbl="revTx" presStyleIdx="0" presStyleCnt="4" custScaleX="127504" custLinFactNeighborX="19622" custLinFactNeighborY="772">
        <dgm:presLayoutVars>
          <dgm:chMax val="0"/>
          <dgm:chPref val="0"/>
          <dgm:bulletEnabled val="1"/>
        </dgm:presLayoutVars>
      </dgm:prSet>
      <dgm:spPr/>
    </dgm:pt>
    <dgm:pt modelId="{9B1C00C6-2C7A-433F-9C11-65D879C86A14}" type="pres">
      <dgm:prSet presAssocID="{ECA60072-E812-4FAA-894B-A0082BBF5F50}" presName="sibTrans" presStyleCnt="0"/>
      <dgm:spPr/>
    </dgm:pt>
    <dgm:pt modelId="{52E475AD-1AD4-41EC-8972-92D2C463BF62}" type="pres">
      <dgm:prSet presAssocID="{9B532A07-F568-4E36-A15E-C2BA138E680A}" presName="composite" presStyleCnt="0"/>
      <dgm:spPr/>
    </dgm:pt>
    <dgm:pt modelId="{999E9B9A-9647-414C-B950-5B9BE5866504}" type="pres">
      <dgm:prSet presAssocID="{9B532A07-F568-4E36-A15E-C2BA138E680A}" presName="bentUpArrow1" presStyleLbl="alignImgPlace1" presStyleIdx="1" presStyleCnt="3"/>
      <dgm:spPr/>
    </dgm:pt>
    <dgm:pt modelId="{A0C38250-6557-486D-8491-9BAD0848DC6D}" type="pres">
      <dgm:prSet presAssocID="{9B532A07-F568-4E36-A15E-C2BA138E680A}" presName="ParentText" presStyleLbl="node1" presStyleIdx="1" presStyleCnt="4">
        <dgm:presLayoutVars>
          <dgm:chMax val="1"/>
          <dgm:chPref val="1"/>
          <dgm:bulletEnabled val="1"/>
        </dgm:presLayoutVars>
      </dgm:prSet>
      <dgm:spPr/>
    </dgm:pt>
    <dgm:pt modelId="{237BC383-E63A-4CAC-9C54-1D520AD04DB5}" type="pres">
      <dgm:prSet presAssocID="{9B532A07-F568-4E36-A15E-C2BA138E680A}" presName="ChildText" presStyleLbl="revTx" presStyleIdx="1" presStyleCnt="4" custLinFactNeighborX="6509" custLinFactNeighborY="710">
        <dgm:presLayoutVars>
          <dgm:chMax val="0"/>
          <dgm:chPref val="0"/>
          <dgm:bulletEnabled val="1"/>
        </dgm:presLayoutVars>
      </dgm:prSet>
      <dgm:spPr/>
    </dgm:pt>
    <dgm:pt modelId="{50399572-4652-4E50-BC36-ACD788144779}" type="pres">
      <dgm:prSet presAssocID="{95084E0B-3803-4955-8257-0E6BF398D106}" presName="sibTrans" presStyleCnt="0"/>
      <dgm:spPr/>
    </dgm:pt>
    <dgm:pt modelId="{BBA3F783-29FB-42B1-87D0-ED0781DCA1A3}" type="pres">
      <dgm:prSet presAssocID="{0273D840-4C83-43ED-9773-9CCEA1B9C853}" presName="composite" presStyleCnt="0"/>
      <dgm:spPr/>
    </dgm:pt>
    <dgm:pt modelId="{EA7AC08D-52A2-4B24-B440-B7497ACBFBD8}" type="pres">
      <dgm:prSet presAssocID="{0273D840-4C83-43ED-9773-9CCEA1B9C853}" presName="bentUpArrow1" presStyleLbl="alignImgPlace1" presStyleIdx="2" presStyleCnt="3"/>
      <dgm:spPr/>
    </dgm:pt>
    <dgm:pt modelId="{5344D280-625A-408F-9BF8-30BEA114E9A4}" type="pres">
      <dgm:prSet presAssocID="{0273D840-4C83-43ED-9773-9CCEA1B9C853}" presName="ParentText" presStyleLbl="node1" presStyleIdx="2" presStyleCnt="4">
        <dgm:presLayoutVars>
          <dgm:chMax val="1"/>
          <dgm:chPref val="1"/>
          <dgm:bulletEnabled val="1"/>
        </dgm:presLayoutVars>
      </dgm:prSet>
      <dgm:spPr/>
    </dgm:pt>
    <dgm:pt modelId="{7E93EE73-563A-40FF-8258-2A011309E905}" type="pres">
      <dgm:prSet presAssocID="{0273D840-4C83-43ED-9773-9CCEA1B9C853}" presName="ChildText" presStyleLbl="revTx" presStyleIdx="2" presStyleCnt="4" custScaleX="119976" custLinFactNeighborX="11913" custLinFactNeighborY="649">
        <dgm:presLayoutVars>
          <dgm:chMax val="0"/>
          <dgm:chPref val="0"/>
          <dgm:bulletEnabled val="1"/>
        </dgm:presLayoutVars>
      </dgm:prSet>
      <dgm:spPr/>
    </dgm:pt>
    <dgm:pt modelId="{2F8E53F6-75BE-4024-A357-4C60C547E9CF}" type="pres">
      <dgm:prSet presAssocID="{6EF28EB4-D497-4998-8637-FDC10367C5B4}" presName="sibTrans" presStyleCnt="0"/>
      <dgm:spPr/>
    </dgm:pt>
    <dgm:pt modelId="{1E55D675-F9F5-4D9C-9FB7-6DD67CCB5716}" type="pres">
      <dgm:prSet presAssocID="{81EEF2F8-FFD0-428C-B2F3-8520ED0439D0}" presName="composite" presStyleCnt="0"/>
      <dgm:spPr/>
    </dgm:pt>
    <dgm:pt modelId="{D08F1ECB-1B60-40E6-BD80-D319DD391870}" type="pres">
      <dgm:prSet presAssocID="{81EEF2F8-FFD0-428C-B2F3-8520ED0439D0}" presName="ParentText" presStyleLbl="node1" presStyleIdx="3" presStyleCnt="4">
        <dgm:presLayoutVars>
          <dgm:chMax val="1"/>
          <dgm:chPref val="1"/>
          <dgm:bulletEnabled val="1"/>
        </dgm:presLayoutVars>
      </dgm:prSet>
      <dgm:spPr/>
    </dgm:pt>
    <dgm:pt modelId="{0C9C4328-94ED-42BD-AF41-8849A704F569}" type="pres">
      <dgm:prSet presAssocID="{81EEF2F8-FFD0-428C-B2F3-8520ED0439D0}" presName="FinalChildText" presStyleLbl="revTx" presStyleIdx="3" presStyleCnt="4" custScaleX="121616" custLinFactNeighborX="18957" custLinFactNeighborY="588">
        <dgm:presLayoutVars>
          <dgm:chMax val="0"/>
          <dgm:chPref val="0"/>
          <dgm:bulletEnabled val="1"/>
        </dgm:presLayoutVars>
      </dgm:prSet>
      <dgm:spPr/>
    </dgm:pt>
  </dgm:ptLst>
  <dgm:cxnLst>
    <dgm:cxn modelId="{0AAB7C05-D466-475B-9417-FBBDB99AC949}" srcId="{5B5549E3-DE8A-43FF-8AF8-01EE0BFDD51F}" destId="{81EEF2F8-FFD0-428C-B2F3-8520ED0439D0}" srcOrd="3" destOrd="0" parTransId="{9E909BE3-B91E-4B24-9D07-FDEEB50685FA}" sibTransId="{308418D9-E419-4FB8-B92C-58D5BDB49BE7}"/>
    <dgm:cxn modelId="{B8830D36-BD3B-4BA8-913B-46366D1B954C}" srcId="{81EEF2F8-FFD0-428C-B2F3-8520ED0439D0}" destId="{DDDFAF11-80D4-49C5-8C6F-F98181542E8C}" srcOrd="0" destOrd="0" parTransId="{069C4C6C-DB6D-46D0-BB4F-2C0E4B18348B}" sibTransId="{35B53FFA-B1FD-4122-A2FD-2D41C9EDE0EC}"/>
    <dgm:cxn modelId="{78915E3D-F946-4A36-ADC2-86F5FABCA176}" srcId="{697F1553-A5FD-43C3-B3E9-B30373D42C35}" destId="{2A9BE023-E4EC-44C9-9345-AD1B446A011B}" srcOrd="0" destOrd="0" parTransId="{CAD5B648-D2A9-44C7-88D7-25CBE7340E15}" sibTransId="{6F32A10A-E7B3-4CB3-B575-CE2830E0FF31}"/>
    <dgm:cxn modelId="{7FF36044-CACD-4A05-9D61-C7C8405A2E39}" srcId="{5B5549E3-DE8A-43FF-8AF8-01EE0BFDD51F}" destId="{0273D840-4C83-43ED-9773-9CCEA1B9C853}" srcOrd="2" destOrd="0" parTransId="{AB854F95-D5E6-464E-A348-96F78339326F}" sibTransId="{6EF28EB4-D497-4998-8637-FDC10367C5B4}"/>
    <dgm:cxn modelId="{3423FD45-2C12-A542-B01E-D8628A47B883}" type="presOf" srcId="{697F1553-A5FD-43C3-B3E9-B30373D42C35}" destId="{1B65BC55-472C-4389-890C-35E7A19DD88F}" srcOrd="0" destOrd="0" presId="urn:microsoft.com/office/officeart/2005/8/layout/StepDownProcess"/>
    <dgm:cxn modelId="{B1365A47-6E49-408D-8F72-AF2F604830A3}" srcId="{5B5549E3-DE8A-43FF-8AF8-01EE0BFDD51F}" destId="{697F1553-A5FD-43C3-B3E9-B30373D42C35}" srcOrd="0" destOrd="0" parTransId="{D563748E-F9F8-41AB-A59B-381629C86D0C}" sibTransId="{ECA60072-E812-4FAA-894B-A0082BBF5F50}"/>
    <dgm:cxn modelId="{B21E564D-5BD5-B742-A634-201E3CC1822A}" type="presOf" srcId="{5B5549E3-DE8A-43FF-8AF8-01EE0BFDD51F}" destId="{B2947F99-A555-46CF-AF2C-4F84A8D902E4}" srcOrd="0" destOrd="0" presId="urn:microsoft.com/office/officeart/2005/8/layout/StepDownProcess"/>
    <dgm:cxn modelId="{3CC87657-B88D-564E-A051-495A05457AC0}" type="presOf" srcId="{2679ECD6-38CF-47CA-95A3-58B1E6977111}" destId="{7E93EE73-563A-40FF-8258-2A011309E905}" srcOrd="0" destOrd="0" presId="urn:microsoft.com/office/officeart/2005/8/layout/StepDownProcess"/>
    <dgm:cxn modelId="{2126B057-1E2F-FA4A-8542-F3289544CDB7}" type="presOf" srcId="{9B532A07-F568-4E36-A15E-C2BA138E680A}" destId="{A0C38250-6557-486D-8491-9BAD0848DC6D}" srcOrd="0" destOrd="0" presId="urn:microsoft.com/office/officeart/2005/8/layout/StepDownProcess"/>
    <dgm:cxn modelId="{3F219465-10C8-AE44-A26C-8041FA6E5C96}" type="presOf" srcId="{0273D840-4C83-43ED-9773-9CCEA1B9C853}" destId="{5344D280-625A-408F-9BF8-30BEA114E9A4}" srcOrd="0" destOrd="0" presId="urn:microsoft.com/office/officeart/2005/8/layout/StepDownProcess"/>
    <dgm:cxn modelId="{048251A8-F518-ED42-819C-28E0A64B8EF8}" type="presOf" srcId="{DDDFAF11-80D4-49C5-8C6F-F98181542E8C}" destId="{0C9C4328-94ED-42BD-AF41-8849A704F569}" srcOrd="0" destOrd="0" presId="urn:microsoft.com/office/officeart/2005/8/layout/StepDownProcess"/>
    <dgm:cxn modelId="{AC2698BB-6D1B-4EF0-B33C-5754D227523F}" srcId="{5B5549E3-DE8A-43FF-8AF8-01EE0BFDD51F}" destId="{9B532A07-F568-4E36-A15E-C2BA138E680A}" srcOrd="1" destOrd="0" parTransId="{4E303CC4-3DDC-4BD6-8265-CB7E50B2DDF7}" sibTransId="{95084E0B-3803-4955-8257-0E6BF398D106}"/>
    <dgm:cxn modelId="{1465CEBF-8DFC-DC42-8B7E-12C72B87624D}" type="presOf" srcId="{81EEF2F8-FFD0-428C-B2F3-8520ED0439D0}" destId="{D08F1ECB-1B60-40E6-BD80-D319DD391870}" srcOrd="0" destOrd="0" presId="urn:microsoft.com/office/officeart/2005/8/layout/StepDownProcess"/>
    <dgm:cxn modelId="{B4F5ECCC-2BA0-874C-9234-F00B7C9877BD}" type="presOf" srcId="{2A9BE023-E4EC-44C9-9345-AD1B446A011B}" destId="{3026160B-B202-4B29-8749-1B4CEF6ECDA6}" srcOrd="0" destOrd="0" presId="urn:microsoft.com/office/officeart/2005/8/layout/StepDownProcess"/>
    <dgm:cxn modelId="{F497F1ED-4F84-4519-9703-DF956D62173A}" srcId="{0273D840-4C83-43ED-9773-9CCEA1B9C853}" destId="{2679ECD6-38CF-47CA-95A3-58B1E6977111}" srcOrd="0" destOrd="0" parTransId="{5FC2F87E-F475-4585-9BF6-F47C722B9D10}" sibTransId="{7F9E7326-AB56-4BD5-B80E-500B838ECC40}"/>
    <dgm:cxn modelId="{6F9213EF-E700-B748-AE79-A5D15403AAD2}" type="presOf" srcId="{23A95D53-6727-4A2B-80EA-12B3A3D26995}" destId="{237BC383-E63A-4CAC-9C54-1D520AD04DB5}" srcOrd="0" destOrd="0" presId="urn:microsoft.com/office/officeart/2005/8/layout/StepDownProcess"/>
    <dgm:cxn modelId="{3ECBB4F8-1F43-449D-B1F0-2D05C406D895}" srcId="{9B532A07-F568-4E36-A15E-C2BA138E680A}" destId="{23A95D53-6727-4A2B-80EA-12B3A3D26995}" srcOrd="0" destOrd="0" parTransId="{7395E1F1-BB81-4948-8032-5A3207DBA46D}" sibTransId="{59153502-4E58-4861-AC31-A8C6828318B8}"/>
    <dgm:cxn modelId="{7E50FD9E-4DD3-764C-8397-BAAC95780B6A}" type="presParOf" srcId="{B2947F99-A555-46CF-AF2C-4F84A8D902E4}" destId="{4B174ED5-EB7F-43B1-8B42-DBF2DC9E798E}" srcOrd="0" destOrd="0" presId="urn:microsoft.com/office/officeart/2005/8/layout/StepDownProcess"/>
    <dgm:cxn modelId="{F8B18DAD-399F-BC4B-B717-AD94CADA617B}" type="presParOf" srcId="{4B174ED5-EB7F-43B1-8B42-DBF2DC9E798E}" destId="{288063DB-810C-4DC4-B0A6-3496DBD9215E}" srcOrd="0" destOrd="0" presId="urn:microsoft.com/office/officeart/2005/8/layout/StepDownProcess"/>
    <dgm:cxn modelId="{E89321C6-05E0-C742-8AFF-EAB8D5E7A75E}" type="presParOf" srcId="{4B174ED5-EB7F-43B1-8B42-DBF2DC9E798E}" destId="{1B65BC55-472C-4389-890C-35E7A19DD88F}" srcOrd="1" destOrd="0" presId="urn:microsoft.com/office/officeart/2005/8/layout/StepDownProcess"/>
    <dgm:cxn modelId="{42E17E78-BD76-E041-842A-153354C0061F}" type="presParOf" srcId="{4B174ED5-EB7F-43B1-8B42-DBF2DC9E798E}" destId="{3026160B-B202-4B29-8749-1B4CEF6ECDA6}" srcOrd="2" destOrd="0" presId="urn:microsoft.com/office/officeart/2005/8/layout/StepDownProcess"/>
    <dgm:cxn modelId="{956E84F1-3C86-9B44-8529-C93F24CA8651}" type="presParOf" srcId="{B2947F99-A555-46CF-AF2C-4F84A8D902E4}" destId="{9B1C00C6-2C7A-433F-9C11-65D879C86A14}" srcOrd="1" destOrd="0" presId="urn:microsoft.com/office/officeart/2005/8/layout/StepDownProcess"/>
    <dgm:cxn modelId="{F00CEA43-C13E-7A4D-86B4-FB849071AD45}" type="presParOf" srcId="{B2947F99-A555-46CF-AF2C-4F84A8D902E4}" destId="{52E475AD-1AD4-41EC-8972-92D2C463BF62}" srcOrd="2" destOrd="0" presId="urn:microsoft.com/office/officeart/2005/8/layout/StepDownProcess"/>
    <dgm:cxn modelId="{E606AD5F-3827-1346-B1CF-4EC64A5C491F}" type="presParOf" srcId="{52E475AD-1AD4-41EC-8972-92D2C463BF62}" destId="{999E9B9A-9647-414C-B950-5B9BE5866504}" srcOrd="0" destOrd="0" presId="urn:microsoft.com/office/officeart/2005/8/layout/StepDownProcess"/>
    <dgm:cxn modelId="{201CAA02-70B3-924C-AE6D-F04971560343}" type="presParOf" srcId="{52E475AD-1AD4-41EC-8972-92D2C463BF62}" destId="{A0C38250-6557-486D-8491-9BAD0848DC6D}" srcOrd="1" destOrd="0" presId="urn:microsoft.com/office/officeart/2005/8/layout/StepDownProcess"/>
    <dgm:cxn modelId="{0BC01DB5-417C-BB4B-BE33-23CE5ED7A829}" type="presParOf" srcId="{52E475AD-1AD4-41EC-8972-92D2C463BF62}" destId="{237BC383-E63A-4CAC-9C54-1D520AD04DB5}" srcOrd="2" destOrd="0" presId="urn:microsoft.com/office/officeart/2005/8/layout/StepDownProcess"/>
    <dgm:cxn modelId="{05DF95C0-3A69-8B47-97E4-53A435C1FD45}" type="presParOf" srcId="{B2947F99-A555-46CF-AF2C-4F84A8D902E4}" destId="{50399572-4652-4E50-BC36-ACD788144779}" srcOrd="3" destOrd="0" presId="urn:microsoft.com/office/officeart/2005/8/layout/StepDownProcess"/>
    <dgm:cxn modelId="{E5CA7352-D136-DC42-8C3A-5EE909D03090}" type="presParOf" srcId="{B2947F99-A555-46CF-AF2C-4F84A8D902E4}" destId="{BBA3F783-29FB-42B1-87D0-ED0781DCA1A3}" srcOrd="4" destOrd="0" presId="urn:microsoft.com/office/officeart/2005/8/layout/StepDownProcess"/>
    <dgm:cxn modelId="{18E16977-574B-FA4B-8DFC-3780CCC63890}" type="presParOf" srcId="{BBA3F783-29FB-42B1-87D0-ED0781DCA1A3}" destId="{EA7AC08D-52A2-4B24-B440-B7497ACBFBD8}" srcOrd="0" destOrd="0" presId="urn:microsoft.com/office/officeart/2005/8/layout/StepDownProcess"/>
    <dgm:cxn modelId="{B903525A-2D90-0042-942A-7C44345E3642}" type="presParOf" srcId="{BBA3F783-29FB-42B1-87D0-ED0781DCA1A3}" destId="{5344D280-625A-408F-9BF8-30BEA114E9A4}" srcOrd="1" destOrd="0" presId="urn:microsoft.com/office/officeart/2005/8/layout/StepDownProcess"/>
    <dgm:cxn modelId="{C1313979-0CFA-FC49-8371-C481990DE3A0}" type="presParOf" srcId="{BBA3F783-29FB-42B1-87D0-ED0781DCA1A3}" destId="{7E93EE73-563A-40FF-8258-2A011309E905}" srcOrd="2" destOrd="0" presId="urn:microsoft.com/office/officeart/2005/8/layout/StepDownProcess"/>
    <dgm:cxn modelId="{3ACF2324-46DA-5843-BE57-C1E95D1ACDF8}" type="presParOf" srcId="{B2947F99-A555-46CF-AF2C-4F84A8D902E4}" destId="{2F8E53F6-75BE-4024-A357-4C60C547E9CF}" srcOrd="5" destOrd="0" presId="urn:microsoft.com/office/officeart/2005/8/layout/StepDownProcess"/>
    <dgm:cxn modelId="{E126C24F-C39A-5A4F-B35A-277EB7E98271}" type="presParOf" srcId="{B2947F99-A555-46CF-AF2C-4F84A8D902E4}" destId="{1E55D675-F9F5-4D9C-9FB7-6DD67CCB5716}" srcOrd="6" destOrd="0" presId="urn:microsoft.com/office/officeart/2005/8/layout/StepDownProcess"/>
    <dgm:cxn modelId="{E607AD38-BDAF-AE40-B20B-085BACDC3E7E}" type="presParOf" srcId="{1E55D675-F9F5-4D9C-9FB7-6DD67CCB5716}" destId="{D08F1ECB-1B60-40E6-BD80-D319DD391870}" srcOrd="0" destOrd="0" presId="urn:microsoft.com/office/officeart/2005/8/layout/StepDownProcess"/>
    <dgm:cxn modelId="{C1C16D5D-1893-1B44-A44F-F3470BB8D93A}" type="presParOf" srcId="{1E55D675-F9F5-4D9C-9FB7-6DD67CCB5716}" destId="{0C9C4328-94ED-42BD-AF41-8849A704F56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63DB-810C-4DC4-B0A6-3496DBD9215E}">
      <dsp:nvSpPr>
        <dsp:cNvPr id="0" name=""/>
        <dsp:cNvSpPr/>
      </dsp:nvSpPr>
      <dsp:spPr>
        <a:xfrm rot="5400000">
          <a:off x="955397" y="1049273"/>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65BC55-472C-4389-890C-35E7A19DD88F}">
      <dsp:nvSpPr>
        <dsp:cNvPr id="0" name=""/>
        <dsp:cNvSpPr/>
      </dsp:nvSpPr>
      <dsp:spPr>
        <a:xfrm>
          <a:off x="711258" y="27783"/>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Feasibility</a:t>
          </a:r>
        </a:p>
      </dsp:txBody>
      <dsp:txXfrm>
        <a:off x="764273" y="80798"/>
        <a:ext cx="1445216" cy="979792"/>
      </dsp:txXfrm>
    </dsp:sp>
    <dsp:sp modelId="{3026160B-B202-4B29-8749-1B4CEF6ECDA6}">
      <dsp:nvSpPr>
        <dsp:cNvPr id="0" name=""/>
        <dsp:cNvSpPr/>
      </dsp:nvSpPr>
      <dsp:spPr>
        <a:xfrm>
          <a:off x="2328732" y="138116"/>
          <a:ext cx="1438537"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Solution space search</a:t>
          </a:r>
        </a:p>
      </dsp:txBody>
      <dsp:txXfrm>
        <a:off x="2328732" y="138116"/>
        <a:ext cx="1438537" cy="877609"/>
      </dsp:txXfrm>
    </dsp:sp>
    <dsp:sp modelId="{999E9B9A-9647-414C-B950-5B9BE5866504}">
      <dsp:nvSpPr>
        <dsp:cNvPr id="0" name=""/>
        <dsp:cNvSpPr/>
      </dsp:nvSpPr>
      <dsp:spPr>
        <a:xfrm rot="5400000">
          <a:off x="2316020" y="2269010"/>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38250-6557-486D-8491-9BAD0848DC6D}">
      <dsp:nvSpPr>
        <dsp:cNvPr id="0" name=""/>
        <dsp:cNvSpPr/>
      </dsp:nvSpPr>
      <dsp:spPr>
        <a:xfrm>
          <a:off x="2071881" y="1247520"/>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Preliminary design</a:t>
          </a:r>
        </a:p>
      </dsp:txBody>
      <dsp:txXfrm>
        <a:off x="2124896" y="1300535"/>
        <a:ext cx="1445216" cy="979792"/>
      </dsp:txXfrm>
    </dsp:sp>
    <dsp:sp modelId="{237BC383-E63A-4CAC-9C54-1D520AD04DB5}">
      <dsp:nvSpPr>
        <dsp:cNvPr id="0" name=""/>
        <dsp:cNvSpPr/>
      </dsp:nvSpPr>
      <dsp:spPr>
        <a:xfrm>
          <a:off x="3696564" y="1357309"/>
          <a:ext cx="1128229"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Selection and test</a:t>
          </a:r>
        </a:p>
      </dsp:txBody>
      <dsp:txXfrm>
        <a:off x="3696564" y="1357309"/>
        <a:ext cx="1128229" cy="877609"/>
      </dsp:txXfrm>
    </dsp:sp>
    <dsp:sp modelId="{EA7AC08D-52A2-4B24-B440-B7497ACBFBD8}">
      <dsp:nvSpPr>
        <dsp:cNvPr id="0" name=""/>
        <dsp:cNvSpPr/>
      </dsp:nvSpPr>
      <dsp:spPr>
        <a:xfrm rot="5400000">
          <a:off x="3676642" y="3488747"/>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44D280-625A-408F-9BF8-30BEA114E9A4}">
      <dsp:nvSpPr>
        <dsp:cNvPr id="0" name=""/>
        <dsp:cNvSpPr/>
      </dsp:nvSpPr>
      <dsp:spPr>
        <a:xfrm>
          <a:off x="3432503" y="2467257"/>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Detailed design</a:t>
          </a:r>
        </a:p>
      </dsp:txBody>
      <dsp:txXfrm>
        <a:off x="3485518" y="2520272"/>
        <a:ext cx="1445216" cy="979792"/>
      </dsp:txXfrm>
    </dsp:sp>
    <dsp:sp modelId="{7E93EE73-563A-40FF-8258-2A011309E905}">
      <dsp:nvSpPr>
        <dsp:cNvPr id="0" name=""/>
        <dsp:cNvSpPr/>
      </dsp:nvSpPr>
      <dsp:spPr>
        <a:xfrm>
          <a:off x="5005469" y="2576510"/>
          <a:ext cx="1353604"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Engineering development</a:t>
          </a:r>
        </a:p>
      </dsp:txBody>
      <dsp:txXfrm>
        <a:off x="5005469" y="2576510"/>
        <a:ext cx="1353604" cy="877609"/>
      </dsp:txXfrm>
    </dsp:sp>
    <dsp:sp modelId="{D08F1ECB-1B60-40E6-BD80-D319DD391870}">
      <dsp:nvSpPr>
        <dsp:cNvPr id="0" name=""/>
        <dsp:cNvSpPr/>
      </dsp:nvSpPr>
      <dsp:spPr>
        <a:xfrm>
          <a:off x="4793126" y="3686994"/>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Planning</a:t>
          </a:r>
        </a:p>
      </dsp:txBody>
      <dsp:txXfrm>
        <a:off x="4846141" y="3740009"/>
        <a:ext cx="1445216" cy="979792"/>
      </dsp:txXfrm>
    </dsp:sp>
    <dsp:sp modelId="{0C9C4328-94ED-42BD-AF41-8849A704F569}">
      <dsp:nvSpPr>
        <dsp:cNvPr id="0" name=""/>
        <dsp:cNvSpPr/>
      </dsp:nvSpPr>
      <dsp:spPr>
        <a:xfrm>
          <a:off x="6436312" y="3795712"/>
          <a:ext cx="1372107"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Deployment and lifecycle</a:t>
          </a:r>
        </a:p>
      </dsp:txBody>
      <dsp:txXfrm>
        <a:off x="6436312" y="3795712"/>
        <a:ext cx="1372107" cy="87760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5D8F5-352F-403D-80D0-F7F4EBDEAF57}" type="datetimeFigureOut">
              <a:rPr lang="en-US" smtClean="0"/>
              <a:t>1/16/20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17B92-7FAB-460A-9508-81997DBE4F74}" type="slidenum">
              <a:rPr lang="en-US" smtClean="0"/>
              <a:t>‹#›</a:t>
            </a:fld>
            <a:endParaRPr lang="en-US"/>
          </a:p>
        </p:txBody>
      </p:sp>
    </p:spTree>
    <p:extLst>
      <p:ext uri="{BB962C8B-B14F-4D97-AF65-F5344CB8AC3E}">
        <p14:creationId xmlns:p14="http://schemas.microsoft.com/office/powerpoint/2010/main" val="301144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17B92-7FAB-460A-9508-81997DBE4F74}" type="slidenum">
              <a:rPr lang="en-US" smtClean="0"/>
              <a:t>22</a:t>
            </a:fld>
            <a:endParaRPr lang="en-US"/>
          </a:p>
        </p:txBody>
      </p:sp>
    </p:spTree>
    <p:extLst>
      <p:ext uri="{BB962C8B-B14F-4D97-AF65-F5344CB8AC3E}">
        <p14:creationId xmlns:p14="http://schemas.microsoft.com/office/powerpoint/2010/main" val="392323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7B70-E504-144C-A884-C4D370E2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3297E-5FFA-6042-BAEB-018BC63E5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018591-8DE8-1E4D-9E50-CBFCA00272CE}"/>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5" name="Footer Placeholder 4">
            <a:extLst>
              <a:ext uri="{FF2B5EF4-FFF2-40B4-BE49-F238E27FC236}">
                <a16:creationId xmlns:a16="http://schemas.microsoft.com/office/drawing/2014/main" id="{37EEBD88-4028-C249-97AB-1B3B18328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C8F2E-80D2-724A-983D-FB78CE45C687}"/>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54080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D27C-ACDC-8045-89FC-833D23D1E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AD080B-64B0-F747-949C-E1B5AFAB6F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AB030-A881-744A-A793-3DE7F0441046}"/>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5" name="Footer Placeholder 4">
            <a:extLst>
              <a:ext uri="{FF2B5EF4-FFF2-40B4-BE49-F238E27FC236}">
                <a16:creationId xmlns:a16="http://schemas.microsoft.com/office/drawing/2014/main" id="{0926F7E4-D271-0647-9641-0B48F17E2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57DD9-768A-0845-8690-21E0F99141D9}"/>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47383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4EB59-A39E-5848-B9D5-298A09FBC0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2F1684-5A10-B449-9D2B-469520CE5A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FB7B6-FB46-9645-BFCF-BD963C61673D}"/>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5" name="Footer Placeholder 4">
            <a:extLst>
              <a:ext uri="{FF2B5EF4-FFF2-40B4-BE49-F238E27FC236}">
                <a16:creationId xmlns:a16="http://schemas.microsoft.com/office/drawing/2014/main" id="{CA3DA2C6-2697-274C-A82D-8F429A6CE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7EC10-DFDB-E84D-9D30-0336FA3CA348}"/>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42760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8FA8-729B-EC45-9522-17685E0F7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3CD93-94CF-194B-85FC-4343122C03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5E836-3A7E-8D41-9B5F-FAF72CE3DCA3}"/>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5" name="Footer Placeholder 4">
            <a:extLst>
              <a:ext uri="{FF2B5EF4-FFF2-40B4-BE49-F238E27FC236}">
                <a16:creationId xmlns:a16="http://schemas.microsoft.com/office/drawing/2014/main" id="{E1C9DE7E-B9D3-1448-824C-F74565191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5DF1-9B82-4041-9CA4-55D8017721E1}"/>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10733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84B5-3F43-2443-AADA-9B259C01C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79778-C028-0548-8171-AB8EBA1CA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DCD21D-1C60-9940-87A5-22F5132EB81F}"/>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5" name="Footer Placeholder 4">
            <a:extLst>
              <a:ext uri="{FF2B5EF4-FFF2-40B4-BE49-F238E27FC236}">
                <a16:creationId xmlns:a16="http://schemas.microsoft.com/office/drawing/2014/main" id="{86E9DC6E-C7E5-6848-92E2-19006A5B2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B932-A941-774C-A492-9EF57F6F26E6}"/>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71429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4BAE-074A-0247-A268-73F39BE30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5697E-98A1-714C-AE9B-63920286E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712173-4787-6647-B945-0014911571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4F213-E348-014C-8B08-034CF7D1C3BD}"/>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6" name="Footer Placeholder 5">
            <a:extLst>
              <a:ext uri="{FF2B5EF4-FFF2-40B4-BE49-F238E27FC236}">
                <a16:creationId xmlns:a16="http://schemas.microsoft.com/office/drawing/2014/main" id="{F65350A0-1CD2-944A-91D2-5CD26D17D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ED950-A3C5-9940-8BF3-5BF474178D51}"/>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65123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768-738B-6344-837D-03F31DA16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6EE866-81A2-514B-B4A5-B1961D572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B38F44-D84E-9341-B0DA-718B184AED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1179A-0064-7E48-A1B2-643CB94E6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29CA44-C1A3-D640-B803-FF1F4DCDF9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49223-5B3C-8643-B8C9-AFBEC89F235E}"/>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8" name="Footer Placeholder 7">
            <a:extLst>
              <a:ext uri="{FF2B5EF4-FFF2-40B4-BE49-F238E27FC236}">
                <a16:creationId xmlns:a16="http://schemas.microsoft.com/office/drawing/2014/main" id="{5D4C9197-CD32-7A48-9029-1FFDF2395A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B84F7-F553-C046-BB49-6D937624F110}"/>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36171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049C-22E7-8E44-BDE7-224E49130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D1F1B-8176-5341-BADD-31481D32608B}"/>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4" name="Footer Placeholder 3">
            <a:extLst>
              <a:ext uri="{FF2B5EF4-FFF2-40B4-BE49-F238E27FC236}">
                <a16:creationId xmlns:a16="http://schemas.microsoft.com/office/drawing/2014/main" id="{121E93C6-E11C-0643-B0F7-320833877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6EE1B-FECD-EF47-B834-60F93E8FA812}"/>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71815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81C76-5819-2648-A77C-554BFA835522}"/>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3" name="Footer Placeholder 2">
            <a:extLst>
              <a:ext uri="{FF2B5EF4-FFF2-40B4-BE49-F238E27FC236}">
                <a16:creationId xmlns:a16="http://schemas.microsoft.com/office/drawing/2014/main" id="{44C50019-7C7B-5940-8DC5-1A72925A5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DE4F3-6198-3F4C-BEFA-D4BEABF71FBF}"/>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09288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EE70-C86C-3A42-91AF-FA53233AF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CECB0-9986-D54E-9B5C-54A44583D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641FA-A6DB-2E4D-9A0B-0BD4DD4F4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08344-7227-BC45-8E69-FF814C63411E}"/>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6" name="Footer Placeholder 5">
            <a:extLst>
              <a:ext uri="{FF2B5EF4-FFF2-40B4-BE49-F238E27FC236}">
                <a16:creationId xmlns:a16="http://schemas.microsoft.com/office/drawing/2014/main" id="{A183515F-9C9F-C746-9CB9-C0D78F470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27CCD-6280-9444-8803-1990E3C00A89}"/>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17274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C073-CB65-9A44-90E1-38236EDA9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F2EEFB-FACD-F745-A8A6-1DCE5EACC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47E193-B7AF-3342-A737-ABF10A33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A40BDD-8642-1E44-A34F-FB1A90E25179}"/>
              </a:ext>
            </a:extLst>
          </p:cNvPr>
          <p:cNvSpPr>
            <a:spLocks noGrp="1"/>
          </p:cNvSpPr>
          <p:nvPr>
            <p:ph type="dt" sz="half" idx="10"/>
          </p:nvPr>
        </p:nvSpPr>
        <p:spPr/>
        <p:txBody>
          <a:bodyPr/>
          <a:lstStyle/>
          <a:p>
            <a:fld id="{8700D84D-E6CA-412F-8495-61D0DB04649F}" type="datetimeFigureOut">
              <a:rPr lang="en-US" smtClean="0"/>
              <a:t>1/16/20</a:t>
            </a:fld>
            <a:endParaRPr lang="en-US"/>
          </a:p>
        </p:txBody>
      </p:sp>
      <p:sp>
        <p:nvSpPr>
          <p:cNvPr id="6" name="Footer Placeholder 5">
            <a:extLst>
              <a:ext uri="{FF2B5EF4-FFF2-40B4-BE49-F238E27FC236}">
                <a16:creationId xmlns:a16="http://schemas.microsoft.com/office/drawing/2014/main" id="{1D9AC005-2C2B-DD4B-8012-2468DC15C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46AD6-2C4A-DF4F-846A-50419F75266F}"/>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69740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08A57-41C7-D144-8424-F459A384F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976FE0-AA7E-104B-B7C8-51B089056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9F49D-3A71-E54D-9DF3-0F05711F8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0D84D-E6CA-412F-8495-61D0DB04649F}" type="datetimeFigureOut">
              <a:rPr lang="en-US" smtClean="0"/>
              <a:t>1/16/20</a:t>
            </a:fld>
            <a:endParaRPr lang="en-US"/>
          </a:p>
        </p:txBody>
      </p:sp>
      <p:sp>
        <p:nvSpPr>
          <p:cNvPr id="5" name="Footer Placeholder 4">
            <a:extLst>
              <a:ext uri="{FF2B5EF4-FFF2-40B4-BE49-F238E27FC236}">
                <a16:creationId xmlns:a16="http://schemas.microsoft.com/office/drawing/2014/main" id="{AC21CB8F-3457-AD49-B8ED-BF576DF76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2DC3E-E3E5-5A41-A31E-69E23C461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5AE88-1B0A-4F37-B32B-CEE577BCCD4E}" type="slidenum">
              <a:rPr lang="en-US" smtClean="0"/>
              <a:t>‹#›</a:t>
            </a:fld>
            <a:endParaRPr lang="en-US"/>
          </a:p>
        </p:txBody>
      </p:sp>
    </p:spTree>
    <p:extLst>
      <p:ext uri="{BB962C8B-B14F-4D97-AF65-F5344CB8AC3E}">
        <p14:creationId xmlns:p14="http://schemas.microsoft.com/office/powerpoint/2010/main" val="794533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370816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Main program and subroutines</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Decomposition based on separation of functional steps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Main program and subroutines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Function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Function call parameters / global variables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Hierarchical directed graph</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None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Modularity – stick to the API and you can replace functions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Small programs, pedagogical</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Typically fails to scale, ignores data structures. Unpredictable enhancement effort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Typically imperative languages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7736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Object-oriented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654516382"/>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State strongly encapsulated with functions that operate on that state</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Objects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Method invocation (function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Function call parameters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Can vary arbitrarily</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Commonly shared-memory single-threaded</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Encapsulation and abstraction</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Programs with close relationship between data structures and real-world concepts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Use in distributed applications requires extensive middleware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OO languages: Java, C#, C++</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34516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Virtual machines</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789231804"/>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Consists of an ordered sequence of layers offering a set of services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Layers offering services, typically comprising several programs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Typically procedure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Parameters passed between layers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Typically linear, can be directed acyclic graph</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None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Clear dependence structure; independence of layers assuming invariant specifications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Operating system design; network stacks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Strict machines with many layers can be inefficient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84966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Client-server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669972005"/>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Clients send requests to servers, which perform the action. Client-initiated interaction</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Clients and servers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Remote procedure calls, network protocols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Parameters and return values as sent by connectors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Two-level with multiple clients making requests to server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Client-to-client communication prohibited</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Centralized computation and data; single big server can serve many clients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Applications with centralized data requirement, or where client is simple interaction model</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Network bandwidth constrains number of clients and response latency</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5976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Batch sequential</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2417147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Separate programs are executed in order, data passed as aggregate between programs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The human hand carrying data between invocations – a.k.a. sneaker net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Explicit, aggregate elements passed from one program to the next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Linear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One program at a time, to completion</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Several execution, simplicity</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Transaction processing in large financial systems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components need to interact; when concurrency is possible or required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132520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Pipe-and-filter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148333511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Separate programs are executed, potentially concurrently, data passed as stream</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 known as filters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Explicit routers of data streams; many times with operating system support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Not explicit, must be (linear) data streams. Typically text via </a:t>
                      </a:r>
                      <a:r>
                        <a:rPr lang="en-US" dirty="0" err="1"/>
                        <a:t>stdio</a:t>
                      </a:r>
                      <a:endParaRPr lang="en-US" dirty="0"/>
                    </a:p>
                  </a:txBody>
                  <a:tcPr/>
                </a:tc>
                <a:extLst>
                  <a:ext uri="{0D108BD9-81ED-4DB2-BD59-A6C34878D82A}">
                    <a16:rowId xmlns:a16="http://schemas.microsoft.com/office/drawing/2014/main" val="2559742039"/>
                  </a:ext>
                </a:extLst>
              </a:tr>
              <a:tr h="370840">
                <a:tc>
                  <a:txBody>
                    <a:bodyPr/>
                    <a:lstStyle/>
                    <a:p>
                      <a:r>
                        <a:rPr lang="en-US" b="1" dirty="0"/>
                        <a:t>Topology</a:t>
                      </a:r>
                      <a:r>
                        <a:rPr lang="en-US" dirty="0"/>
                        <a:t>: Pipeline, thought it’s possible to have T fittings</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Filters are mutually independent. Simple structure facilitates novel combinations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Ubiquitous in operating system application programming</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Watch for complex data structure exchange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Prevalent (required?) in UNIX shells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20132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Blackboard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4159110318"/>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Independent programs access and communicate through global repository known as blackboard</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 (knowledge sources); blackboard</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Access may be direct memory, RPC, or database query</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Data stored in the blackboard</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Star topology with blackboard at the center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Clients poll blackboard for changes; blackboard notifies clients of changes</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Complete solutions do not have to be preplanned.</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Heuristic problem solving in AI applications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a well-structured solution is available; when interactions require regulation</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Languages require concurrency primitives for access control</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37461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Rule-based / expert system</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1436506914"/>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Inference engine parses user input, determines type (fact/query) and acts on input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User interface, inference engine, knowledge base</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Components are tightly interconnected with LPC or shared data access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Facts and queries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Tightly-coupled three-tier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Behavior easily modified through modification of knowledge base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When the problem can be understood as a set of repeating predicate resolutions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Large number </a:t>
                      </a:r>
                      <a:r>
                        <a:rPr lang="en-US"/>
                        <a:t>of rules; </a:t>
                      </a:r>
                      <a:endParaRPr lang="en-US" dirty="0"/>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Prolog is a common language used for expert systems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409331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Interpreter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535758783"/>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Interpreter parses and executes input commands, updating state</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Command interpreter, program / interpreter state, user interface</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Typically closely bound with direct procedure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Commands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Tightly-coupled three-tier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Highly-dynamic behavior is possible, parsed input may exhibit extensions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Superb for end user programmability</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May be slower to execute, memory management may be an issue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LISP and scheme are interpreted languages, </a:t>
                      </a:r>
                      <a:r>
                        <a:rPr lang="en-US" dirty="0" err="1"/>
                        <a:t>javascript</a:t>
                      </a:r>
                      <a:r>
                        <a:rPr lang="en-US" dirty="0"/>
                        <a:t>, macros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75552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Mobile code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3065921353"/>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Code moves to be interpreted on another host, occasionally state does as well</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Execution dock which handles receipt and deployment, compiler/interpreter</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Network protocols and elements for packaging code</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Representation of code as data; program data; state</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Network</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Code-on-demand; remove evaluation; mobile agent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Dynamic adaptability; move processing to available power</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When processing large data sets it’s more efficient to move the code to the data</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Security issues – execution of remote code may escape sandbox; network cost to distribute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Scripting languages, grid computing</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85880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design part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421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Publish-subscribe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347998220"/>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Subscribers register / unregister to receive specific messages; maintained subscriber list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Publisher, subscribers, proxies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May be LPC, more likely remote via network protocol; router</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Subscriptions, notifications, published content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Subscribers may connect directly or via network protocol and proxy / locator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Differences in sub / unsub; complex message-based matching</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Highly-efficient one-way delivery with very low coupling</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Graphics interfaces, multi-user games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number of subscribers for a given message is large a custom broadcast may be required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In large-scale system this is usually provided by middleware</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141232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Event-based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404987502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Independent components asynchronously emit and receive events over a message bus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concurrent event generators and consumers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Event bus. In variants, more than one bus may be used</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Events – data is a first-class entity</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Components communicate with the event bus, not with each other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Communication with the bus may be either push or pull</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 scalable, easy to evolve, effective for distribution in space and time</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UI software, wide-area applications involving independent parties (markets, sensors)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No guaranteed if or when a message will be processed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Commercial message-oriented middleware</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7164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Peer-to-peer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248306322"/>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State and behavior are distributed among peers that act as clients and / or servers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Peers – independent components with own state and control thread</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Network protocols, often highly custom</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Network messages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Network; can vary arbitrarily and dynamically</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Decentralized computation with flow of control and resources distributed among peers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Where sources of information and operations are distributed, and network is ad hoc.</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information retrieval is time-critical and cannot afford latency introduced by protocol</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411256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Big ball of mud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
        <p:nvSpPr>
          <p:cNvPr id="2" name="TextBox 1">
            <a:extLst>
              <a:ext uri="{FF2B5EF4-FFF2-40B4-BE49-F238E27FC236}">
                <a16:creationId xmlns:a16="http://schemas.microsoft.com/office/drawing/2014/main" id="{20C2F7CE-73A9-1D4D-A9C6-8D5EC35F8F70}"/>
              </a:ext>
            </a:extLst>
          </p:cNvPr>
          <p:cNvSpPr txBox="1"/>
          <p:nvPr/>
        </p:nvSpPr>
        <p:spPr>
          <a:xfrm rot="21320337">
            <a:off x="838200" y="2057400"/>
            <a:ext cx="10515600" cy="3416320"/>
          </a:xfrm>
          <a:prstGeom prst="rect">
            <a:avLst/>
          </a:prstGeom>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dirty="0">
                <a:solidFill>
                  <a:schemeClr val="accent1">
                    <a:lumMod val="75000"/>
                  </a:schemeClr>
                </a:solidFill>
              </a:rPr>
              <a:t>The Big Ball of Mud architectural style has been described by Brian Foote and Joseph Yoder as the most common architectural style of all. The style imposes no constraints, other than "get the job done." It offers the benefits of "</a:t>
            </a:r>
            <a:r>
              <a:rPr lang="en-US" sz="2400" b="1" dirty="0">
                <a:solidFill>
                  <a:schemeClr val="accent1">
                    <a:lumMod val="75000"/>
                  </a:schemeClr>
                </a:solidFill>
              </a:rPr>
              <a:t>We didn't have to think too much</a:t>
            </a:r>
            <a:r>
              <a:rPr lang="en-US" sz="2400" dirty="0">
                <a:solidFill>
                  <a:schemeClr val="accent1">
                    <a:lumMod val="75000"/>
                  </a:schemeClr>
                </a:solidFill>
              </a:rPr>
              <a:t>", and "</a:t>
            </a:r>
            <a:r>
              <a:rPr lang="en-US" sz="2400" b="1" dirty="0">
                <a:solidFill>
                  <a:schemeClr val="accent1">
                    <a:lumMod val="75000"/>
                  </a:schemeClr>
                </a:solidFill>
              </a:rPr>
              <a:t>It'll work for now. I hope.</a:t>
            </a:r>
            <a:r>
              <a:rPr lang="en-US" sz="2400" dirty="0">
                <a:solidFill>
                  <a:schemeClr val="accent1">
                    <a:lumMod val="75000"/>
                  </a:schemeClr>
                </a:solidFill>
              </a:rPr>
              <a:t>" Software in the </a:t>
            </a:r>
            <a:r>
              <a:rPr lang="en-US" sz="2400" dirty="0" err="1">
                <a:solidFill>
                  <a:schemeClr val="accent1">
                    <a:lumMod val="75000"/>
                  </a:schemeClr>
                </a:solidFill>
              </a:rPr>
              <a:t>BBoM</a:t>
            </a:r>
            <a:r>
              <a:rPr lang="en-US" sz="2400" dirty="0">
                <a:solidFill>
                  <a:schemeClr val="accent1">
                    <a:lumMod val="75000"/>
                  </a:schemeClr>
                </a:solidFill>
              </a:rPr>
              <a:t> style is haphazard and thrown together. Such systems often grow by accretion: New bits of code are stuck onto preexisting code to meet new demands, without discipline, plan, or care. The </a:t>
            </a:r>
            <a:r>
              <a:rPr lang="en-US" sz="2400" dirty="0" err="1">
                <a:solidFill>
                  <a:schemeClr val="accent1">
                    <a:lumMod val="75000"/>
                  </a:schemeClr>
                </a:solidFill>
              </a:rPr>
              <a:t>BBoM</a:t>
            </a:r>
            <a:r>
              <a:rPr lang="en-US" sz="2400" dirty="0">
                <a:solidFill>
                  <a:schemeClr val="accent1">
                    <a:lumMod val="75000"/>
                  </a:schemeClr>
                </a:solidFill>
              </a:rPr>
              <a:t> style is an important style for designers to keep in mind for one simple but critical reason: "</a:t>
            </a:r>
            <a:r>
              <a:rPr lang="en-US" sz="2400" b="1" dirty="0">
                <a:solidFill>
                  <a:schemeClr val="accent1">
                    <a:lumMod val="75000"/>
                  </a:schemeClr>
                </a:solidFill>
              </a:rPr>
              <a:t>If you can't articulate why your application is </a:t>
            </a:r>
            <a:r>
              <a:rPr lang="en-US" sz="2400" b="1" i="1" dirty="0">
                <a:solidFill>
                  <a:schemeClr val="accent1">
                    <a:lumMod val="75000"/>
                  </a:schemeClr>
                </a:solidFill>
              </a:rPr>
              <a:t>not</a:t>
            </a:r>
            <a:r>
              <a:rPr lang="en-US" sz="2400" b="1" dirty="0">
                <a:solidFill>
                  <a:schemeClr val="accent1">
                    <a:lumMod val="75000"/>
                  </a:schemeClr>
                </a:solidFill>
              </a:rPr>
              <a:t> a big ball of mud, then it is.</a:t>
            </a:r>
            <a:r>
              <a:rPr lang="en-US" sz="2400" dirty="0">
                <a:solidFill>
                  <a:schemeClr val="accent1">
                    <a:lumMod val="75000"/>
                  </a:schemeClr>
                </a:solidFill>
              </a:rPr>
              <a:t>"</a:t>
            </a:r>
          </a:p>
        </p:txBody>
      </p:sp>
    </p:spTree>
    <p:extLst>
      <p:ext uri="{BB962C8B-B14F-4D97-AF65-F5344CB8AC3E}">
        <p14:creationId xmlns:p14="http://schemas.microsoft.com/office/powerpoint/2010/main" val="346449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Unprecedented design</a:t>
            </a:r>
          </a:p>
        </p:txBody>
      </p:sp>
      <p:sp>
        <p:nvSpPr>
          <p:cNvPr id="6" name="Content Placeholder 5"/>
          <p:cNvSpPr>
            <a:spLocks noGrp="1"/>
          </p:cNvSpPr>
          <p:nvPr>
            <p:ph idx="1"/>
          </p:nvPr>
        </p:nvSpPr>
        <p:spPr/>
        <p:txBody>
          <a:bodyPr>
            <a:normAutofit/>
          </a:bodyPr>
          <a:lstStyle/>
          <a:p>
            <a:pPr marL="0" indent="0">
              <a:buNone/>
            </a:pPr>
            <a:r>
              <a:rPr lang="en-US" dirty="0"/>
              <a:t>Basic strategy</a:t>
            </a:r>
          </a:p>
          <a:p>
            <a:pPr marL="457200" lvl="1" indent="0">
              <a:buNone/>
            </a:pPr>
            <a:r>
              <a:rPr lang="en-US" dirty="0">
                <a:solidFill>
                  <a:schemeClr val="bg1">
                    <a:lumMod val="50000"/>
                  </a:schemeClr>
                </a:solidFill>
              </a:rPr>
              <a:t>Diverge</a:t>
            </a:r>
          </a:p>
          <a:p>
            <a:pPr marL="457200" lvl="1" indent="0">
              <a:buNone/>
            </a:pPr>
            <a:r>
              <a:rPr lang="en-US" dirty="0">
                <a:solidFill>
                  <a:schemeClr val="bg1">
                    <a:lumMod val="50000"/>
                  </a:schemeClr>
                </a:solidFill>
              </a:rPr>
              <a:t>Transform</a:t>
            </a:r>
          </a:p>
          <a:p>
            <a:pPr marL="457200" lvl="1" indent="0">
              <a:buNone/>
            </a:pPr>
            <a:r>
              <a:rPr lang="en-US" dirty="0">
                <a:solidFill>
                  <a:schemeClr val="bg1">
                    <a:lumMod val="50000"/>
                  </a:schemeClr>
                </a:solidFill>
              </a:rPr>
              <a:t>Converge</a:t>
            </a:r>
          </a:p>
          <a:p>
            <a:pPr marL="0" indent="0">
              <a:buNone/>
            </a:pPr>
            <a:r>
              <a:rPr lang="en-US" dirty="0"/>
              <a:t>Detailed strategies</a:t>
            </a:r>
          </a:p>
          <a:p>
            <a:pPr marL="457200" lvl="1" indent="0">
              <a:buNone/>
            </a:pPr>
            <a:r>
              <a:rPr lang="en-US" dirty="0">
                <a:solidFill>
                  <a:schemeClr val="bg1">
                    <a:lumMod val="50000"/>
                  </a:schemeClr>
                </a:solidFill>
              </a:rPr>
              <a:t>Analogy searching</a:t>
            </a:r>
          </a:p>
          <a:p>
            <a:pPr marL="457200" lvl="1" indent="0">
              <a:buNone/>
            </a:pPr>
            <a:r>
              <a:rPr lang="en-US" dirty="0">
                <a:solidFill>
                  <a:schemeClr val="bg1">
                    <a:lumMod val="50000"/>
                  </a:schemeClr>
                </a:solidFill>
              </a:rPr>
              <a:t>Brainstorming</a:t>
            </a:r>
          </a:p>
          <a:p>
            <a:pPr marL="457200" lvl="1" indent="0">
              <a:buNone/>
            </a:pPr>
            <a:r>
              <a:rPr lang="en-US" dirty="0">
                <a:solidFill>
                  <a:schemeClr val="bg1">
                    <a:lumMod val="50000"/>
                  </a:schemeClr>
                </a:solidFill>
              </a:rPr>
              <a:t>Literature searching</a:t>
            </a:r>
          </a:p>
          <a:p>
            <a:pPr marL="457200" lvl="1" indent="0">
              <a:buNone/>
            </a:pPr>
            <a:r>
              <a:rPr lang="en-US" dirty="0">
                <a:solidFill>
                  <a:schemeClr val="bg1">
                    <a:lumMod val="50000"/>
                  </a:schemeClr>
                </a:solidFill>
              </a:rPr>
              <a:t>Morphological charts</a:t>
            </a:r>
          </a:p>
          <a:p>
            <a:pPr marL="457200" lvl="1" indent="0">
              <a:buNone/>
            </a:pPr>
            <a:r>
              <a:rPr lang="en-US" dirty="0">
                <a:solidFill>
                  <a:schemeClr val="bg1">
                    <a:lumMod val="50000"/>
                  </a:schemeClr>
                </a:solidFill>
              </a:rPr>
              <a:t>Removing mental blocks</a:t>
            </a:r>
          </a:p>
        </p:txBody>
      </p:sp>
    </p:spTree>
    <p:extLst>
      <p:ext uri="{BB962C8B-B14F-4D97-AF65-F5344CB8AC3E}">
        <p14:creationId xmlns:p14="http://schemas.microsoft.com/office/powerpoint/2010/main" val="137634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process</a:t>
            </a:r>
          </a:p>
        </p:txBody>
      </p:sp>
      <p:graphicFrame>
        <p:nvGraphicFramePr>
          <p:cNvPr id="4" name="Diagram 3"/>
          <p:cNvGraphicFramePr/>
          <p:nvPr>
            <p:extLst>
              <p:ext uri="{D42A27DB-BD31-4B8C-83A1-F6EECF244321}">
                <p14:modId xmlns:p14="http://schemas.microsoft.com/office/powerpoint/2010/main" val="4205527481"/>
              </p:ext>
            </p:extLst>
          </p:nvPr>
        </p:nvGraphicFramePr>
        <p:xfrm>
          <a:off x="3048000" y="1690688"/>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0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Standard</a:t>
            </a:r>
          </a:p>
          <a:p>
            <a:pPr marL="457200" lvl="1" indent="0">
              <a:buNone/>
            </a:pPr>
            <a:r>
              <a:rPr lang="en-US" dirty="0">
                <a:solidFill>
                  <a:schemeClr val="bg1">
                    <a:lumMod val="50000"/>
                  </a:schemeClr>
                </a:solidFill>
              </a:rPr>
              <a:t>Linear model on previous slide</a:t>
            </a:r>
          </a:p>
          <a:p>
            <a:pPr marL="0" indent="0">
              <a:buNone/>
            </a:pPr>
            <a:r>
              <a:rPr lang="en-US" dirty="0"/>
              <a:t>Cyclic</a:t>
            </a:r>
          </a:p>
          <a:p>
            <a:pPr marL="457200" lvl="1" indent="0">
              <a:buNone/>
            </a:pPr>
            <a:r>
              <a:rPr lang="en-US" dirty="0">
                <a:solidFill>
                  <a:schemeClr val="bg1">
                    <a:lumMod val="50000"/>
                  </a:schemeClr>
                </a:solidFill>
              </a:rPr>
              <a:t>Allows for revisiting earlier phases</a:t>
            </a:r>
          </a:p>
          <a:p>
            <a:pPr marL="0" indent="0">
              <a:buNone/>
            </a:pPr>
            <a:r>
              <a:rPr lang="en-US" dirty="0"/>
              <a:t>Parallel</a:t>
            </a:r>
          </a:p>
          <a:p>
            <a:pPr marL="457200" lvl="1" indent="0">
              <a:buNone/>
            </a:pPr>
            <a:r>
              <a:rPr lang="en-US" dirty="0">
                <a:solidFill>
                  <a:schemeClr val="bg1">
                    <a:lumMod val="50000"/>
                  </a:schemeClr>
                </a:solidFill>
              </a:rPr>
              <a:t>Independent alternatives explored (phase 2+)</a:t>
            </a:r>
          </a:p>
          <a:p>
            <a:pPr marL="457200" lvl="1" indent="0">
              <a:buNone/>
            </a:pPr>
            <a:r>
              <a:rPr lang="en-US" dirty="0">
                <a:solidFill>
                  <a:schemeClr val="bg1">
                    <a:lumMod val="50000"/>
                  </a:schemeClr>
                </a:solidFill>
              </a:rPr>
              <a:t>Independent designs explored (phase 1)</a:t>
            </a:r>
          </a:p>
          <a:p>
            <a:pPr marL="0" indent="0">
              <a:buNone/>
            </a:pPr>
            <a:r>
              <a:rPr lang="en-US" dirty="0"/>
              <a:t>Adaptive</a:t>
            </a:r>
          </a:p>
          <a:p>
            <a:pPr marL="457200" lvl="1" indent="0">
              <a:buNone/>
            </a:pPr>
            <a:r>
              <a:rPr lang="en-US" dirty="0">
                <a:solidFill>
                  <a:schemeClr val="bg1">
                    <a:lumMod val="50000"/>
                  </a:schemeClr>
                </a:solidFill>
              </a:rPr>
              <a:t>Pick new strategy on each phase</a:t>
            </a:r>
          </a:p>
          <a:p>
            <a:pPr marL="0" indent="0">
              <a:buNone/>
            </a:pPr>
            <a:r>
              <a:rPr lang="en-US" dirty="0"/>
              <a:t>Iterative</a:t>
            </a:r>
          </a:p>
          <a:p>
            <a:pPr marL="457200" lvl="1" indent="0">
              <a:buNone/>
            </a:pPr>
            <a:r>
              <a:rPr lang="en-US" dirty="0">
                <a:solidFill>
                  <a:schemeClr val="bg1">
                    <a:lumMod val="50000"/>
                  </a:schemeClr>
                </a:solidFill>
              </a:rPr>
              <a:t>Tweak the design as you go</a:t>
            </a:r>
          </a:p>
        </p:txBody>
      </p:sp>
    </p:spTree>
    <p:extLst>
      <p:ext uri="{BB962C8B-B14F-4D97-AF65-F5344CB8AC3E}">
        <p14:creationId xmlns:p14="http://schemas.microsoft.com/office/powerpoint/2010/main" val="121087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tools in your arsenal</a:t>
            </a:r>
          </a:p>
        </p:txBody>
      </p:sp>
      <p:sp>
        <p:nvSpPr>
          <p:cNvPr id="3" name="Content Placeholder 2"/>
          <p:cNvSpPr>
            <a:spLocks noGrp="1"/>
          </p:cNvSpPr>
          <p:nvPr>
            <p:ph idx="1"/>
          </p:nvPr>
        </p:nvSpPr>
        <p:spPr/>
        <p:txBody>
          <a:bodyPr/>
          <a:lstStyle/>
          <a:p>
            <a:pPr marL="0" indent="0">
              <a:buNone/>
            </a:pPr>
            <a:r>
              <a:rPr lang="en-US" dirty="0"/>
              <a:t>Abstraction</a:t>
            </a:r>
          </a:p>
          <a:p>
            <a:pPr marL="0" indent="0">
              <a:buNone/>
            </a:pPr>
            <a:r>
              <a:rPr lang="en-US" dirty="0"/>
              <a:t>Choosing the level of discourse</a:t>
            </a:r>
          </a:p>
          <a:p>
            <a:pPr marL="0" indent="0">
              <a:buNone/>
            </a:pPr>
            <a:r>
              <a:rPr lang="en-US" dirty="0"/>
              <a:t>Separation of concerns</a:t>
            </a:r>
          </a:p>
          <a:p>
            <a:pPr marL="0" indent="0">
              <a:buNone/>
            </a:pPr>
            <a:endParaRPr lang="en-US" dirty="0"/>
          </a:p>
          <a:p>
            <a:pPr marL="0" indent="0">
              <a:buNone/>
            </a:pPr>
            <a:r>
              <a:rPr lang="en-US" dirty="0"/>
              <a:t>The grand tool: </a:t>
            </a:r>
            <a:r>
              <a:rPr lang="en-US" i="1" dirty="0"/>
              <a:t>refined experience</a:t>
            </a:r>
          </a:p>
        </p:txBody>
      </p:sp>
    </p:spTree>
    <p:extLst>
      <p:ext uri="{BB962C8B-B14F-4D97-AF65-F5344CB8AC3E}">
        <p14:creationId xmlns:p14="http://schemas.microsoft.com/office/powerpoint/2010/main" val="15803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 in action</a:t>
            </a:r>
          </a:p>
        </p:txBody>
      </p:sp>
      <p:sp>
        <p:nvSpPr>
          <p:cNvPr id="3" name="Content Placeholder 2"/>
          <p:cNvSpPr>
            <a:spLocks noGrp="1"/>
          </p:cNvSpPr>
          <p:nvPr>
            <p:ph idx="1"/>
          </p:nvPr>
        </p:nvSpPr>
        <p:spPr/>
        <p:txBody>
          <a:bodyPr>
            <a:normAutofit/>
          </a:bodyPr>
          <a:lstStyle/>
          <a:p>
            <a:pPr marL="0" indent="0">
              <a:buNone/>
            </a:pPr>
            <a:r>
              <a:rPr lang="en-US" dirty="0"/>
              <a:t>Design patterns</a:t>
            </a:r>
          </a:p>
          <a:p>
            <a:pPr marL="0" indent="0">
              <a:buNone/>
            </a:pPr>
            <a:r>
              <a:rPr lang="en-US" dirty="0"/>
              <a:t>Styles</a:t>
            </a:r>
          </a:p>
          <a:p>
            <a:pPr marL="0" indent="0">
              <a:buNone/>
            </a:pPr>
            <a:r>
              <a:rPr lang="en-US" dirty="0"/>
              <a:t>Architectural patterns</a:t>
            </a:r>
          </a:p>
          <a:p>
            <a:pPr marL="457200" lvl="1" indent="0">
              <a:buNone/>
            </a:pPr>
            <a:r>
              <a:rPr lang="en-US" dirty="0">
                <a:solidFill>
                  <a:schemeClr val="bg1">
                    <a:lumMod val="50000"/>
                  </a:schemeClr>
                </a:solidFill>
              </a:rPr>
              <a:t>State-logic-display / n-tier</a:t>
            </a:r>
          </a:p>
          <a:p>
            <a:pPr marL="457200" lvl="1" indent="0">
              <a:buNone/>
            </a:pPr>
            <a:r>
              <a:rPr lang="en-US" dirty="0">
                <a:solidFill>
                  <a:schemeClr val="bg1">
                    <a:lumMod val="50000"/>
                  </a:schemeClr>
                </a:solidFill>
              </a:rPr>
              <a:t>Model-view-controller</a:t>
            </a:r>
          </a:p>
          <a:p>
            <a:pPr marL="457200" lvl="1" indent="0">
              <a:buNone/>
            </a:pPr>
            <a:r>
              <a:rPr lang="en-US" dirty="0">
                <a:solidFill>
                  <a:schemeClr val="bg1">
                    <a:lumMod val="50000"/>
                  </a:schemeClr>
                </a:solidFill>
              </a:rPr>
              <a:t>Sense-compute-control</a:t>
            </a:r>
          </a:p>
          <a:p>
            <a:pPr marL="0" indent="0">
              <a:buNone/>
            </a:pPr>
            <a:r>
              <a:rPr lang="en-US" dirty="0"/>
              <a:t>Domain-specific architectures</a:t>
            </a:r>
          </a:p>
        </p:txBody>
      </p:sp>
    </p:spTree>
    <p:extLst>
      <p:ext uri="{BB962C8B-B14F-4D97-AF65-F5344CB8AC3E}">
        <p14:creationId xmlns:p14="http://schemas.microsoft.com/office/powerpoint/2010/main" val="51264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Content Placeholder 2"/>
          <p:cNvSpPr>
            <a:spLocks noGrp="1"/>
          </p:cNvSpPr>
          <p:nvPr>
            <p:ph idx="1"/>
          </p:nvPr>
        </p:nvSpPr>
        <p:spPr/>
        <p:txBody>
          <a:bodyPr/>
          <a:lstStyle/>
          <a:p>
            <a:pPr marL="0" indent="0">
              <a:buNone/>
            </a:pPr>
            <a:r>
              <a:rPr lang="en-US" dirty="0"/>
              <a:t>A named collection of design decisions that</a:t>
            </a:r>
          </a:p>
          <a:p>
            <a:pPr marL="457200" lvl="1" indent="0">
              <a:buNone/>
            </a:pPr>
            <a:r>
              <a:rPr lang="en-US" dirty="0">
                <a:solidFill>
                  <a:schemeClr val="bg1">
                    <a:lumMod val="50000"/>
                  </a:schemeClr>
                </a:solidFill>
              </a:rPr>
              <a:t>Are applicable to a given context</a:t>
            </a:r>
          </a:p>
          <a:p>
            <a:pPr marL="457200" lvl="1" indent="0">
              <a:buNone/>
            </a:pPr>
            <a:r>
              <a:rPr lang="en-US" dirty="0">
                <a:solidFill>
                  <a:schemeClr val="bg1">
                    <a:lumMod val="50000"/>
                  </a:schemeClr>
                </a:solidFill>
              </a:rPr>
              <a:t>Constrain decisions within that context</a:t>
            </a:r>
          </a:p>
          <a:p>
            <a:pPr marL="457200" lvl="1" indent="0">
              <a:buNone/>
            </a:pPr>
            <a:r>
              <a:rPr lang="en-US" dirty="0">
                <a:solidFill>
                  <a:schemeClr val="bg1">
                    <a:lumMod val="50000"/>
                  </a:schemeClr>
                </a:solidFill>
              </a:rPr>
              <a:t>Elicit beneficial qualities in each system</a:t>
            </a:r>
          </a:p>
        </p:txBody>
      </p:sp>
    </p:spTree>
    <p:extLst>
      <p:ext uri="{BB962C8B-B14F-4D97-AF65-F5344CB8AC3E}">
        <p14:creationId xmlns:p14="http://schemas.microsoft.com/office/powerpoint/2010/main" val="36508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dirty="0"/>
              <a:t>Traditional language-influenced styles</a:t>
            </a:r>
          </a:p>
          <a:p>
            <a:pPr marL="457200" lvl="1" indent="0">
              <a:buNone/>
            </a:pPr>
            <a:r>
              <a:rPr lang="en-US" sz="2000" dirty="0">
                <a:solidFill>
                  <a:schemeClr val="bg1">
                    <a:lumMod val="50000"/>
                  </a:schemeClr>
                </a:solidFill>
              </a:rPr>
              <a:t>Main program and subroutines</a:t>
            </a:r>
          </a:p>
          <a:p>
            <a:pPr marL="457200" lvl="1" indent="0">
              <a:buNone/>
            </a:pPr>
            <a:r>
              <a:rPr lang="en-US" sz="2000" dirty="0">
                <a:solidFill>
                  <a:schemeClr val="bg1">
                    <a:lumMod val="50000"/>
                  </a:schemeClr>
                </a:solidFill>
              </a:rPr>
              <a:t>Object-oriented</a:t>
            </a:r>
          </a:p>
          <a:p>
            <a:pPr marL="457200" lvl="1" indent="0">
              <a:buNone/>
            </a:pPr>
            <a:endParaRPr lang="en-US" sz="2000" dirty="0">
              <a:solidFill>
                <a:schemeClr val="bg1">
                  <a:lumMod val="50000"/>
                </a:schemeClr>
              </a:solidFill>
            </a:endParaRPr>
          </a:p>
          <a:p>
            <a:pPr marL="0" indent="0">
              <a:buNone/>
            </a:pPr>
            <a:r>
              <a:rPr lang="en-US" sz="2400" dirty="0"/>
              <a:t>Layered</a:t>
            </a:r>
          </a:p>
          <a:p>
            <a:pPr marL="457200" lvl="1" indent="0">
              <a:buNone/>
            </a:pPr>
            <a:r>
              <a:rPr lang="en-US" sz="2000" dirty="0">
                <a:solidFill>
                  <a:schemeClr val="bg1">
                    <a:lumMod val="50000"/>
                  </a:schemeClr>
                </a:solidFill>
              </a:rPr>
              <a:t>Virtual machines</a:t>
            </a:r>
          </a:p>
          <a:p>
            <a:pPr marL="457200" lvl="1" indent="0">
              <a:buNone/>
            </a:pPr>
            <a:r>
              <a:rPr lang="en-US" sz="2000" dirty="0">
                <a:solidFill>
                  <a:schemeClr val="bg1">
                    <a:lumMod val="50000"/>
                  </a:schemeClr>
                </a:solidFill>
              </a:rPr>
              <a:t>Client-server</a:t>
            </a:r>
          </a:p>
          <a:p>
            <a:pPr marL="457200" lvl="1" indent="0">
              <a:buNone/>
            </a:pPr>
            <a:endParaRPr lang="en-US" sz="2000" dirty="0">
              <a:solidFill>
                <a:schemeClr val="bg1">
                  <a:lumMod val="50000"/>
                </a:schemeClr>
              </a:solidFill>
            </a:endParaRPr>
          </a:p>
          <a:p>
            <a:pPr marL="0" indent="0">
              <a:buNone/>
            </a:pPr>
            <a:r>
              <a:rPr lang="en-US" sz="2400" dirty="0"/>
              <a:t>Dataflow</a:t>
            </a:r>
          </a:p>
          <a:p>
            <a:pPr marL="457200" lvl="1" indent="0">
              <a:buNone/>
            </a:pPr>
            <a:r>
              <a:rPr lang="en-US" sz="2000" dirty="0">
                <a:solidFill>
                  <a:schemeClr val="bg1">
                    <a:lumMod val="50000"/>
                  </a:schemeClr>
                </a:solidFill>
              </a:rPr>
              <a:t>Batch</a:t>
            </a:r>
          </a:p>
          <a:p>
            <a:pPr marL="457200" lvl="1" indent="0">
              <a:buNone/>
            </a:pPr>
            <a:r>
              <a:rPr lang="en-US" sz="2000" dirty="0">
                <a:solidFill>
                  <a:schemeClr val="bg1">
                    <a:lumMod val="50000"/>
                  </a:schemeClr>
                </a:solidFill>
              </a:rPr>
              <a:t>Pipe-and-filter</a:t>
            </a:r>
          </a:p>
        </p:txBody>
      </p:sp>
      <p:sp>
        <p:nvSpPr>
          <p:cNvPr id="4" name="Content Placeholder 3"/>
          <p:cNvSpPr>
            <a:spLocks noGrp="1"/>
          </p:cNvSpPr>
          <p:nvPr>
            <p:ph sz="half" idx="2"/>
          </p:nvPr>
        </p:nvSpPr>
        <p:spPr/>
        <p:txBody>
          <a:bodyPr>
            <a:normAutofit fontScale="92500" lnSpcReduction="10000"/>
          </a:bodyPr>
          <a:lstStyle/>
          <a:p>
            <a:pPr marL="0" indent="0">
              <a:buNone/>
            </a:pPr>
            <a:r>
              <a:rPr lang="en-US" sz="2400" dirty="0"/>
              <a:t>Shared memory</a:t>
            </a:r>
          </a:p>
          <a:p>
            <a:pPr marL="457200" lvl="1" indent="0">
              <a:buNone/>
            </a:pPr>
            <a:r>
              <a:rPr lang="en-US" sz="2000" dirty="0">
                <a:solidFill>
                  <a:schemeClr val="bg1">
                    <a:lumMod val="50000"/>
                  </a:schemeClr>
                </a:solidFill>
              </a:rPr>
              <a:t>Blackboard</a:t>
            </a:r>
          </a:p>
          <a:p>
            <a:pPr marL="457200" lvl="1" indent="0">
              <a:buNone/>
            </a:pPr>
            <a:r>
              <a:rPr lang="en-US" sz="2000" dirty="0">
                <a:solidFill>
                  <a:schemeClr val="bg1">
                    <a:lumMod val="50000"/>
                  </a:schemeClr>
                </a:solidFill>
              </a:rPr>
              <a:t>Rule-based</a:t>
            </a:r>
          </a:p>
          <a:p>
            <a:pPr marL="457200" lvl="1" indent="0">
              <a:buNone/>
            </a:pPr>
            <a:endParaRPr lang="en-US" sz="2000" dirty="0">
              <a:solidFill>
                <a:schemeClr val="bg1">
                  <a:lumMod val="50000"/>
                </a:schemeClr>
              </a:solidFill>
            </a:endParaRPr>
          </a:p>
          <a:p>
            <a:pPr marL="0" indent="0">
              <a:buNone/>
            </a:pPr>
            <a:r>
              <a:rPr lang="en-US" sz="2400" dirty="0"/>
              <a:t>Interpreted</a:t>
            </a:r>
          </a:p>
          <a:p>
            <a:pPr marL="457200" lvl="1" indent="0">
              <a:buNone/>
            </a:pPr>
            <a:r>
              <a:rPr lang="en-US" sz="2000" dirty="0">
                <a:solidFill>
                  <a:schemeClr val="bg1">
                    <a:lumMod val="50000"/>
                  </a:schemeClr>
                </a:solidFill>
              </a:rPr>
              <a:t>Interpreter</a:t>
            </a:r>
          </a:p>
          <a:p>
            <a:pPr marL="457200" lvl="1" indent="0">
              <a:buNone/>
            </a:pPr>
            <a:r>
              <a:rPr lang="en-US" sz="2000" dirty="0">
                <a:solidFill>
                  <a:schemeClr val="bg1">
                    <a:lumMod val="50000"/>
                  </a:schemeClr>
                </a:solidFill>
              </a:rPr>
              <a:t>Mobile code</a:t>
            </a:r>
          </a:p>
          <a:p>
            <a:pPr marL="457200" lvl="1" indent="0">
              <a:buNone/>
            </a:pPr>
            <a:endParaRPr lang="en-US" sz="2000" dirty="0">
              <a:solidFill>
                <a:schemeClr val="bg1">
                  <a:lumMod val="50000"/>
                </a:schemeClr>
              </a:solidFill>
            </a:endParaRPr>
          </a:p>
          <a:p>
            <a:pPr marL="0" indent="0">
              <a:buNone/>
            </a:pPr>
            <a:r>
              <a:rPr lang="en-US" sz="2400" dirty="0"/>
              <a:t>Implicit invocation</a:t>
            </a:r>
          </a:p>
          <a:p>
            <a:pPr marL="457200" lvl="1" indent="0">
              <a:buNone/>
            </a:pPr>
            <a:r>
              <a:rPr lang="en-US" sz="2000" dirty="0">
                <a:solidFill>
                  <a:schemeClr val="bg1">
                    <a:lumMod val="50000"/>
                  </a:schemeClr>
                </a:solidFill>
              </a:rPr>
              <a:t>Pub / sub</a:t>
            </a:r>
          </a:p>
          <a:p>
            <a:pPr marL="457200" lvl="1" indent="0">
              <a:buNone/>
            </a:pPr>
            <a:r>
              <a:rPr lang="en-US" sz="2000" dirty="0">
                <a:solidFill>
                  <a:schemeClr val="bg1">
                    <a:lumMod val="50000"/>
                  </a:schemeClr>
                </a:solidFill>
              </a:rPr>
              <a:t>Event-driven</a:t>
            </a:r>
          </a:p>
          <a:p>
            <a:pPr marL="457200" lvl="1" indent="0">
              <a:buNone/>
            </a:pPr>
            <a:endParaRPr lang="en-US" sz="2000" dirty="0">
              <a:solidFill>
                <a:schemeClr val="bg1">
                  <a:lumMod val="50000"/>
                </a:schemeClr>
              </a:solidFill>
            </a:endParaRPr>
          </a:p>
          <a:p>
            <a:pPr marL="0" indent="0">
              <a:buNone/>
            </a:pPr>
            <a:r>
              <a:rPr lang="en-US" sz="2400" dirty="0"/>
              <a:t>Peer to peer</a:t>
            </a:r>
          </a:p>
          <a:p>
            <a:pPr marL="0" indent="0">
              <a:buNone/>
            </a:pPr>
            <a:endParaRPr lang="en-US" sz="2400" dirty="0"/>
          </a:p>
        </p:txBody>
      </p:sp>
    </p:spTree>
    <p:extLst>
      <p:ext uri="{BB962C8B-B14F-4D97-AF65-F5344CB8AC3E}">
        <p14:creationId xmlns:p14="http://schemas.microsoft.com/office/powerpoint/2010/main" val="57173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a:t>
            </a:r>
            <a:r>
              <a:rPr lang="en-US" i="1" dirty="0"/>
              <a:t>What we call this style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338142575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a:t>
                      </a:r>
                      <a:r>
                        <a:rPr lang="en-US" i="1" dirty="0"/>
                        <a:t>Short description of the style and its use</a:t>
                      </a:r>
                      <a:endParaRPr lang="en-US" dirty="0"/>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a:t>
                      </a:r>
                      <a:r>
                        <a:rPr lang="en-US" i="1" dirty="0"/>
                        <a:t>The major components with which the style is composed</a:t>
                      </a:r>
                      <a:endParaRPr lang="en-US" dirty="0"/>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a:t>
                      </a:r>
                      <a:r>
                        <a:rPr lang="en-US" i="1" dirty="0"/>
                        <a:t>The way those components communicate</a:t>
                      </a:r>
                      <a:endParaRPr lang="en-US" dirty="0"/>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a:t>
                      </a:r>
                      <a:r>
                        <a:rPr lang="en-US" i="1" dirty="0"/>
                        <a:t>The data types / message format via the connectors between components</a:t>
                      </a:r>
                      <a:endParaRPr lang="en-US" dirty="0"/>
                    </a:p>
                  </a:txBody>
                  <a:tcPr/>
                </a:tc>
                <a:extLst>
                  <a:ext uri="{0D108BD9-81ED-4DB2-BD59-A6C34878D82A}">
                    <a16:rowId xmlns:a16="http://schemas.microsoft.com/office/drawing/2014/main" val="2559742039"/>
                  </a:ext>
                </a:extLst>
              </a:tr>
              <a:tr h="370840">
                <a:tc>
                  <a:txBody>
                    <a:bodyPr/>
                    <a:lstStyle/>
                    <a:p>
                      <a:r>
                        <a:rPr lang="en-US" b="1" dirty="0"/>
                        <a:t>Topology</a:t>
                      </a:r>
                      <a:r>
                        <a:rPr lang="en-US" dirty="0"/>
                        <a:t>:</a:t>
                      </a:r>
                      <a:r>
                        <a:rPr lang="en-US" i="1" dirty="0"/>
                        <a:t> A way to visualize the “shape” of the architecture</a:t>
                      </a:r>
                      <a:endParaRPr lang="en-US" dirty="0"/>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a:t>
                      </a:r>
                      <a:r>
                        <a:rPr lang="en-US" i="1" dirty="0"/>
                        <a:t>Any other constraints this style introduces</a:t>
                      </a:r>
                      <a:endParaRPr lang="en-US" dirty="0"/>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a:t>
                      </a:r>
                      <a:r>
                        <a:rPr lang="en-US" i="1" dirty="0"/>
                        <a:t>Why one might select this style</a:t>
                      </a:r>
                      <a:endParaRPr lang="en-US" dirty="0"/>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a:t>
                      </a:r>
                      <a:r>
                        <a:rPr lang="en-US" i="1" dirty="0"/>
                        <a:t> Where one might find this style used</a:t>
                      </a:r>
                      <a:endParaRPr lang="en-US" dirty="0"/>
                    </a:p>
                  </a:txBody>
                  <a:tcPr/>
                </a:tc>
                <a:extLst>
                  <a:ext uri="{0D108BD9-81ED-4DB2-BD59-A6C34878D82A}">
                    <a16:rowId xmlns:a16="http://schemas.microsoft.com/office/drawing/2014/main" val="2052877018"/>
                  </a:ext>
                </a:extLst>
              </a:tr>
              <a:tr h="370840">
                <a:tc>
                  <a:txBody>
                    <a:bodyPr/>
                    <a:lstStyle/>
                    <a:p>
                      <a:r>
                        <a:rPr lang="en-US" b="1" dirty="0"/>
                        <a:t>Cautions</a:t>
                      </a:r>
                      <a:r>
                        <a:rPr lang="en-US" dirty="0"/>
                        <a:t>:</a:t>
                      </a:r>
                      <a:r>
                        <a:rPr lang="en-US" i="1" dirty="0"/>
                        <a:t> Things to watch for when using this style</a:t>
                      </a:r>
                      <a:endParaRPr lang="en-US" dirty="0"/>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r>
                        <a:rPr lang="en-US" i="1" dirty="0"/>
                        <a:t> What dependencies does this style have or introduce</a:t>
                      </a:r>
                      <a:endParaRPr lang="en-US" dirty="0"/>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232408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1874</Words>
  <Application>Microsoft Macintosh PowerPoint</Application>
  <PresentationFormat>Widescreen</PresentationFormat>
  <Paragraphs>246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CPSC 5200</vt:lpstr>
      <vt:lpstr>The design part</vt:lpstr>
      <vt:lpstr>The design process</vt:lpstr>
      <vt:lpstr>Design strategies</vt:lpstr>
      <vt:lpstr>Some tools in your arsenal</vt:lpstr>
      <vt:lpstr>Experience in action</vt:lpstr>
      <vt:lpstr>Architectural styles</vt:lpstr>
      <vt:lpstr>Architectural styles</vt:lpstr>
      <vt:lpstr>Style: What we call this style</vt:lpstr>
      <vt:lpstr>Style: Main program and subroutines</vt:lpstr>
      <vt:lpstr>Style: Object-oriented</vt:lpstr>
      <vt:lpstr>Style: Virtual machines</vt:lpstr>
      <vt:lpstr>Style: Client-server</vt:lpstr>
      <vt:lpstr>Style: Batch sequential</vt:lpstr>
      <vt:lpstr>Style: Pipe-and-filter</vt:lpstr>
      <vt:lpstr>Style: Blackboard</vt:lpstr>
      <vt:lpstr>Style: Rule-based / expert system</vt:lpstr>
      <vt:lpstr>Style: Interpreter</vt:lpstr>
      <vt:lpstr>Style: Mobile code</vt:lpstr>
      <vt:lpstr>Style: Publish-subscribe</vt:lpstr>
      <vt:lpstr>Style: Event-based</vt:lpstr>
      <vt:lpstr>Style: Peer-to-peer</vt:lpstr>
      <vt:lpstr>Style: Big ball of mud</vt:lpstr>
      <vt:lpstr>Unprecedented design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532 Software Architecture</dc:title>
  <dc:creator>MJ Miller</dc:creator>
  <cp:lastModifiedBy>Michaeljon Miller</cp:lastModifiedBy>
  <cp:revision>13</cp:revision>
  <dcterms:created xsi:type="dcterms:W3CDTF">2011-09-22T16:09:27Z</dcterms:created>
  <dcterms:modified xsi:type="dcterms:W3CDTF">2020-01-16T19:30:28Z</dcterms:modified>
</cp:coreProperties>
</file>