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C8F2-6E87-6949-9F57-2DB7FC51B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D6B3A-BFE7-314D-B2C9-E97FCD38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9DAE-F02A-8144-B7D7-F1C22716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4A54-4AE8-2644-92B8-2A8897CE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E847-D27C-DC4B-9D43-687185B8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DC58-9E36-A643-87A7-FFA4CA4F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C6962-133C-6A48-A29E-C25779BF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5299-3BA9-C34D-B57E-D4B07E8F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36EE-08ED-CF4B-92E0-4C1DB372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E525-4114-C148-BCA1-F0DAC7F9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FD9C1-5EBF-C348-A81A-7202719F5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330D2-679A-214D-A821-49C00A1D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7615-8725-5943-97F0-E5F2BBFB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FCA9-11D1-7647-9E72-4E82224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8BC0-F254-CE41-ADC9-89E02B11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5A5B-5D9C-1948-897C-3ABBF288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1F04-0859-BF4F-BA6D-767B13C4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E3BC-1439-8644-AECC-AA17B820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4E45-B7E0-F242-B5A6-05CFD3FA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D03D-E6AF-9742-AACA-7617C940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8F7-FCD1-4749-A398-98836C7D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C2728-A332-124A-A51D-E0E95625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DD4E-E789-E244-A709-E1A6981F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FD38E-CF92-7148-8E75-EDB7DD4A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C2197-2113-EF4D-B0A4-C6D8A1AF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9D3F-F3D8-B04D-97F9-FD18B5DE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19AF-4194-3C4B-B206-FF5965B9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417C9-A65A-3044-8D5C-1949AAB3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7CB3-6D3B-6948-BB35-F0420F1A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756D9-B311-6D43-A80D-74602E0A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3638-E44C-5445-B45B-281229CD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8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FEC-C1F9-F841-ABE4-E47FCFEB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D17AE-DF22-AA4C-A2A1-B421918C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91C33-384D-BD41-86C2-3A91D5B7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2D7E-64C7-4E4D-B385-4559102A1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45CF-2A8A-0C41-917E-F926D5A2C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AE9A5-DF1D-964C-8898-C7A51BA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1C6C3-2D8B-C44F-93CF-9688D997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46E99-30BD-564F-88DF-D06E6042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86E4-1FCE-C744-9628-94F91A03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4384D-ACA7-E147-A42B-55078F0F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EF47F-4896-7E48-8C75-12586325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897D2-AB65-064A-A192-5AF2635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329A2-454C-B148-BC67-9704F9D1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46192-04ED-4C4A-9045-65376F31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B0B0C-9C8C-BE44-8F18-5CEE0A11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3893-FCE2-0A40-9FFF-C477062E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8DBE-B145-7342-A934-2191881D5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8E95-1CA9-094B-937F-F123857A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DA85D-2EB5-B54C-B30A-F566A12F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0C8C6-C586-4D47-991B-E918E36C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807B-B902-5E41-ACF4-F6A9920D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6CEB-F153-3545-9949-802540B5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B6274-42D0-104A-B8A2-1BFEB4791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8F59F-4852-6A48-9E56-3DB883C1A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DD6EE-0D0D-4B48-8344-3E6D9A48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3FF2-541A-BE46-BD07-AC188D87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5FAE7-3129-7847-A46F-209421D0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F856-32C2-EE40-938B-CC8E4A81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4E79-24E8-494D-A150-B67BDFA4D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14DA-6896-E54C-802F-3214FB1C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CED8-46FA-EA40-981A-4F91896D381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2297-4602-A245-95C7-FECB2DDE3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B0B5-764B-B647-A64E-350C1E5D3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AAD6-25DC-E146-A0A0-EB7C3F83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54257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CPSC 5200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5200</dc:title>
  <dc:creator>Michaeljon Miller</dc:creator>
  <cp:lastModifiedBy>Michaeljon Miller</cp:lastModifiedBy>
  <cp:revision>1</cp:revision>
  <dcterms:created xsi:type="dcterms:W3CDTF">2020-01-24T20:22:04Z</dcterms:created>
  <dcterms:modified xsi:type="dcterms:W3CDTF">2020-01-24T20:22:35Z</dcterms:modified>
</cp:coreProperties>
</file>