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3" r:id="rId4"/>
    <p:sldId id="284" r:id="rId5"/>
    <p:sldId id="285" r:id="rId6"/>
    <p:sldId id="286" r:id="rId7"/>
    <p:sldId id="287" r:id="rId8"/>
    <p:sldId id="288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97" autoAdjust="0"/>
  </p:normalViewPr>
  <p:slideViewPr>
    <p:cSldViewPr snapToGrid="0">
      <p:cViewPr varScale="1">
        <p:scale>
          <a:sx n="82" d="100"/>
          <a:sy n="82" d="100"/>
        </p:scale>
        <p:origin x="192" y="576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5654-8255-4741-B5E4-F40A45C3546B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94B0-43FA-4697-A94A-C7D8A3CEE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27A7-1338-42E3-A376-4DBDA53A9DB0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Framework-Design-Guidelines-Conventions-Libraries/dp/0321545613" TargetMode="External"/><Relationship Id="rId3" Type="http://schemas.openxmlformats.org/officeDocument/2006/relationships/hyperlink" Target="http://queue.acm.org/detail.cfm?id=12554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SEGR 531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23 April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objects to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</a:p>
          <a:p>
            <a:r>
              <a:rPr lang="en-US" dirty="0" smtClean="0"/>
              <a:t>Distributed</a:t>
            </a:r>
            <a:r>
              <a:rPr lang="en-US" baseline="0" dirty="0" smtClean="0"/>
              <a:t> objects and RPC</a:t>
            </a:r>
          </a:p>
          <a:p>
            <a:r>
              <a:rPr lang="en-US" baseline="0" dirty="0" smtClean="0"/>
              <a:t>The client-server model</a:t>
            </a:r>
          </a:p>
          <a:p>
            <a:r>
              <a:rPr lang="en-US" baseline="0" dirty="0" smtClean="0"/>
              <a:t>N-tier models</a:t>
            </a:r>
          </a:p>
          <a:p>
            <a:r>
              <a:rPr lang="en-US" baseline="0" dirty="0" smtClean="0"/>
              <a:t>Distribution across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32319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mean</a:t>
            </a:r>
          </a:p>
          <a:p>
            <a:r>
              <a:rPr lang="en-US" dirty="0" smtClean="0"/>
              <a:t>Why</a:t>
            </a:r>
            <a:r>
              <a:rPr lang="en-US" baseline="0" dirty="0" smtClean="0"/>
              <a:t> do we want to distribute computing</a:t>
            </a:r>
          </a:p>
          <a:p>
            <a:r>
              <a:rPr lang="en-US" baseline="0" dirty="0" smtClean="0"/>
              <a:t>When would we not want to distribute</a:t>
            </a:r>
          </a:p>
        </p:txBody>
      </p:sp>
    </p:spTree>
    <p:extLst>
      <p:ext uri="{BB962C8B-B14F-4D97-AF65-F5344CB8AC3E}">
        <p14:creationId xmlns:p14="http://schemas.microsoft.com/office/powerpoint/2010/main" val="23223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Video-on-demand</a:t>
            </a:r>
          </a:p>
          <a:p>
            <a:r>
              <a:rPr lang="en-US" dirty="0" smtClean="0"/>
              <a:t>Configuration</a:t>
            </a:r>
            <a:r>
              <a:rPr lang="en-US" baseline="0" dirty="0" smtClean="0"/>
              <a:t> management systems</a:t>
            </a:r>
          </a:p>
          <a:p>
            <a:r>
              <a:rPr lang="en-US" baseline="0" dirty="0" smtClean="0"/>
              <a:t>IT infrastructure</a:t>
            </a:r>
          </a:p>
          <a:p>
            <a:r>
              <a:rPr lang="en-US" baseline="0" dirty="0" smtClean="0"/>
              <a:t>Centralized model vs. distributed model</a:t>
            </a:r>
          </a:p>
          <a:p>
            <a:r>
              <a:rPr lang="en-US" dirty="0" smtClean="0"/>
              <a:t>The </a:t>
            </a:r>
            <a:r>
              <a:rPr lang="en-US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communication problem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24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Openness</a:t>
            </a:r>
          </a:p>
          <a:p>
            <a:r>
              <a:rPr lang="en-US" dirty="0" smtClean="0"/>
              <a:t>Heterogeneity</a:t>
            </a:r>
          </a:p>
          <a:p>
            <a:r>
              <a:rPr lang="en-US" dirty="0" smtClean="0"/>
              <a:t>Resource</a:t>
            </a:r>
            <a:r>
              <a:rPr lang="en-US" baseline="0" dirty="0" smtClean="0"/>
              <a:t> access and sharing</a:t>
            </a:r>
          </a:p>
          <a:p>
            <a:r>
              <a:rPr lang="en-US" dirty="0" smtClean="0"/>
              <a:t>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20970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r>
              <a:rPr lang="en-US" baseline="0" dirty="0" smtClean="0"/>
              <a:t>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transparency</a:t>
            </a:r>
          </a:p>
          <a:p>
            <a:r>
              <a:rPr lang="en-US" dirty="0" smtClean="0"/>
              <a:t>Location transparency</a:t>
            </a:r>
          </a:p>
          <a:p>
            <a:r>
              <a:rPr lang="en-US" dirty="0" smtClean="0"/>
              <a:t>Migration</a:t>
            </a:r>
            <a:r>
              <a:rPr lang="en-US" baseline="0" dirty="0" smtClean="0"/>
              <a:t> transparency</a:t>
            </a:r>
          </a:p>
          <a:p>
            <a:r>
              <a:rPr lang="en-US" baseline="0" dirty="0" smtClean="0"/>
              <a:t>Replication transparency</a:t>
            </a:r>
          </a:p>
          <a:p>
            <a:r>
              <a:rPr lang="en-US" baseline="0" dirty="0" smtClean="0"/>
              <a:t>Concurrency transparency</a:t>
            </a:r>
          </a:p>
          <a:p>
            <a:r>
              <a:rPr lang="en-US" baseline="0" dirty="0" smtClean="0"/>
              <a:t>Scalability transparency</a:t>
            </a:r>
          </a:p>
          <a:p>
            <a:r>
              <a:rPr lang="en-US" baseline="0" dirty="0" smtClean="0"/>
              <a:t>Performance transparency</a:t>
            </a:r>
          </a:p>
          <a:p>
            <a:r>
              <a:rPr lang="en-US" baseline="0" dirty="0" smtClean="0"/>
              <a:t>Failure 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is too much too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week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Reading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www.amazon.com/Framework-Design-Guidelines-Conventions-Libraries/dp/0321545613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queue.acm.org/detail.cfm?id=1255422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433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115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SEGR 531</vt:lpstr>
      <vt:lpstr>Distributed Computing</vt:lpstr>
      <vt:lpstr>What we’ll cover</vt:lpstr>
      <vt:lpstr>Distributed computing</vt:lpstr>
      <vt:lpstr>Examples</vt:lpstr>
      <vt:lpstr>Distributed systems requirements</vt:lpstr>
      <vt:lpstr>Transparency in distributed systems</vt:lpstr>
      <vt:lpstr>Optimization</vt:lpstr>
      <vt:lpstr>For 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521</dc:title>
  <dc:creator>Michaeljon Miller</dc:creator>
  <cp:lastModifiedBy>Michaeljon Miller</cp:lastModifiedBy>
  <cp:revision>61</cp:revision>
  <dcterms:created xsi:type="dcterms:W3CDTF">2014-02-23T16:30:37Z</dcterms:created>
  <dcterms:modified xsi:type="dcterms:W3CDTF">2016-04-29T19:24:25Z</dcterms:modified>
</cp:coreProperties>
</file>