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83" r:id="rId4"/>
    <p:sldId id="284" r:id="rId5"/>
    <p:sldId id="285" r:id="rId6"/>
    <p:sldId id="286" r:id="rId7"/>
    <p:sldId id="287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41748-C969-4D4C-BE5E-604B78BC93DB}" v="4" dt="2020-02-14T00:00:08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77354" autoAdjust="0"/>
  </p:normalViewPr>
  <p:slideViewPr>
    <p:cSldViewPr snapToGrid="0">
      <p:cViewPr varScale="1">
        <p:scale>
          <a:sx n="120" d="100"/>
          <a:sy n="120" d="100"/>
        </p:scale>
        <p:origin x="1072" y="184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FF941748-C969-4D4C-BE5E-604B78BC93DB}"/>
    <pc:docChg chg="custSel delSld modSld">
      <pc:chgData name="Michaeljon Miller" userId="c575fe5cddd8b8cf" providerId="LiveId" clId="{FF941748-C969-4D4C-BE5E-604B78BC93DB}" dt="2020-02-14T00:02:08.862" v="447" actId="20577"/>
      <pc:docMkLst>
        <pc:docMk/>
      </pc:docMkLst>
      <pc:sldChg chg="modSp">
        <pc:chgData name="Michaeljon Miller" userId="c575fe5cddd8b8cf" providerId="LiveId" clId="{FF941748-C969-4D4C-BE5E-604B78BC93DB}" dt="2020-02-13T23:50:50.944" v="63" actId="12"/>
        <pc:sldMkLst>
          <pc:docMk/>
          <pc:sldMk cId="3231938947" sldId="283"/>
        </pc:sldMkLst>
        <pc:spChg chg="mod">
          <ac:chgData name="Michaeljon Miller" userId="c575fe5cddd8b8cf" providerId="LiveId" clId="{FF941748-C969-4D4C-BE5E-604B78BC93DB}" dt="2020-02-13T23:50:50.944" v="63" actId="12"/>
          <ac:spMkLst>
            <pc:docMk/>
            <pc:sldMk cId="3231938947" sldId="283"/>
            <ac:spMk id="5" creationId="{00000000-0000-0000-0000-000000000000}"/>
          </ac:spMkLst>
        </pc:spChg>
      </pc:sldChg>
      <pc:sldChg chg="modSp">
        <pc:chgData name="Michaeljon Miller" userId="c575fe5cddd8b8cf" providerId="LiveId" clId="{FF941748-C969-4D4C-BE5E-604B78BC93DB}" dt="2020-02-13T23:50:54.380" v="64" actId="12"/>
        <pc:sldMkLst>
          <pc:docMk/>
          <pc:sldMk cId="2322383885" sldId="284"/>
        </pc:sldMkLst>
        <pc:spChg chg="mod">
          <ac:chgData name="Michaeljon Miller" userId="c575fe5cddd8b8cf" providerId="LiveId" clId="{FF941748-C969-4D4C-BE5E-604B78BC93DB}" dt="2020-02-13T23:50:54.380" v="64" actId="12"/>
          <ac:spMkLst>
            <pc:docMk/>
            <pc:sldMk cId="2322383885" sldId="284"/>
            <ac:spMk id="3" creationId="{00000000-0000-0000-0000-000000000000}"/>
          </ac:spMkLst>
        </pc:spChg>
      </pc:sldChg>
      <pc:sldChg chg="modSp">
        <pc:chgData name="Michaeljon Miller" userId="c575fe5cddd8b8cf" providerId="LiveId" clId="{FF941748-C969-4D4C-BE5E-604B78BC93DB}" dt="2020-02-13T23:50:57.434" v="65" actId="12"/>
        <pc:sldMkLst>
          <pc:docMk/>
          <pc:sldMk cId="122452308" sldId="285"/>
        </pc:sldMkLst>
        <pc:spChg chg="mod">
          <ac:chgData name="Michaeljon Miller" userId="c575fe5cddd8b8cf" providerId="LiveId" clId="{FF941748-C969-4D4C-BE5E-604B78BC93DB}" dt="2020-02-13T23:50:57.434" v="65" actId="12"/>
          <ac:spMkLst>
            <pc:docMk/>
            <pc:sldMk cId="122452308" sldId="285"/>
            <ac:spMk id="3" creationId="{00000000-0000-0000-0000-000000000000}"/>
          </ac:spMkLst>
        </pc:spChg>
      </pc:sldChg>
      <pc:sldChg chg="modSp">
        <pc:chgData name="Michaeljon Miller" userId="c575fe5cddd8b8cf" providerId="LiveId" clId="{FF941748-C969-4D4C-BE5E-604B78BC93DB}" dt="2020-02-13T23:51:01.220" v="66" actId="12"/>
        <pc:sldMkLst>
          <pc:docMk/>
          <pc:sldMk cId="2097000118" sldId="286"/>
        </pc:sldMkLst>
        <pc:spChg chg="mod">
          <ac:chgData name="Michaeljon Miller" userId="c575fe5cddd8b8cf" providerId="LiveId" clId="{FF941748-C969-4D4C-BE5E-604B78BC93DB}" dt="2020-02-13T23:51:01.220" v="66" actId="12"/>
          <ac:spMkLst>
            <pc:docMk/>
            <pc:sldMk cId="2097000118" sldId="286"/>
            <ac:spMk id="3" creationId="{00000000-0000-0000-0000-000000000000}"/>
          </ac:spMkLst>
        </pc:spChg>
      </pc:sldChg>
      <pc:sldChg chg="modSp">
        <pc:chgData name="Michaeljon Miller" userId="c575fe5cddd8b8cf" providerId="LiveId" clId="{FF941748-C969-4D4C-BE5E-604B78BC93DB}" dt="2020-02-13T23:51:04.436" v="67" actId="12"/>
        <pc:sldMkLst>
          <pc:docMk/>
          <pc:sldMk cId="2091693717" sldId="287"/>
        </pc:sldMkLst>
        <pc:spChg chg="mod">
          <ac:chgData name="Michaeljon Miller" userId="c575fe5cddd8b8cf" providerId="LiveId" clId="{FF941748-C969-4D4C-BE5E-604B78BC93DB}" dt="2020-02-13T23:51:04.436" v="67" actId="12"/>
          <ac:spMkLst>
            <pc:docMk/>
            <pc:sldMk cId="2091693717" sldId="287"/>
            <ac:spMk id="3" creationId="{00000000-0000-0000-0000-000000000000}"/>
          </ac:spMkLst>
        </pc:spChg>
      </pc:sldChg>
      <pc:sldChg chg="del">
        <pc:chgData name="Michaeljon Miller" userId="c575fe5cddd8b8cf" providerId="LiveId" clId="{FF941748-C969-4D4C-BE5E-604B78BC93DB}" dt="2020-02-13T23:49:34.112" v="0" actId="2696"/>
        <pc:sldMkLst>
          <pc:docMk/>
          <pc:sldMk cId="1948856545" sldId="288"/>
        </pc:sldMkLst>
      </pc:sldChg>
      <pc:sldChg chg="modSp">
        <pc:chgData name="Michaeljon Miller" userId="c575fe5cddd8b8cf" providerId="LiveId" clId="{FF941748-C969-4D4C-BE5E-604B78BC93DB}" dt="2020-02-14T00:02:08.862" v="447" actId="20577"/>
        <pc:sldMkLst>
          <pc:docMk/>
          <pc:sldMk cId="943333449" sldId="295"/>
        </pc:sldMkLst>
        <pc:spChg chg="mod">
          <ac:chgData name="Michaeljon Miller" userId="c575fe5cddd8b8cf" providerId="LiveId" clId="{FF941748-C969-4D4C-BE5E-604B78BC93DB}" dt="2020-02-14T00:02:08.862" v="447" actId="20577"/>
          <ac:spMkLst>
            <pc:docMk/>
            <pc:sldMk cId="943333449" sldId="295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5654-8255-4741-B5E4-F40A45C3546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4B0-43FA-4697-A94A-C7D8A3CE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27A7-1338-42E3-A376-4DBDA53A9DB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ter_(higher-order_function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comprehension" TargetMode="External"/><Relationship Id="rId5" Type="http://schemas.openxmlformats.org/officeDocument/2006/relationships/hyperlink" Target="https://en.wikipedia.org/wiki/Fold_(higher-order_function)" TargetMode="External"/><Relationship Id="rId4" Type="http://schemas.openxmlformats.org/officeDocument/2006/relationships/hyperlink" Target="https://en.wikipedia.org/wiki/Map_(higher-order_function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SEGR 531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 April 2014</a:t>
            </a:r>
          </a:p>
        </p:txBody>
      </p:sp>
    </p:spTree>
    <p:extLst>
      <p:ext uri="{BB962C8B-B14F-4D97-AF65-F5344CB8AC3E}">
        <p14:creationId xmlns:p14="http://schemas.microsoft.com/office/powerpoint/2010/main" val="112896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objects to services</a:t>
            </a:r>
          </a:p>
        </p:txBody>
      </p:sp>
    </p:spTree>
    <p:extLst>
      <p:ext uri="{BB962C8B-B14F-4D97-AF65-F5344CB8AC3E}">
        <p14:creationId xmlns:p14="http://schemas.microsoft.com/office/powerpoint/2010/main" val="257996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computing</a:t>
            </a:r>
          </a:p>
          <a:p>
            <a:pPr marL="0" indent="0">
              <a:buNone/>
            </a:pPr>
            <a:r>
              <a:rPr lang="en-US" dirty="0"/>
              <a:t>Distributed</a:t>
            </a:r>
            <a:r>
              <a:rPr lang="en-US" baseline="0" dirty="0"/>
              <a:t> objects and RPC</a:t>
            </a:r>
          </a:p>
          <a:p>
            <a:pPr marL="0" indent="0">
              <a:buNone/>
            </a:pPr>
            <a:r>
              <a:rPr lang="en-US" baseline="0" dirty="0"/>
              <a:t>The client-server model</a:t>
            </a:r>
          </a:p>
          <a:p>
            <a:pPr marL="0" indent="0">
              <a:buNone/>
            </a:pPr>
            <a:r>
              <a:rPr lang="en-US" baseline="0" dirty="0"/>
              <a:t>N-tier models</a:t>
            </a:r>
          </a:p>
          <a:p>
            <a:pPr marL="0" indent="0">
              <a:buNone/>
            </a:pPr>
            <a:r>
              <a:rPr lang="en-US" baseline="0" dirty="0"/>
              <a:t>Distribution across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323193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mean</a:t>
            </a:r>
          </a:p>
          <a:p>
            <a:pPr marL="0" indent="0">
              <a:buNone/>
            </a:pPr>
            <a:r>
              <a:rPr lang="en-US" dirty="0"/>
              <a:t>Why</a:t>
            </a:r>
            <a:r>
              <a:rPr lang="en-US" baseline="0" dirty="0"/>
              <a:t> do we want to distribute computing</a:t>
            </a:r>
          </a:p>
          <a:p>
            <a:pPr marL="0" indent="0">
              <a:buNone/>
            </a:pPr>
            <a:r>
              <a:rPr lang="en-US" baseline="0" dirty="0"/>
              <a:t>When would we not want to distribute</a:t>
            </a:r>
          </a:p>
        </p:txBody>
      </p:sp>
    </p:spTree>
    <p:extLst>
      <p:ext uri="{BB962C8B-B14F-4D97-AF65-F5344CB8AC3E}">
        <p14:creationId xmlns:p14="http://schemas.microsoft.com/office/powerpoint/2010/main" val="232238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Video-on-demand</a:t>
            </a:r>
          </a:p>
          <a:p>
            <a:pPr marL="0" indent="0">
              <a:buNone/>
            </a:pPr>
            <a:r>
              <a:rPr lang="en-US" dirty="0"/>
              <a:t>Configuration</a:t>
            </a:r>
            <a:r>
              <a:rPr lang="en-US" baseline="0" dirty="0"/>
              <a:t> management systems</a:t>
            </a:r>
          </a:p>
          <a:p>
            <a:pPr marL="0" indent="0">
              <a:buNone/>
            </a:pPr>
            <a:r>
              <a:rPr lang="en-US" baseline="0" dirty="0"/>
              <a:t>IT infrastructure</a:t>
            </a:r>
          </a:p>
          <a:p>
            <a:pPr marL="0" indent="0">
              <a:buNone/>
            </a:pPr>
            <a:r>
              <a:rPr lang="en-US" baseline="0" dirty="0"/>
              <a:t>Centralized model vs. distributed model</a:t>
            </a:r>
          </a:p>
          <a:p>
            <a:pPr marL="0" indent="0">
              <a:buNone/>
            </a:pPr>
            <a:r>
              <a:rPr lang="en-US" dirty="0"/>
              <a:t>The N</a:t>
            </a:r>
            <a:r>
              <a:rPr lang="en-US" baseline="30000" dirty="0"/>
              <a:t>2</a:t>
            </a:r>
            <a:r>
              <a:rPr lang="en-US" dirty="0"/>
              <a:t> communication problem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245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Scalability</a:t>
            </a:r>
          </a:p>
          <a:p>
            <a:pPr marL="0" indent="0">
              <a:buNone/>
            </a:pPr>
            <a:r>
              <a:rPr lang="en-US" dirty="0"/>
              <a:t>Openness</a:t>
            </a:r>
          </a:p>
          <a:p>
            <a:pPr marL="0" indent="0">
              <a:buNone/>
            </a:pPr>
            <a:r>
              <a:rPr lang="en-US" dirty="0"/>
              <a:t>Heterogeneity</a:t>
            </a:r>
          </a:p>
          <a:p>
            <a:pPr marL="0" indent="0">
              <a:buNone/>
            </a:pPr>
            <a:r>
              <a:rPr lang="en-US" dirty="0"/>
              <a:t>Resource</a:t>
            </a:r>
            <a:r>
              <a:rPr lang="en-US" baseline="0" dirty="0"/>
              <a:t> access and sharing</a:t>
            </a:r>
          </a:p>
          <a:p>
            <a:pPr marL="0" indent="0">
              <a:buNone/>
            </a:pPr>
            <a:r>
              <a:rPr lang="en-US" dirty="0"/>
              <a:t>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09700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  <a:r>
              <a:rPr lang="en-US" baseline="0" dirty="0"/>
              <a:t>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transparency</a:t>
            </a:r>
          </a:p>
          <a:p>
            <a:pPr marL="0" indent="0">
              <a:buNone/>
            </a:pPr>
            <a:r>
              <a:rPr lang="en-US" dirty="0"/>
              <a:t>Location transparency</a:t>
            </a:r>
          </a:p>
          <a:p>
            <a:pPr marL="0" indent="0">
              <a:buNone/>
            </a:pPr>
            <a:r>
              <a:rPr lang="en-US" dirty="0"/>
              <a:t>Migration</a:t>
            </a:r>
            <a:r>
              <a:rPr lang="en-US" baseline="0" dirty="0"/>
              <a:t> transparency</a:t>
            </a:r>
          </a:p>
          <a:p>
            <a:pPr marL="0" indent="0">
              <a:buNone/>
            </a:pPr>
            <a:r>
              <a:rPr lang="en-US" baseline="0" dirty="0"/>
              <a:t>Replication transparency</a:t>
            </a:r>
          </a:p>
          <a:p>
            <a:pPr marL="0" indent="0">
              <a:buNone/>
            </a:pPr>
            <a:r>
              <a:rPr lang="en-US" baseline="0" dirty="0"/>
              <a:t>Concurrency transparency</a:t>
            </a:r>
          </a:p>
          <a:p>
            <a:pPr marL="0" indent="0">
              <a:buNone/>
            </a:pPr>
            <a:r>
              <a:rPr lang="en-US" baseline="0" dirty="0"/>
              <a:t>Scalability transparency</a:t>
            </a:r>
          </a:p>
          <a:p>
            <a:pPr marL="0" indent="0">
              <a:buNone/>
            </a:pPr>
            <a:r>
              <a:rPr lang="en-US" baseline="0" dirty="0"/>
              <a:t>Performance transparency</a:t>
            </a:r>
          </a:p>
          <a:p>
            <a:pPr marL="0" indent="0">
              <a:buNone/>
            </a:pPr>
            <a:r>
              <a:rPr lang="en-US" baseline="0" dirty="0"/>
              <a:t>Failure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9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Reading</a:t>
            </a:r>
          </a:p>
          <a:p>
            <a:pPr marL="457200" lvl="1" indent="0">
              <a:buNone/>
            </a:pPr>
            <a:r>
              <a:rPr lang="en-US" sz="2000" b="1" dirty="0"/>
              <a:t>API Design Matters </a:t>
            </a:r>
            <a:r>
              <a:rPr lang="en-US" sz="2000" dirty="0"/>
              <a:t>from ~/readings in our </a:t>
            </a:r>
            <a:r>
              <a:rPr lang="en-US" sz="2000" dirty="0" err="1"/>
              <a:t>github</a:t>
            </a:r>
            <a:r>
              <a:rPr lang="en-US" sz="2000" dirty="0"/>
              <a:t> repo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Programming language idioms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https://en.wikipedia.org/wiki/Filter_(higher-order_function)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https://en.wikipedia.org/wiki/Map_(higher-order_function)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https://en.wikipedia.org/wiki/Fold_(higher-order_function)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https://en.wikipedia.org/wiki/List_comprehension</a:t>
            </a:r>
            <a:endParaRPr lang="en-US" sz="2000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200" b="1" baseline="0" dirty="0"/>
              <a:t>But why? </a:t>
            </a:r>
          </a:p>
          <a:p>
            <a:pPr marL="0" indent="0">
              <a:buNone/>
            </a:pPr>
            <a:r>
              <a:rPr lang="en-US" sz="2200" b="0" baseline="0" dirty="0"/>
              <a:t>The first three cover the basic idioms of </a:t>
            </a:r>
            <a:r>
              <a:rPr lang="en-US" sz="2200" b="0" i="1" baseline="0" dirty="0"/>
              <a:t>functional programming</a:t>
            </a:r>
            <a:r>
              <a:rPr lang="en-US" sz="2200" b="0" baseline="0" dirty="0"/>
              <a:t> but</a:t>
            </a:r>
            <a:r>
              <a:rPr lang="en-US" sz="2200" dirty="0"/>
              <a:t> provide a comparison to several other languages. The </a:t>
            </a:r>
            <a:r>
              <a:rPr lang="en-US" sz="2200" i="1" dirty="0"/>
              <a:t>list comprehension</a:t>
            </a:r>
            <a:r>
              <a:rPr lang="en-US" sz="2200" dirty="0"/>
              <a:t> article doesn’t include the nice table, but still shows idioms for list construction and initialization.</a:t>
            </a:r>
            <a:endParaRPr lang="en-US" sz="2200" b="0" baseline="0" dirty="0"/>
          </a:p>
        </p:txBody>
      </p:sp>
    </p:spTree>
    <p:extLst>
      <p:ext uri="{BB962C8B-B14F-4D97-AF65-F5344CB8AC3E}">
        <p14:creationId xmlns:p14="http://schemas.microsoft.com/office/powerpoint/2010/main" val="94333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220</Words>
  <Application>Microsoft Macintosh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SEGR 531</vt:lpstr>
      <vt:lpstr>Distributed Computing</vt:lpstr>
      <vt:lpstr>What we’ll cover</vt:lpstr>
      <vt:lpstr>Distributed computing</vt:lpstr>
      <vt:lpstr>Examples</vt:lpstr>
      <vt:lpstr>Distributed systems requirements</vt:lpstr>
      <vt:lpstr>Transparency in distributed systems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521</dc:title>
  <dc:creator>Michaeljon Miller</dc:creator>
  <cp:lastModifiedBy>Michaeljon Miller</cp:lastModifiedBy>
  <cp:revision>61</cp:revision>
  <dcterms:created xsi:type="dcterms:W3CDTF">2014-02-23T16:30:37Z</dcterms:created>
  <dcterms:modified xsi:type="dcterms:W3CDTF">2020-02-14T02:43:19Z</dcterms:modified>
</cp:coreProperties>
</file>