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13" r:id="rId2"/>
    <p:sldId id="257" r:id="rId3"/>
    <p:sldId id="334" r:id="rId4"/>
    <p:sldId id="318" r:id="rId5"/>
    <p:sldId id="259" r:id="rId6"/>
    <p:sldId id="258" r:id="rId7"/>
    <p:sldId id="260" r:id="rId8"/>
    <p:sldId id="319" r:id="rId9"/>
    <p:sldId id="320" r:id="rId10"/>
    <p:sldId id="261" r:id="rId11"/>
    <p:sldId id="314" r:id="rId12"/>
    <p:sldId id="315" r:id="rId13"/>
    <p:sldId id="316" r:id="rId14"/>
    <p:sldId id="332" r:id="rId15"/>
    <p:sldId id="331" r:id="rId16"/>
    <p:sldId id="321" r:id="rId17"/>
    <p:sldId id="322" r:id="rId18"/>
    <p:sldId id="323" r:id="rId19"/>
    <p:sldId id="324" r:id="rId20"/>
    <p:sldId id="325" r:id="rId21"/>
    <p:sldId id="326" r:id="rId22"/>
    <p:sldId id="327" r:id="rId23"/>
    <p:sldId id="328" r:id="rId24"/>
    <p:sldId id="329" r:id="rId25"/>
    <p:sldId id="330"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091A2-6ACD-7C44-BF26-8B2484B06C9B}" v="36" dt="2020-01-07T23:54:34.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71986" autoAdjust="0"/>
  </p:normalViewPr>
  <p:slideViewPr>
    <p:cSldViewPr snapToGrid="0">
      <p:cViewPr varScale="1">
        <p:scale>
          <a:sx n="123" d="100"/>
          <a:sy n="123" d="100"/>
        </p:scale>
        <p:origin x="200" y="2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43" d="100"/>
        <a:sy n="14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7EF091A2-6ACD-7C44-BF26-8B2484B06C9B}"/>
    <pc:docChg chg="undo custSel addSld delSld modSld sldOrd">
      <pc:chgData name="Michaeljon Miller" userId="c575fe5cddd8b8cf" providerId="LiveId" clId="{7EF091A2-6ACD-7C44-BF26-8B2484B06C9B}" dt="2020-01-08T15:33:11.166" v="2492" actId="20577"/>
      <pc:docMkLst>
        <pc:docMk/>
      </pc:docMkLst>
      <pc:sldChg chg="modSp">
        <pc:chgData name="Michaeljon Miller" userId="c575fe5cddd8b8cf" providerId="LiveId" clId="{7EF091A2-6ACD-7C44-BF26-8B2484B06C9B}" dt="2020-01-07T23:48:30.849" v="1946" actId="113"/>
        <pc:sldMkLst>
          <pc:docMk/>
          <pc:sldMk cId="281628526" sldId="257"/>
        </pc:sldMkLst>
        <pc:spChg chg="mod">
          <ac:chgData name="Michaeljon Miller" userId="c575fe5cddd8b8cf" providerId="LiveId" clId="{7EF091A2-6ACD-7C44-BF26-8B2484B06C9B}" dt="2020-01-07T23:48:30.849" v="1946" actId="113"/>
          <ac:spMkLst>
            <pc:docMk/>
            <pc:sldMk cId="281628526" sldId="257"/>
            <ac:spMk id="3" creationId="{00000000-0000-0000-0000-000000000000}"/>
          </ac:spMkLst>
        </pc:spChg>
      </pc:sldChg>
      <pc:sldChg chg="modSp">
        <pc:chgData name="Michaeljon Miller" userId="c575fe5cddd8b8cf" providerId="LiveId" clId="{7EF091A2-6ACD-7C44-BF26-8B2484B06C9B}" dt="2019-12-31T17:02:15.823" v="496" actId="114"/>
        <pc:sldMkLst>
          <pc:docMk/>
          <pc:sldMk cId="3067666387" sldId="258"/>
        </pc:sldMkLst>
        <pc:spChg chg="mod">
          <ac:chgData name="Michaeljon Miller" userId="c575fe5cddd8b8cf" providerId="LiveId" clId="{7EF091A2-6ACD-7C44-BF26-8B2484B06C9B}" dt="2019-12-31T17:02:15.823" v="496" actId="114"/>
          <ac:spMkLst>
            <pc:docMk/>
            <pc:sldMk cId="3067666387" sldId="258"/>
            <ac:spMk id="3" creationId="{00000000-0000-0000-0000-000000000000}"/>
          </ac:spMkLst>
        </pc:spChg>
      </pc:sldChg>
      <pc:sldChg chg="modSp">
        <pc:chgData name="Michaeljon Miller" userId="c575fe5cddd8b8cf" providerId="LiveId" clId="{7EF091A2-6ACD-7C44-BF26-8B2484B06C9B}" dt="2020-01-07T23:01:25.442" v="651" actId="20577"/>
        <pc:sldMkLst>
          <pc:docMk/>
          <pc:sldMk cId="3703959879" sldId="260"/>
        </pc:sldMkLst>
        <pc:spChg chg="mod">
          <ac:chgData name="Michaeljon Miller" userId="c575fe5cddd8b8cf" providerId="LiveId" clId="{7EF091A2-6ACD-7C44-BF26-8B2484B06C9B}" dt="2020-01-07T23:01:25.442" v="651" actId="20577"/>
          <ac:spMkLst>
            <pc:docMk/>
            <pc:sldMk cId="3703959879" sldId="260"/>
            <ac:spMk id="3" creationId="{00000000-0000-0000-0000-000000000000}"/>
          </ac:spMkLst>
        </pc:spChg>
      </pc:sldChg>
      <pc:sldChg chg="ord">
        <pc:chgData name="Michaeljon Miller" userId="c575fe5cddd8b8cf" providerId="LiveId" clId="{7EF091A2-6ACD-7C44-BF26-8B2484B06C9B}" dt="2020-01-07T23:23:08.840" v="1302"/>
        <pc:sldMkLst>
          <pc:docMk/>
          <pc:sldMk cId="1438224000" sldId="316"/>
        </pc:sldMkLst>
      </pc:sldChg>
      <pc:sldChg chg="modSp">
        <pc:chgData name="Michaeljon Miller" userId="c575fe5cddd8b8cf" providerId="LiveId" clId="{7EF091A2-6ACD-7C44-BF26-8B2484B06C9B}" dt="2019-12-31T17:01:48.107" v="437" actId="20577"/>
        <pc:sldMkLst>
          <pc:docMk/>
          <pc:sldMk cId="639142658" sldId="318"/>
        </pc:sldMkLst>
        <pc:spChg chg="mod">
          <ac:chgData name="Michaeljon Miller" userId="c575fe5cddd8b8cf" providerId="LiveId" clId="{7EF091A2-6ACD-7C44-BF26-8B2484B06C9B}" dt="2019-12-31T16:57:25.622" v="113" actId="27636"/>
          <ac:spMkLst>
            <pc:docMk/>
            <pc:sldMk cId="639142658" sldId="318"/>
            <ac:spMk id="3" creationId="{09D0B488-2D12-D246-8704-893F1372932C}"/>
          </ac:spMkLst>
        </pc:spChg>
        <pc:spChg chg="mod">
          <ac:chgData name="Michaeljon Miller" userId="c575fe5cddd8b8cf" providerId="LiveId" clId="{7EF091A2-6ACD-7C44-BF26-8B2484B06C9B}" dt="2019-12-31T17:01:48.107" v="437" actId="20577"/>
          <ac:spMkLst>
            <pc:docMk/>
            <pc:sldMk cId="639142658" sldId="318"/>
            <ac:spMk id="4" creationId="{AFAEFCB6-2794-724A-8566-92A7F00B63CB}"/>
          </ac:spMkLst>
        </pc:spChg>
      </pc:sldChg>
      <pc:sldChg chg="modSp">
        <pc:chgData name="Michaeljon Miller" userId="c575fe5cddd8b8cf" providerId="LiveId" clId="{7EF091A2-6ACD-7C44-BF26-8B2484B06C9B}" dt="2020-01-07T23:03:37.101" v="662" actId="20577"/>
        <pc:sldMkLst>
          <pc:docMk/>
          <pc:sldMk cId="368945512" sldId="319"/>
        </pc:sldMkLst>
        <pc:spChg chg="mod">
          <ac:chgData name="Michaeljon Miller" userId="c575fe5cddd8b8cf" providerId="LiveId" clId="{7EF091A2-6ACD-7C44-BF26-8B2484B06C9B}" dt="2020-01-07T23:03:37.101" v="662" actId="20577"/>
          <ac:spMkLst>
            <pc:docMk/>
            <pc:sldMk cId="368945512" sldId="319"/>
            <ac:spMk id="5" creationId="{39C2DD69-AA45-104D-9712-E044843BB730}"/>
          </ac:spMkLst>
        </pc:spChg>
      </pc:sldChg>
      <pc:sldChg chg="addSp delSp modSp new mod modClrScheme chgLayout">
        <pc:chgData name="Michaeljon Miller" userId="c575fe5cddd8b8cf" providerId="LiveId" clId="{7EF091A2-6ACD-7C44-BF26-8B2484B06C9B}" dt="2020-01-07T23:04:22.384" v="685" actId="20577"/>
        <pc:sldMkLst>
          <pc:docMk/>
          <pc:sldMk cId="1943180212" sldId="320"/>
        </pc:sldMkLst>
        <pc:spChg chg="del mod ord">
          <ac:chgData name="Michaeljon Miller" userId="c575fe5cddd8b8cf" providerId="LiveId" clId="{7EF091A2-6ACD-7C44-BF26-8B2484B06C9B}" dt="2020-01-07T23:04:18.328" v="664" actId="700"/>
          <ac:spMkLst>
            <pc:docMk/>
            <pc:sldMk cId="1943180212" sldId="320"/>
            <ac:spMk id="2" creationId="{61226C0C-A9CD-4E48-BF83-FE8CF8729AA0}"/>
          </ac:spMkLst>
        </pc:spChg>
        <pc:spChg chg="del mod ord">
          <ac:chgData name="Michaeljon Miller" userId="c575fe5cddd8b8cf" providerId="LiveId" clId="{7EF091A2-6ACD-7C44-BF26-8B2484B06C9B}" dt="2020-01-07T23:04:18.328" v="664" actId="700"/>
          <ac:spMkLst>
            <pc:docMk/>
            <pc:sldMk cId="1943180212" sldId="320"/>
            <ac:spMk id="3" creationId="{42ED4FB7-4D36-6F42-866A-98613165BAF9}"/>
          </ac:spMkLst>
        </pc:spChg>
        <pc:spChg chg="del">
          <ac:chgData name="Michaeljon Miller" userId="c575fe5cddd8b8cf" providerId="LiveId" clId="{7EF091A2-6ACD-7C44-BF26-8B2484B06C9B}" dt="2020-01-07T23:04:18.328" v="664" actId="700"/>
          <ac:spMkLst>
            <pc:docMk/>
            <pc:sldMk cId="1943180212" sldId="320"/>
            <ac:spMk id="4" creationId="{4F36E813-8CD7-6642-8823-BB7FFBD69B39}"/>
          </ac:spMkLst>
        </pc:spChg>
        <pc:spChg chg="add mod ord">
          <ac:chgData name="Michaeljon Miller" userId="c575fe5cddd8b8cf" providerId="LiveId" clId="{7EF091A2-6ACD-7C44-BF26-8B2484B06C9B}" dt="2020-01-07T23:04:22.384" v="685" actId="20577"/>
          <ac:spMkLst>
            <pc:docMk/>
            <pc:sldMk cId="1943180212" sldId="320"/>
            <ac:spMk id="5" creationId="{21F03E92-7A0E-5A4F-97EA-E2518802C75F}"/>
          </ac:spMkLst>
        </pc:spChg>
        <pc:spChg chg="add mod ord">
          <ac:chgData name="Michaeljon Miller" userId="c575fe5cddd8b8cf" providerId="LiveId" clId="{7EF091A2-6ACD-7C44-BF26-8B2484B06C9B}" dt="2020-01-07T23:04:18.328" v="664" actId="700"/>
          <ac:spMkLst>
            <pc:docMk/>
            <pc:sldMk cId="1943180212" sldId="320"/>
            <ac:spMk id="6" creationId="{2C328671-7808-C646-BBDD-48F9C576AB34}"/>
          </ac:spMkLst>
        </pc:spChg>
      </pc:sldChg>
      <pc:sldChg chg="addSp delSp modSp new">
        <pc:chgData name="Michaeljon Miller" userId="c575fe5cddd8b8cf" providerId="LiveId" clId="{7EF091A2-6ACD-7C44-BF26-8B2484B06C9B}" dt="2020-01-07T23:43:26.061" v="1792" actId="20577"/>
        <pc:sldMkLst>
          <pc:docMk/>
          <pc:sldMk cId="3275625684" sldId="321"/>
        </pc:sldMkLst>
        <pc:spChg chg="mod">
          <ac:chgData name="Michaeljon Miller" userId="c575fe5cddd8b8cf" providerId="LiveId" clId="{7EF091A2-6ACD-7C44-BF26-8B2484B06C9B}" dt="2020-01-07T23:43:26.061" v="1792" actId="20577"/>
          <ac:spMkLst>
            <pc:docMk/>
            <pc:sldMk cId="3275625684" sldId="321"/>
            <ac:spMk id="2" creationId="{C9898BED-61FF-EB45-BDDA-9D4ECF0DBE7D}"/>
          </ac:spMkLst>
        </pc:spChg>
        <pc:spChg chg="del">
          <ac:chgData name="Michaeljon Miller" userId="c575fe5cddd8b8cf" providerId="LiveId" clId="{7EF091A2-6ACD-7C44-BF26-8B2484B06C9B}" dt="2020-01-07T23:07:24.386" v="687"/>
          <ac:spMkLst>
            <pc:docMk/>
            <pc:sldMk cId="3275625684" sldId="321"/>
            <ac:spMk id="3" creationId="{2432F796-1203-B34D-B5B7-0805604FEC10}"/>
          </ac:spMkLst>
        </pc:spChg>
        <pc:picChg chg="add mod">
          <ac:chgData name="Michaeljon Miller" userId="c575fe5cddd8b8cf" providerId="LiveId" clId="{7EF091A2-6ACD-7C44-BF26-8B2484B06C9B}" dt="2020-01-07T23:07:24.386" v="687"/>
          <ac:picMkLst>
            <pc:docMk/>
            <pc:sldMk cId="3275625684" sldId="321"/>
            <ac:picMk id="5" creationId="{0E15E5C5-A196-C54B-8022-71C78C04FDCE}"/>
          </ac:picMkLst>
        </pc:picChg>
      </pc:sldChg>
      <pc:sldChg chg="addSp delSp modSp new mod modClrScheme chgLayout">
        <pc:chgData name="Michaeljon Miller" userId="c575fe5cddd8b8cf" providerId="LiveId" clId="{7EF091A2-6ACD-7C44-BF26-8B2484B06C9B}" dt="2020-01-07T23:43:35.333" v="1806" actId="20577"/>
        <pc:sldMkLst>
          <pc:docMk/>
          <pc:sldMk cId="1221676019" sldId="322"/>
        </pc:sldMkLst>
        <pc:spChg chg="del mod ord">
          <ac:chgData name="Michaeljon Miller" userId="c575fe5cddd8b8cf" providerId="LiveId" clId="{7EF091A2-6ACD-7C44-BF26-8B2484B06C9B}" dt="2020-01-07T23:17:43.311" v="839" actId="700"/>
          <ac:spMkLst>
            <pc:docMk/>
            <pc:sldMk cId="1221676019" sldId="322"/>
            <ac:spMk id="2" creationId="{6693DA50-7222-904F-BBC3-FEF1593F62D8}"/>
          </ac:spMkLst>
        </pc:spChg>
        <pc:spChg chg="del">
          <ac:chgData name="Michaeljon Miller" userId="c575fe5cddd8b8cf" providerId="LiveId" clId="{7EF091A2-6ACD-7C44-BF26-8B2484B06C9B}" dt="2020-01-07T23:07:54.037" v="689"/>
          <ac:spMkLst>
            <pc:docMk/>
            <pc:sldMk cId="1221676019" sldId="322"/>
            <ac:spMk id="3" creationId="{F532BB55-5616-FE4A-BED5-254D377C6680}"/>
          </ac:spMkLst>
        </pc:spChg>
        <pc:spChg chg="add mod ord">
          <ac:chgData name="Michaeljon Miller" userId="c575fe5cddd8b8cf" providerId="LiveId" clId="{7EF091A2-6ACD-7C44-BF26-8B2484B06C9B}" dt="2020-01-07T23:43:35.333" v="1806" actId="20577"/>
          <ac:spMkLst>
            <pc:docMk/>
            <pc:sldMk cId="1221676019" sldId="322"/>
            <ac:spMk id="6" creationId="{16AFF953-46B1-5044-9DCE-DDBD73CDC2A8}"/>
          </ac:spMkLst>
        </pc:spChg>
        <pc:spChg chg="add del mod ord">
          <ac:chgData name="Michaeljon Miller" userId="c575fe5cddd8b8cf" providerId="LiveId" clId="{7EF091A2-6ACD-7C44-BF26-8B2484B06C9B}" dt="2020-01-07T23:22:13.234" v="1301" actId="700"/>
          <ac:spMkLst>
            <pc:docMk/>
            <pc:sldMk cId="1221676019" sldId="322"/>
            <ac:spMk id="7" creationId="{AF791F18-AE5C-9645-B0E7-B238EC4277EB}"/>
          </ac:spMkLst>
        </pc:spChg>
        <pc:picChg chg="add mod ord">
          <ac:chgData name="Michaeljon Miller" userId="c575fe5cddd8b8cf" providerId="LiveId" clId="{7EF091A2-6ACD-7C44-BF26-8B2484B06C9B}" dt="2020-01-07T23:22:13.234" v="1301" actId="700"/>
          <ac:picMkLst>
            <pc:docMk/>
            <pc:sldMk cId="1221676019" sldId="322"/>
            <ac:picMk id="5" creationId="{19539023-B6F1-F641-9858-61A9AA5C8E5E}"/>
          </ac:picMkLst>
        </pc:picChg>
      </pc:sldChg>
      <pc:sldChg chg="addSp delSp modSp new">
        <pc:chgData name="Michaeljon Miller" userId="c575fe5cddd8b8cf" providerId="LiveId" clId="{7EF091A2-6ACD-7C44-BF26-8B2484B06C9B}" dt="2020-01-07T23:43:43.080" v="1811" actId="313"/>
        <pc:sldMkLst>
          <pc:docMk/>
          <pc:sldMk cId="1216411407" sldId="323"/>
        </pc:sldMkLst>
        <pc:spChg chg="mod">
          <ac:chgData name="Michaeljon Miller" userId="c575fe5cddd8b8cf" providerId="LiveId" clId="{7EF091A2-6ACD-7C44-BF26-8B2484B06C9B}" dt="2020-01-07T23:43:43.080" v="1811" actId="313"/>
          <ac:spMkLst>
            <pc:docMk/>
            <pc:sldMk cId="1216411407" sldId="323"/>
            <ac:spMk id="2" creationId="{BD4B0C05-7F30-E643-BEF5-831E921B7E99}"/>
          </ac:spMkLst>
        </pc:spChg>
        <pc:spChg chg="del">
          <ac:chgData name="Michaeljon Miller" userId="c575fe5cddd8b8cf" providerId="LiveId" clId="{7EF091A2-6ACD-7C44-BF26-8B2484B06C9B}" dt="2020-01-07T23:08:35.517" v="691"/>
          <ac:spMkLst>
            <pc:docMk/>
            <pc:sldMk cId="1216411407" sldId="323"/>
            <ac:spMk id="3" creationId="{C1E7A1A4-F75C-B94D-A9C3-87511D6F1E34}"/>
          </ac:spMkLst>
        </pc:spChg>
        <pc:picChg chg="add mod">
          <ac:chgData name="Michaeljon Miller" userId="c575fe5cddd8b8cf" providerId="LiveId" clId="{7EF091A2-6ACD-7C44-BF26-8B2484B06C9B}" dt="2020-01-07T23:08:35.517" v="691"/>
          <ac:picMkLst>
            <pc:docMk/>
            <pc:sldMk cId="1216411407" sldId="323"/>
            <ac:picMk id="5" creationId="{FA033BB2-2E93-FE40-9FC9-DAC9E8116984}"/>
          </ac:picMkLst>
        </pc:picChg>
      </pc:sldChg>
      <pc:sldChg chg="addSp delSp modSp new">
        <pc:chgData name="Michaeljon Miller" userId="c575fe5cddd8b8cf" providerId="LiveId" clId="{7EF091A2-6ACD-7C44-BF26-8B2484B06C9B}" dt="2020-01-07T23:18:29.864" v="933" actId="20577"/>
        <pc:sldMkLst>
          <pc:docMk/>
          <pc:sldMk cId="76428056" sldId="324"/>
        </pc:sldMkLst>
        <pc:spChg chg="mod">
          <ac:chgData name="Michaeljon Miller" userId="c575fe5cddd8b8cf" providerId="LiveId" clId="{7EF091A2-6ACD-7C44-BF26-8B2484B06C9B}" dt="2020-01-07T23:18:29.864" v="933" actId="20577"/>
          <ac:spMkLst>
            <pc:docMk/>
            <pc:sldMk cId="76428056" sldId="324"/>
            <ac:spMk id="2" creationId="{C1CB1F6E-9CFD-0948-9545-1B29E2E6499B}"/>
          </ac:spMkLst>
        </pc:spChg>
        <pc:spChg chg="del">
          <ac:chgData name="Michaeljon Miller" userId="c575fe5cddd8b8cf" providerId="LiveId" clId="{7EF091A2-6ACD-7C44-BF26-8B2484B06C9B}" dt="2020-01-07T23:08:52.769" v="693"/>
          <ac:spMkLst>
            <pc:docMk/>
            <pc:sldMk cId="76428056" sldId="324"/>
            <ac:spMk id="3" creationId="{264B5AFF-A3A8-DE4F-A39D-C21F47C7E5B7}"/>
          </ac:spMkLst>
        </pc:spChg>
        <pc:picChg chg="add mod">
          <ac:chgData name="Michaeljon Miller" userId="c575fe5cddd8b8cf" providerId="LiveId" clId="{7EF091A2-6ACD-7C44-BF26-8B2484B06C9B}" dt="2020-01-07T23:08:52.769" v="693"/>
          <ac:picMkLst>
            <pc:docMk/>
            <pc:sldMk cId="76428056" sldId="324"/>
            <ac:picMk id="5" creationId="{29FB4F80-E9D4-9740-8200-5A3FB69159A2}"/>
          </ac:picMkLst>
        </pc:picChg>
      </pc:sldChg>
      <pc:sldChg chg="addSp delSp modSp new">
        <pc:chgData name="Michaeljon Miller" userId="c575fe5cddd8b8cf" providerId="LiveId" clId="{7EF091A2-6ACD-7C44-BF26-8B2484B06C9B}" dt="2020-01-07T23:43:53.562" v="1812" actId="20577"/>
        <pc:sldMkLst>
          <pc:docMk/>
          <pc:sldMk cId="2150556075" sldId="325"/>
        </pc:sldMkLst>
        <pc:spChg chg="mod">
          <ac:chgData name="Michaeljon Miller" userId="c575fe5cddd8b8cf" providerId="LiveId" clId="{7EF091A2-6ACD-7C44-BF26-8B2484B06C9B}" dt="2020-01-07T23:43:53.562" v="1812" actId="20577"/>
          <ac:spMkLst>
            <pc:docMk/>
            <pc:sldMk cId="2150556075" sldId="325"/>
            <ac:spMk id="2" creationId="{3CA454A4-FE43-0042-B8B4-BD2635022CFF}"/>
          </ac:spMkLst>
        </pc:spChg>
        <pc:spChg chg="del">
          <ac:chgData name="Michaeljon Miller" userId="c575fe5cddd8b8cf" providerId="LiveId" clId="{7EF091A2-6ACD-7C44-BF26-8B2484B06C9B}" dt="2020-01-07T23:09:00.718" v="695"/>
          <ac:spMkLst>
            <pc:docMk/>
            <pc:sldMk cId="2150556075" sldId="325"/>
            <ac:spMk id="3" creationId="{50BDD133-6F41-9C45-BB8D-378DE1F17D2B}"/>
          </ac:spMkLst>
        </pc:spChg>
        <pc:picChg chg="add mod">
          <ac:chgData name="Michaeljon Miller" userId="c575fe5cddd8b8cf" providerId="LiveId" clId="{7EF091A2-6ACD-7C44-BF26-8B2484B06C9B}" dt="2020-01-07T23:09:00.718" v="695"/>
          <ac:picMkLst>
            <pc:docMk/>
            <pc:sldMk cId="2150556075" sldId="325"/>
            <ac:picMk id="5" creationId="{AC9BCC23-BC2F-C440-9F66-21C48725E7EC}"/>
          </ac:picMkLst>
        </pc:picChg>
      </pc:sldChg>
      <pc:sldChg chg="addSp delSp modSp new">
        <pc:chgData name="Michaeljon Miller" userId="c575fe5cddd8b8cf" providerId="LiveId" clId="{7EF091A2-6ACD-7C44-BF26-8B2484B06C9B}" dt="2020-01-07T23:19:36.553" v="1073" actId="20577"/>
        <pc:sldMkLst>
          <pc:docMk/>
          <pc:sldMk cId="3846380962" sldId="326"/>
        </pc:sldMkLst>
        <pc:spChg chg="mod">
          <ac:chgData name="Michaeljon Miller" userId="c575fe5cddd8b8cf" providerId="LiveId" clId="{7EF091A2-6ACD-7C44-BF26-8B2484B06C9B}" dt="2020-01-07T23:19:36.553" v="1073" actId="20577"/>
          <ac:spMkLst>
            <pc:docMk/>
            <pc:sldMk cId="3846380962" sldId="326"/>
            <ac:spMk id="2" creationId="{F81C0E6F-DC8F-A943-A70F-41A57D1F2858}"/>
          </ac:spMkLst>
        </pc:spChg>
        <pc:spChg chg="del">
          <ac:chgData name="Michaeljon Miller" userId="c575fe5cddd8b8cf" providerId="LiveId" clId="{7EF091A2-6ACD-7C44-BF26-8B2484B06C9B}" dt="2020-01-07T23:09:44.138" v="697"/>
          <ac:spMkLst>
            <pc:docMk/>
            <pc:sldMk cId="3846380962" sldId="326"/>
            <ac:spMk id="3" creationId="{C7422D2D-C1FA-A940-9074-30AB8BE1C9FF}"/>
          </ac:spMkLst>
        </pc:spChg>
        <pc:picChg chg="add mod">
          <ac:chgData name="Michaeljon Miller" userId="c575fe5cddd8b8cf" providerId="LiveId" clId="{7EF091A2-6ACD-7C44-BF26-8B2484B06C9B}" dt="2020-01-07T23:09:44.138" v="697"/>
          <ac:picMkLst>
            <pc:docMk/>
            <pc:sldMk cId="3846380962" sldId="326"/>
            <ac:picMk id="5" creationId="{E42327E6-006F-4843-BCD9-18122C1AF169}"/>
          </ac:picMkLst>
        </pc:picChg>
      </pc:sldChg>
      <pc:sldChg chg="addSp delSp modSp new ord">
        <pc:chgData name="Michaeljon Miller" userId="c575fe5cddd8b8cf" providerId="LiveId" clId="{7EF091A2-6ACD-7C44-BF26-8B2484B06C9B}" dt="2020-01-07T23:44:12.820" v="1816" actId="2046"/>
        <pc:sldMkLst>
          <pc:docMk/>
          <pc:sldMk cId="3210593899" sldId="327"/>
        </pc:sldMkLst>
        <pc:spChg chg="mod">
          <ac:chgData name="Michaeljon Miller" userId="c575fe5cddd8b8cf" providerId="LiveId" clId="{7EF091A2-6ACD-7C44-BF26-8B2484B06C9B}" dt="2020-01-07T23:20:05.598" v="1130" actId="20577"/>
          <ac:spMkLst>
            <pc:docMk/>
            <pc:sldMk cId="3210593899" sldId="327"/>
            <ac:spMk id="2" creationId="{A7131C5B-CE43-7041-B6CA-E00CF6DFC311}"/>
          </ac:spMkLst>
        </pc:spChg>
        <pc:spChg chg="del">
          <ac:chgData name="Michaeljon Miller" userId="c575fe5cddd8b8cf" providerId="LiveId" clId="{7EF091A2-6ACD-7C44-BF26-8B2484B06C9B}" dt="2020-01-07T23:11:20.084" v="699"/>
          <ac:spMkLst>
            <pc:docMk/>
            <pc:sldMk cId="3210593899" sldId="327"/>
            <ac:spMk id="3" creationId="{6B88B824-EECA-7E4C-AFF2-1689EA8276F0}"/>
          </ac:spMkLst>
        </pc:spChg>
        <pc:picChg chg="add mod">
          <ac:chgData name="Michaeljon Miller" userId="c575fe5cddd8b8cf" providerId="LiveId" clId="{7EF091A2-6ACD-7C44-BF26-8B2484B06C9B}" dt="2020-01-07T23:11:20.084" v="699"/>
          <ac:picMkLst>
            <pc:docMk/>
            <pc:sldMk cId="3210593899" sldId="327"/>
            <ac:picMk id="4" creationId="{94D78AA8-A78A-4B4F-9EB4-FD43D1A1FB30}"/>
          </ac:picMkLst>
        </pc:picChg>
      </pc:sldChg>
      <pc:sldChg chg="addSp delSp modSp new ord">
        <pc:chgData name="Michaeljon Miller" userId="c575fe5cddd8b8cf" providerId="LiveId" clId="{7EF091A2-6ACD-7C44-BF26-8B2484B06C9B}" dt="2020-01-07T23:44:12.518" v="1815" actId="2046"/>
        <pc:sldMkLst>
          <pc:docMk/>
          <pc:sldMk cId="2589144616" sldId="328"/>
        </pc:sldMkLst>
        <pc:spChg chg="mod">
          <ac:chgData name="Michaeljon Miller" userId="c575fe5cddd8b8cf" providerId="LiveId" clId="{7EF091A2-6ACD-7C44-BF26-8B2484B06C9B}" dt="2020-01-07T23:20:35.571" v="1180" actId="20577"/>
          <ac:spMkLst>
            <pc:docMk/>
            <pc:sldMk cId="2589144616" sldId="328"/>
            <ac:spMk id="2" creationId="{E769078A-8FFF-0B44-BF79-A550E62177D4}"/>
          </ac:spMkLst>
        </pc:spChg>
        <pc:spChg chg="del">
          <ac:chgData name="Michaeljon Miller" userId="c575fe5cddd8b8cf" providerId="LiveId" clId="{7EF091A2-6ACD-7C44-BF26-8B2484B06C9B}" dt="2020-01-07T23:13:55.567" v="703"/>
          <ac:spMkLst>
            <pc:docMk/>
            <pc:sldMk cId="2589144616" sldId="328"/>
            <ac:spMk id="3" creationId="{258D3343-DA0E-B046-A784-A4CB4B151370}"/>
          </ac:spMkLst>
        </pc:spChg>
        <pc:picChg chg="add del">
          <ac:chgData name="Michaeljon Miller" userId="c575fe5cddd8b8cf" providerId="LiveId" clId="{7EF091A2-6ACD-7C44-BF26-8B2484B06C9B}" dt="2020-01-07T23:13:54.386" v="702"/>
          <ac:picMkLst>
            <pc:docMk/>
            <pc:sldMk cId="2589144616" sldId="328"/>
            <ac:picMk id="4" creationId="{05FF4E2A-59D3-D440-B6BC-04F19291D445}"/>
          </ac:picMkLst>
        </pc:picChg>
        <pc:picChg chg="add mod">
          <ac:chgData name="Michaeljon Miller" userId="c575fe5cddd8b8cf" providerId="LiveId" clId="{7EF091A2-6ACD-7C44-BF26-8B2484B06C9B}" dt="2020-01-07T23:13:55.567" v="703"/>
          <ac:picMkLst>
            <pc:docMk/>
            <pc:sldMk cId="2589144616" sldId="328"/>
            <ac:picMk id="5" creationId="{E4780A1B-073C-084C-8F69-3292D5E1D94D}"/>
          </ac:picMkLst>
        </pc:picChg>
      </pc:sldChg>
      <pc:sldChg chg="addSp delSp modSp new">
        <pc:chgData name="Michaeljon Miller" userId="c575fe5cddd8b8cf" providerId="LiveId" clId="{7EF091A2-6ACD-7C44-BF26-8B2484B06C9B}" dt="2020-01-07T23:21:01.355" v="1218" actId="20577"/>
        <pc:sldMkLst>
          <pc:docMk/>
          <pc:sldMk cId="2165793277" sldId="329"/>
        </pc:sldMkLst>
        <pc:spChg chg="mod">
          <ac:chgData name="Michaeljon Miller" userId="c575fe5cddd8b8cf" providerId="LiveId" clId="{7EF091A2-6ACD-7C44-BF26-8B2484B06C9B}" dt="2020-01-07T23:21:01.355" v="1218" actId="20577"/>
          <ac:spMkLst>
            <pc:docMk/>
            <pc:sldMk cId="2165793277" sldId="329"/>
            <ac:spMk id="2" creationId="{206389D4-E7F9-954F-9311-3FAB881A6858}"/>
          </ac:spMkLst>
        </pc:spChg>
        <pc:spChg chg="del">
          <ac:chgData name="Michaeljon Miller" userId="c575fe5cddd8b8cf" providerId="LiveId" clId="{7EF091A2-6ACD-7C44-BF26-8B2484B06C9B}" dt="2020-01-07T23:15:56.433" v="705"/>
          <ac:spMkLst>
            <pc:docMk/>
            <pc:sldMk cId="2165793277" sldId="329"/>
            <ac:spMk id="3" creationId="{0A89C2E1-C938-D14F-A179-CBBA52AA8F6F}"/>
          </ac:spMkLst>
        </pc:spChg>
        <pc:picChg chg="add mod">
          <ac:chgData name="Michaeljon Miller" userId="c575fe5cddd8b8cf" providerId="LiveId" clId="{7EF091A2-6ACD-7C44-BF26-8B2484B06C9B}" dt="2020-01-07T23:15:56.433" v="705"/>
          <ac:picMkLst>
            <pc:docMk/>
            <pc:sldMk cId="2165793277" sldId="329"/>
            <ac:picMk id="4" creationId="{36857528-BD1A-7940-9B57-283010650AE2}"/>
          </ac:picMkLst>
        </pc:picChg>
      </pc:sldChg>
      <pc:sldChg chg="addSp delSp modSp new">
        <pc:chgData name="Michaeljon Miller" userId="c575fe5cddd8b8cf" providerId="LiveId" clId="{7EF091A2-6ACD-7C44-BF26-8B2484B06C9B}" dt="2020-01-07T23:21:09.243" v="1242" actId="20577"/>
        <pc:sldMkLst>
          <pc:docMk/>
          <pc:sldMk cId="3812959360" sldId="330"/>
        </pc:sldMkLst>
        <pc:spChg chg="mod">
          <ac:chgData name="Michaeljon Miller" userId="c575fe5cddd8b8cf" providerId="LiveId" clId="{7EF091A2-6ACD-7C44-BF26-8B2484B06C9B}" dt="2020-01-07T23:21:09.243" v="1242" actId="20577"/>
          <ac:spMkLst>
            <pc:docMk/>
            <pc:sldMk cId="3812959360" sldId="330"/>
            <ac:spMk id="2" creationId="{9BD7E18C-40EB-D147-87E6-F5FF76B87335}"/>
          </ac:spMkLst>
        </pc:spChg>
        <pc:spChg chg="del">
          <ac:chgData name="Michaeljon Miller" userId="c575fe5cddd8b8cf" providerId="LiveId" clId="{7EF091A2-6ACD-7C44-BF26-8B2484B06C9B}" dt="2020-01-07T23:16:34.703" v="707"/>
          <ac:spMkLst>
            <pc:docMk/>
            <pc:sldMk cId="3812959360" sldId="330"/>
            <ac:spMk id="3" creationId="{C103B147-E39C-AE4B-94F9-8554B67CF8F5}"/>
          </ac:spMkLst>
        </pc:spChg>
        <pc:picChg chg="add mod">
          <ac:chgData name="Michaeljon Miller" userId="c575fe5cddd8b8cf" providerId="LiveId" clId="{7EF091A2-6ACD-7C44-BF26-8B2484B06C9B}" dt="2020-01-07T23:16:34.703" v="707"/>
          <ac:picMkLst>
            <pc:docMk/>
            <pc:sldMk cId="3812959360" sldId="330"/>
            <ac:picMk id="4" creationId="{DE99FB21-D698-DF44-97F5-32CA760B9514}"/>
          </ac:picMkLst>
        </pc:picChg>
      </pc:sldChg>
      <pc:sldChg chg="addSp delSp modSp new mod modClrScheme chgLayout">
        <pc:chgData name="Michaeljon Miller" userId="c575fe5cddd8b8cf" providerId="LiveId" clId="{7EF091A2-6ACD-7C44-BF26-8B2484B06C9B}" dt="2020-01-07T23:17:20.727" v="807" actId="20577"/>
        <pc:sldMkLst>
          <pc:docMk/>
          <pc:sldMk cId="2744596274" sldId="331"/>
        </pc:sldMkLst>
        <pc:spChg chg="del mod ord">
          <ac:chgData name="Michaeljon Miller" userId="c575fe5cddd8b8cf" providerId="LiveId" clId="{7EF091A2-6ACD-7C44-BF26-8B2484B06C9B}" dt="2020-01-07T23:17:00.571" v="709" actId="700"/>
          <ac:spMkLst>
            <pc:docMk/>
            <pc:sldMk cId="2744596274" sldId="331"/>
            <ac:spMk id="2" creationId="{3A88451D-ADD4-3A4B-B6CB-7998ED4697D5}"/>
          </ac:spMkLst>
        </pc:spChg>
        <pc:spChg chg="del mod ord">
          <ac:chgData name="Michaeljon Miller" userId="c575fe5cddd8b8cf" providerId="LiveId" clId="{7EF091A2-6ACD-7C44-BF26-8B2484B06C9B}" dt="2020-01-07T23:17:00.571" v="709" actId="700"/>
          <ac:spMkLst>
            <pc:docMk/>
            <pc:sldMk cId="2744596274" sldId="331"/>
            <ac:spMk id="3" creationId="{9CA35C64-87C1-A64C-A6B2-BFA4165F7A7B}"/>
          </ac:spMkLst>
        </pc:spChg>
        <pc:spChg chg="add mod ord">
          <ac:chgData name="Michaeljon Miller" userId="c575fe5cddd8b8cf" providerId="LiveId" clId="{7EF091A2-6ACD-7C44-BF26-8B2484B06C9B}" dt="2020-01-07T23:17:10.767" v="747" actId="20577"/>
          <ac:spMkLst>
            <pc:docMk/>
            <pc:sldMk cId="2744596274" sldId="331"/>
            <ac:spMk id="4" creationId="{FB33F338-992D-F04D-B0E3-928DB2F89D6F}"/>
          </ac:spMkLst>
        </pc:spChg>
        <pc:spChg chg="add mod ord">
          <ac:chgData name="Michaeljon Miller" userId="c575fe5cddd8b8cf" providerId="LiveId" clId="{7EF091A2-6ACD-7C44-BF26-8B2484B06C9B}" dt="2020-01-07T23:17:20.727" v="807" actId="20577"/>
          <ac:spMkLst>
            <pc:docMk/>
            <pc:sldMk cId="2744596274" sldId="331"/>
            <ac:spMk id="5" creationId="{6D7A236F-D50F-4845-AC5A-A9729584299B}"/>
          </ac:spMkLst>
        </pc:spChg>
      </pc:sldChg>
      <pc:sldChg chg="addSp delSp modSp new mod modClrScheme chgLayout">
        <pc:chgData name="Michaeljon Miller" userId="c575fe5cddd8b8cf" providerId="LiveId" clId="{7EF091A2-6ACD-7C44-BF26-8B2484B06C9B}" dt="2020-01-07T23:40:47.157" v="1573" actId="5793"/>
        <pc:sldMkLst>
          <pc:docMk/>
          <pc:sldMk cId="1689033397" sldId="332"/>
        </pc:sldMkLst>
        <pc:spChg chg="mod ord">
          <ac:chgData name="Michaeljon Miller" userId="c575fe5cddd8b8cf" providerId="LiveId" clId="{7EF091A2-6ACD-7C44-BF26-8B2484B06C9B}" dt="2020-01-07T23:39:01.003" v="1348" actId="1076"/>
          <ac:spMkLst>
            <pc:docMk/>
            <pc:sldMk cId="1689033397" sldId="332"/>
            <ac:spMk id="2" creationId="{29FA921E-2BAE-AB43-BBDD-07D20E7B22DF}"/>
          </ac:spMkLst>
        </pc:spChg>
        <pc:spChg chg="del">
          <ac:chgData name="Michaeljon Miller" userId="c575fe5cddd8b8cf" providerId="LiveId" clId="{7EF091A2-6ACD-7C44-BF26-8B2484B06C9B}" dt="2020-01-07T23:35:59.748" v="1305"/>
          <ac:spMkLst>
            <pc:docMk/>
            <pc:sldMk cId="1689033397" sldId="332"/>
            <ac:spMk id="3" creationId="{F312BD8B-35CE-2045-BBB5-C7EA7AEE2C13}"/>
          </ac:spMkLst>
        </pc:spChg>
        <pc:spChg chg="add del mod ord">
          <ac:chgData name="Michaeljon Miller" userId="c575fe5cddd8b8cf" providerId="LiveId" clId="{7EF091A2-6ACD-7C44-BF26-8B2484B06C9B}" dt="2020-01-07T23:36:46.874" v="1340" actId="478"/>
          <ac:spMkLst>
            <pc:docMk/>
            <pc:sldMk cId="1689033397" sldId="332"/>
            <ac:spMk id="5" creationId="{CF0F0FC5-192A-9D41-9B0E-B3CDEB01AA59}"/>
          </ac:spMkLst>
        </pc:spChg>
        <pc:spChg chg="add del mod">
          <ac:chgData name="Michaeljon Miller" userId="c575fe5cddd8b8cf" providerId="LiveId" clId="{7EF091A2-6ACD-7C44-BF26-8B2484B06C9B}" dt="2020-01-07T23:39:09.198" v="1349"/>
          <ac:spMkLst>
            <pc:docMk/>
            <pc:sldMk cId="1689033397" sldId="332"/>
            <ac:spMk id="6" creationId="{6520B80F-5EC5-5A4D-971C-294F4CF7E3BF}"/>
          </ac:spMkLst>
        </pc:spChg>
        <pc:spChg chg="add del mod">
          <ac:chgData name="Michaeljon Miller" userId="c575fe5cddd8b8cf" providerId="LiveId" clId="{7EF091A2-6ACD-7C44-BF26-8B2484B06C9B}" dt="2020-01-07T23:39:09.198" v="1349"/>
          <ac:spMkLst>
            <pc:docMk/>
            <pc:sldMk cId="1689033397" sldId="332"/>
            <ac:spMk id="7" creationId="{B44A005F-527A-034B-A111-AD639ACDD0A7}"/>
          </ac:spMkLst>
        </pc:spChg>
        <pc:spChg chg="add mod">
          <ac:chgData name="Michaeljon Miller" userId="c575fe5cddd8b8cf" providerId="LiveId" clId="{7EF091A2-6ACD-7C44-BF26-8B2484B06C9B}" dt="2020-01-07T23:40:47.157" v="1573" actId="5793"/>
          <ac:spMkLst>
            <pc:docMk/>
            <pc:sldMk cId="1689033397" sldId="332"/>
            <ac:spMk id="8" creationId="{99E898C1-43E2-2148-BCF6-6611605BAA2D}"/>
          </ac:spMkLst>
        </pc:spChg>
        <pc:picChg chg="add mod ord">
          <ac:chgData name="Michaeljon Miller" userId="c575fe5cddd8b8cf" providerId="LiveId" clId="{7EF091A2-6ACD-7C44-BF26-8B2484B06C9B}" dt="2020-01-07T23:36:26.835" v="1329" actId="700"/>
          <ac:picMkLst>
            <pc:docMk/>
            <pc:sldMk cId="1689033397" sldId="332"/>
            <ac:picMk id="4" creationId="{878B8BE8-BB37-6944-8541-C993DA007DEF}"/>
          </ac:picMkLst>
        </pc:picChg>
      </pc:sldChg>
      <pc:sldChg chg="addSp delSp modSp new del mod ord modClrScheme chgLayout">
        <pc:chgData name="Michaeljon Miller" userId="c575fe5cddd8b8cf" providerId="LiveId" clId="{7EF091A2-6ACD-7C44-BF26-8B2484B06C9B}" dt="2020-01-07T23:23:10.698" v="1303" actId="2696"/>
        <pc:sldMkLst>
          <pc:docMk/>
          <pc:sldMk cId="2611083028" sldId="332"/>
        </pc:sldMkLst>
        <pc:spChg chg="mod ord">
          <ac:chgData name="Michaeljon Miller" userId="c575fe5cddd8b8cf" providerId="LiveId" clId="{7EF091A2-6ACD-7C44-BF26-8B2484B06C9B}" dt="2020-01-07T23:21:35.703" v="1258" actId="700"/>
          <ac:spMkLst>
            <pc:docMk/>
            <pc:sldMk cId="2611083028" sldId="332"/>
            <ac:spMk id="2" creationId="{BC506DD8-00AF-C841-8EA6-5341A3B10333}"/>
          </ac:spMkLst>
        </pc:spChg>
        <pc:spChg chg="del mod ord">
          <ac:chgData name="Michaeljon Miller" userId="c575fe5cddd8b8cf" providerId="LiveId" clId="{7EF091A2-6ACD-7C44-BF26-8B2484B06C9B}" dt="2020-01-07T23:21:35.703" v="1258" actId="700"/>
          <ac:spMkLst>
            <pc:docMk/>
            <pc:sldMk cId="2611083028" sldId="332"/>
            <ac:spMk id="3" creationId="{F842AB87-2689-6A4F-B942-DFE2BD385688}"/>
          </ac:spMkLst>
        </pc:spChg>
        <pc:spChg chg="add mod ord">
          <ac:chgData name="Michaeljon Miller" userId="c575fe5cddd8b8cf" providerId="LiveId" clId="{7EF091A2-6ACD-7C44-BF26-8B2484B06C9B}" dt="2020-01-07T23:21:45.219" v="1300" actId="20577"/>
          <ac:spMkLst>
            <pc:docMk/>
            <pc:sldMk cId="2611083028" sldId="332"/>
            <ac:spMk id="4" creationId="{759A3B7D-99FE-764C-A8CB-D300ABB620DD}"/>
          </ac:spMkLst>
        </pc:spChg>
      </pc:sldChg>
      <pc:sldChg chg="modSp new">
        <pc:chgData name="Michaeljon Miller" userId="c575fe5cddd8b8cf" providerId="LiveId" clId="{7EF091A2-6ACD-7C44-BF26-8B2484B06C9B}" dt="2020-01-07T23:46:28.251" v="1878" actId="114"/>
        <pc:sldMkLst>
          <pc:docMk/>
          <pc:sldMk cId="2764439232" sldId="333"/>
        </pc:sldMkLst>
        <pc:spChg chg="mod">
          <ac:chgData name="Michaeljon Miller" userId="c575fe5cddd8b8cf" providerId="LiveId" clId="{7EF091A2-6ACD-7C44-BF26-8B2484B06C9B}" dt="2020-01-07T23:41:48.783" v="1599" actId="20577"/>
          <ac:spMkLst>
            <pc:docMk/>
            <pc:sldMk cId="2764439232" sldId="333"/>
            <ac:spMk id="2" creationId="{8E88CEC7-E63A-494C-9BC2-DB90A7014CD6}"/>
          </ac:spMkLst>
        </pc:spChg>
        <pc:spChg chg="mod">
          <ac:chgData name="Michaeljon Miller" userId="c575fe5cddd8b8cf" providerId="LiveId" clId="{7EF091A2-6ACD-7C44-BF26-8B2484B06C9B}" dt="2020-01-07T23:46:28.251" v="1878" actId="114"/>
          <ac:spMkLst>
            <pc:docMk/>
            <pc:sldMk cId="2764439232" sldId="333"/>
            <ac:spMk id="3" creationId="{FB271E12-C72C-F04C-A888-26907388E52C}"/>
          </ac:spMkLst>
        </pc:spChg>
      </pc:sldChg>
      <pc:sldChg chg="modSp new">
        <pc:chgData name="Michaeljon Miller" userId="c575fe5cddd8b8cf" providerId="LiveId" clId="{7EF091A2-6ACD-7C44-BF26-8B2484B06C9B}" dt="2020-01-08T15:33:11.166" v="2492" actId="20577"/>
        <pc:sldMkLst>
          <pc:docMk/>
          <pc:sldMk cId="40077599" sldId="334"/>
        </pc:sldMkLst>
        <pc:spChg chg="mod">
          <ac:chgData name="Michaeljon Miller" userId="c575fe5cddd8b8cf" providerId="LiveId" clId="{7EF091A2-6ACD-7C44-BF26-8B2484B06C9B}" dt="2020-01-07T23:50:00.559" v="1977" actId="20577"/>
          <ac:spMkLst>
            <pc:docMk/>
            <pc:sldMk cId="40077599" sldId="334"/>
            <ac:spMk id="2" creationId="{858BF18B-AD69-7C4E-BE91-DD5D7417B507}"/>
          </ac:spMkLst>
        </pc:spChg>
        <pc:spChg chg="mod">
          <ac:chgData name="Michaeljon Miller" userId="c575fe5cddd8b8cf" providerId="LiveId" clId="{7EF091A2-6ACD-7C44-BF26-8B2484B06C9B}" dt="2020-01-08T15:33:11.166" v="2492" actId="20577"/>
          <ac:spMkLst>
            <pc:docMk/>
            <pc:sldMk cId="40077599" sldId="334"/>
            <ac:spMk id="3" creationId="{4A708910-3497-4147-A77A-2A7FF2573E7F}"/>
          </ac:spMkLst>
        </pc:spChg>
      </pc:sldChg>
    </pc:docChg>
  </pc:docChgLst>
  <pc:docChgLst>
    <pc:chgData name="Michaeljon Miller" userId="c575fe5cddd8b8cf" providerId="LiveId" clId="{17565504-A461-A248-A457-3CAE45D69B22}"/>
    <pc:docChg chg="undo custSel addSld delSld modSld">
      <pc:chgData name="Michaeljon Miller" userId="c575fe5cddd8b8cf" providerId="LiveId" clId="{17565504-A461-A248-A457-3CAE45D69B22}" dt="2019-01-08T16:30:28.315" v="1057"/>
      <pc:docMkLst>
        <pc:docMk/>
      </pc:docMkLst>
      <pc:sldChg chg="modSp">
        <pc:chgData name="Michaeljon Miller" userId="c575fe5cddd8b8cf" providerId="LiveId" clId="{17565504-A461-A248-A457-3CAE45D69B22}" dt="2019-01-07T18:02:36.948" v="463" actId="20577"/>
        <pc:sldMkLst>
          <pc:docMk/>
          <pc:sldMk cId="281628526" sldId="257"/>
        </pc:sldMkLst>
        <pc:spChg chg="mod">
          <ac:chgData name="Michaeljon Miller" userId="c575fe5cddd8b8cf" providerId="LiveId" clId="{17565504-A461-A248-A457-3CAE45D69B22}" dt="2019-01-07T18:02:36.948" v="463" actId="20577"/>
          <ac:spMkLst>
            <pc:docMk/>
            <pc:sldMk cId="281628526" sldId="257"/>
            <ac:spMk id="3" creationId="{00000000-0000-0000-0000-000000000000}"/>
          </ac:spMkLst>
        </pc:spChg>
      </pc:sldChg>
      <pc:sldChg chg="modSp">
        <pc:chgData name="Michaeljon Miller" userId="c575fe5cddd8b8cf" providerId="LiveId" clId="{17565504-A461-A248-A457-3CAE45D69B22}" dt="2019-01-07T17:57:09.501" v="185" actId="27636"/>
        <pc:sldMkLst>
          <pc:docMk/>
          <pc:sldMk cId="3067666387" sldId="258"/>
        </pc:sldMkLst>
        <pc:spChg chg="mod">
          <ac:chgData name="Michaeljon Miller" userId="c575fe5cddd8b8cf" providerId="LiveId" clId="{17565504-A461-A248-A457-3CAE45D69B22}" dt="2019-01-07T17:57:09.501" v="185" actId="27636"/>
          <ac:spMkLst>
            <pc:docMk/>
            <pc:sldMk cId="3067666387" sldId="258"/>
            <ac:spMk id="3" creationId="{00000000-0000-0000-0000-000000000000}"/>
          </ac:spMkLst>
        </pc:spChg>
      </pc:sldChg>
      <pc:sldChg chg="modSp">
        <pc:chgData name="Michaeljon Miller" userId="c575fe5cddd8b8cf" providerId="LiveId" clId="{17565504-A461-A248-A457-3CAE45D69B22}" dt="2019-01-07T17:56:56.096" v="183" actId="20577"/>
        <pc:sldMkLst>
          <pc:docMk/>
          <pc:sldMk cId="16608483" sldId="259"/>
        </pc:sldMkLst>
        <pc:spChg chg="mod">
          <ac:chgData name="Michaeljon Miller" userId="c575fe5cddd8b8cf" providerId="LiveId" clId="{17565504-A461-A248-A457-3CAE45D69B22}" dt="2019-01-07T17:56:56.096" v="183" actId="20577"/>
          <ac:spMkLst>
            <pc:docMk/>
            <pc:sldMk cId="16608483" sldId="259"/>
            <ac:spMk id="3" creationId="{00000000-0000-0000-0000-000000000000}"/>
          </ac:spMkLst>
        </pc:spChg>
      </pc:sldChg>
      <pc:sldChg chg="modSp">
        <pc:chgData name="Michaeljon Miller" userId="c575fe5cddd8b8cf" providerId="LiveId" clId="{17565504-A461-A248-A457-3CAE45D69B22}" dt="2019-01-08T16:25:51.840" v="656" actId="113"/>
        <pc:sldMkLst>
          <pc:docMk/>
          <pc:sldMk cId="3703959879" sldId="260"/>
        </pc:sldMkLst>
        <pc:spChg chg="mod">
          <ac:chgData name="Michaeljon Miller" userId="c575fe5cddd8b8cf" providerId="LiveId" clId="{17565504-A461-A248-A457-3CAE45D69B22}" dt="2019-01-08T16:25:41.486" v="650" actId="6549"/>
          <ac:spMkLst>
            <pc:docMk/>
            <pc:sldMk cId="3703959879" sldId="260"/>
            <ac:spMk id="2" creationId="{00000000-0000-0000-0000-000000000000}"/>
          </ac:spMkLst>
        </pc:spChg>
        <pc:spChg chg="mod">
          <ac:chgData name="Michaeljon Miller" userId="c575fe5cddd8b8cf" providerId="LiveId" clId="{17565504-A461-A248-A457-3CAE45D69B22}" dt="2019-01-08T16:25:51.840" v="656" actId="113"/>
          <ac:spMkLst>
            <pc:docMk/>
            <pc:sldMk cId="3703959879" sldId="260"/>
            <ac:spMk id="3" creationId="{00000000-0000-0000-0000-000000000000}"/>
          </ac:spMkLst>
        </pc:spChg>
      </pc:sldChg>
      <pc:sldChg chg="modSp">
        <pc:chgData name="Michaeljon Miller" userId="c575fe5cddd8b8cf" providerId="LiveId" clId="{17565504-A461-A248-A457-3CAE45D69B22}" dt="2019-01-07T18:21:41.372" v="649" actId="20577"/>
        <pc:sldMkLst>
          <pc:docMk/>
          <pc:sldMk cId="2579962451" sldId="261"/>
        </pc:sldMkLst>
        <pc:spChg chg="mod">
          <ac:chgData name="Michaeljon Miller" userId="c575fe5cddd8b8cf" providerId="LiveId" clId="{17565504-A461-A248-A457-3CAE45D69B22}" dt="2019-01-07T18:21:26.301" v="577" actId="20577"/>
          <ac:spMkLst>
            <pc:docMk/>
            <pc:sldMk cId="2579962451" sldId="261"/>
            <ac:spMk id="4" creationId="{00000000-0000-0000-0000-000000000000}"/>
          </ac:spMkLst>
        </pc:spChg>
        <pc:spChg chg="mod">
          <ac:chgData name="Michaeljon Miller" userId="c575fe5cddd8b8cf" providerId="LiveId" clId="{17565504-A461-A248-A457-3CAE45D69B22}" dt="2019-01-07T18:21:41.372" v="649" actId="20577"/>
          <ac:spMkLst>
            <pc:docMk/>
            <pc:sldMk cId="2579962451" sldId="261"/>
            <ac:spMk id="5" creationId="{00000000-0000-0000-0000-000000000000}"/>
          </ac:spMkLst>
        </pc:spChg>
      </pc:sldChg>
      <pc:sldChg chg="del">
        <pc:chgData name="Michaeljon Miller" userId="c575fe5cddd8b8cf" providerId="LiveId" clId="{17565504-A461-A248-A457-3CAE45D69B22}" dt="2019-01-07T18:21:10.479" v="519" actId="2696"/>
        <pc:sldMkLst>
          <pc:docMk/>
          <pc:sldMk cId="3614241725" sldId="262"/>
        </pc:sldMkLst>
      </pc:sldChg>
      <pc:sldChg chg="del">
        <pc:chgData name="Michaeljon Miller" userId="c575fe5cddd8b8cf" providerId="LiveId" clId="{17565504-A461-A248-A457-3CAE45D69B22}" dt="2019-01-07T18:21:10.482" v="521" actId="2696"/>
        <pc:sldMkLst>
          <pc:docMk/>
          <pc:sldMk cId="2596698127" sldId="263"/>
        </pc:sldMkLst>
      </pc:sldChg>
      <pc:sldChg chg="del">
        <pc:chgData name="Michaeljon Miller" userId="c575fe5cddd8b8cf" providerId="LiveId" clId="{17565504-A461-A248-A457-3CAE45D69B22}" dt="2019-01-07T18:21:10.480" v="520" actId="2696"/>
        <pc:sldMkLst>
          <pc:docMk/>
          <pc:sldMk cId="1061619602" sldId="264"/>
        </pc:sldMkLst>
      </pc:sldChg>
      <pc:sldChg chg="del">
        <pc:chgData name="Michaeljon Miller" userId="c575fe5cddd8b8cf" providerId="LiveId" clId="{17565504-A461-A248-A457-3CAE45D69B22}" dt="2019-01-07T18:21:10.483" v="522" actId="2696"/>
        <pc:sldMkLst>
          <pc:docMk/>
          <pc:sldMk cId="3232509413" sldId="265"/>
        </pc:sldMkLst>
      </pc:sldChg>
      <pc:sldChg chg="del">
        <pc:chgData name="Michaeljon Miller" userId="c575fe5cddd8b8cf" providerId="LiveId" clId="{17565504-A461-A248-A457-3CAE45D69B22}" dt="2019-01-07T18:21:10.484" v="523" actId="2696"/>
        <pc:sldMkLst>
          <pc:docMk/>
          <pc:sldMk cId="1775115555" sldId="266"/>
        </pc:sldMkLst>
      </pc:sldChg>
      <pc:sldChg chg="del">
        <pc:chgData name="Michaeljon Miller" userId="c575fe5cddd8b8cf" providerId="LiveId" clId="{17565504-A461-A248-A457-3CAE45D69B22}" dt="2019-01-07T18:21:10.485" v="524" actId="2696"/>
        <pc:sldMkLst>
          <pc:docMk/>
          <pc:sldMk cId="3714334438" sldId="267"/>
        </pc:sldMkLst>
      </pc:sldChg>
      <pc:sldChg chg="del">
        <pc:chgData name="Michaeljon Miller" userId="c575fe5cddd8b8cf" providerId="LiveId" clId="{17565504-A461-A248-A457-3CAE45D69B22}" dt="2019-01-07T18:21:10.486" v="525" actId="2696"/>
        <pc:sldMkLst>
          <pc:docMk/>
          <pc:sldMk cId="713012436" sldId="268"/>
        </pc:sldMkLst>
      </pc:sldChg>
      <pc:sldChg chg="del">
        <pc:chgData name="Michaeljon Miller" userId="c575fe5cddd8b8cf" providerId="LiveId" clId="{17565504-A461-A248-A457-3CAE45D69B22}" dt="2019-01-07T18:21:10.487" v="526" actId="2696"/>
        <pc:sldMkLst>
          <pc:docMk/>
          <pc:sldMk cId="3190887682" sldId="269"/>
        </pc:sldMkLst>
      </pc:sldChg>
      <pc:sldChg chg="del">
        <pc:chgData name="Michaeljon Miller" userId="c575fe5cddd8b8cf" providerId="LiveId" clId="{17565504-A461-A248-A457-3CAE45D69B22}" dt="2019-01-07T18:21:10.488" v="527" actId="2696"/>
        <pc:sldMkLst>
          <pc:docMk/>
          <pc:sldMk cId="3592551538" sldId="270"/>
        </pc:sldMkLst>
      </pc:sldChg>
      <pc:sldChg chg="del">
        <pc:chgData name="Michaeljon Miller" userId="c575fe5cddd8b8cf" providerId="LiveId" clId="{17565504-A461-A248-A457-3CAE45D69B22}" dt="2019-01-07T18:21:10.489" v="528" actId="2696"/>
        <pc:sldMkLst>
          <pc:docMk/>
          <pc:sldMk cId="2869546175" sldId="271"/>
        </pc:sldMkLst>
      </pc:sldChg>
      <pc:sldChg chg="del">
        <pc:chgData name="Michaeljon Miller" userId="c575fe5cddd8b8cf" providerId="LiveId" clId="{17565504-A461-A248-A457-3CAE45D69B22}" dt="2019-01-07T18:21:10.490" v="529" actId="2696"/>
        <pc:sldMkLst>
          <pc:docMk/>
          <pc:sldMk cId="4173387167" sldId="272"/>
        </pc:sldMkLst>
      </pc:sldChg>
      <pc:sldChg chg="del">
        <pc:chgData name="Michaeljon Miller" userId="c575fe5cddd8b8cf" providerId="LiveId" clId="{17565504-A461-A248-A457-3CAE45D69B22}" dt="2019-01-07T18:21:10.492" v="530" actId="2696"/>
        <pc:sldMkLst>
          <pc:docMk/>
          <pc:sldMk cId="4261719987" sldId="273"/>
        </pc:sldMkLst>
      </pc:sldChg>
      <pc:sldChg chg="del">
        <pc:chgData name="Michaeljon Miller" userId="c575fe5cddd8b8cf" providerId="LiveId" clId="{17565504-A461-A248-A457-3CAE45D69B22}" dt="2019-01-07T18:21:10.493" v="531" actId="2696"/>
        <pc:sldMkLst>
          <pc:docMk/>
          <pc:sldMk cId="4091930808" sldId="274"/>
        </pc:sldMkLst>
      </pc:sldChg>
      <pc:sldChg chg="del">
        <pc:chgData name="Michaeljon Miller" userId="c575fe5cddd8b8cf" providerId="LiveId" clId="{17565504-A461-A248-A457-3CAE45D69B22}" dt="2019-01-07T18:21:10.494" v="532" actId="2696"/>
        <pc:sldMkLst>
          <pc:docMk/>
          <pc:sldMk cId="3113566125" sldId="275"/>
        </pc:sldMkLst>
      </pc:sldChg>
      <pc:sldChg chg="del">
        <pc:chgData name="Michaeljon Miller" userId="c575fe5cddd8b8cf" providerId="LiveId" clId="{17565504-A461-A248-A457-3CAE45D69B22}" dt="2019-01-07T18:21:10.495" v="533" actId="2696"/>
        <pc:sldMkLst>
          <pc:docMk/>
          <pc:sldMk cId="255515822" sldId="276"/>
        </pc:sldMkLst>
      </pc:sldChg>
      <pc:sldChg chg="del">
        <pc:chgData name="Michaeljon Miller" userId="c575fe5cddd8b8cf" providerId="LiveId" clId="{17565504-A461-A248-A457-3CAE45D69B22}" dt="2019-01-07T18:21:10.496" v="534" actId="2696"/>
        <pc:sldMkLst>
          <pc:docMk/>
          <pc:sldMk cId="297214459" sldId="277"/>
        </pc:sldMkLst>
      </pc:sldChg>
      <pc:sldChg chg="del">
        <pc:chgData name="Michaeljon Miller" userId="c575fe5cddd8b8cf" providerId="LiveId" clId="{17565504-A461-A248-A457-3CAE45D69B22}" dt="2019-01-07T18:21:10.497" v="535" actId="2696"/>
        <pc:sldMkLst>
          <pc:docMk/>
          <pc:sldMk cId="3479580382" sldId="278"/>
        </pc:sldMkLst>
      </pc:sldChg>
      <pc:sldChg chg="del">
        <pc:chgData name="Michaeljon Miller" userId="c575fe5cddd8b8cf" providerId="LiveId" clId="{17565504-A461-A248-A457-3CAE45D69B22}" dt="2019-01-07T18:21:10.498" v="536" actId="2696"/>
        <pc:sldMkLst>
          <pc:docMk/>
          <pc:sldMk cId="503458590" sldId="279"/>
        </pc:sldMkLst>
      </pc:sldChg>
      <pc:sldChg chg="del">
        <pc:chgData name="Michaeljon Miller" userId="c575fe5cddd8b8cf" providerId="LiveId" clId="{17565504-A461-A248-A457-3CAE45D69B22}" dt="2019-01-07T18:21:10.499" v="537" actId="2696"/>
        <pc:sldMkLst>
          <pc:docMk/>
          <pc:sldMk cId="2679501053" sldId="280"/>
        </pc:sldMkLst>
      </pc:sldChg>
      <pc:sldChg chg="del">
        <pc:chgData name="Michaeljon Miller" userId="c575fe5cddd8b8cf" providerId="LiveId" clId="{17565504-A461-A248-A457-3CAE45D69B22}" dt="2019-01-07T18:21:10.501" v="538" actId="2696"/>
        <pc:sldMkLst>
          <pc:docMk/>
          <pc:sldMk cId="2908427803" sldId="281"/>
        </pc:sldMkLst>
      </pc:sldChg>
      <pc:sldChg chg="del">
        <pc:chgData name="Michaeljon Miller" userId="c575fe5cddd8b8cf" providerId="LiveId" clId="{17565504-A461-A248-A457-3CAE45D69B22}" dt="2019-01-07T18:21:10.502" v="539" actId="2696"/>
        <pc:sldMkLst>
          <pc:docMk/>
          <pc:sldMk cId="3379872475" sldId="282"/>
        </pc:sldMkLst>
      </pc:sldChg>
      <pc:sldChg chg="modSp">
        <pc:chgData name="Michaeljon Miller" userId="c575fe5cddd8b8cf" providerId="LiveId" clId="{17565504-A461-A248-A457-3CAE45D69B22}" dt="2019-01-07T17:59:33.326" v="409" actId="20577"/>
        <pc:sldMkLst>
          <pc:docMk/>
          <pc:sldMk cId="441390231" sldId="313"/>
        </pc:sldMkLst>
        <pc:spChg chg="mod">
          <ac:chgData name="Michaeljon Miller" userId="c575fe5cddd8b8cf" providerId="LiveId" clId="{17565504-A461-A248-A457-3CAE45D69B22}" dt="2019-01-07T17:59:28.569" v="406" actId="20577"/>
          <ac:spMkLst>
            <pc:docMk/>
            <pc:sldMk cId="441390231" sldId="313"/>
            <ac:spMk id="2" creationId="{549F39BE-42FA-8D4A-80DC-0C37EB5481FF}"/>
          </ac:spMkLst>
        </pc:spChg>
        <pc:spChg chg="mod">
          <ac:chgData name="Michaeljon Miller" userId="c575fe5cddd8b8cf" providerId="LiveId" clId="{17565504-A461-A248-A457-3CAE45D69B22}" dt="2019-01-07T17:59:33.326" v="409" actId="20577"/>
          <ac:spMkLst>
            <pc:docMk/>
            <pc:sldMk cId="441390231" sldId="313"/>
            <ac:spMk id="3" creationId="{14AF4CC5-FA98-2345-AC33-7068829B60A5}"/>
          </ac:spMkLst>
        </pc:spChg>
      </pc:sldChg>
      <pc:sldChg chg="modSp">
        <pc:chgData name="Michaeljon Miller" userId="c575fe5cddd8b8cf" providerId="LiveId" clId="{17565504-A461-A248-A457-3CAE45D69B22}" dt="2019-01-07T18:14:44.604" v="516" actId="20577"/>
        <pc:sldMkLst>
          <pc:docMk/>
          <pc:sldMk cId="1438224000" sldId="316"/>
        </pc:sldMkLst>
        <pc:spChg chg="mod">
          <ac:chgData name="Michaeljon Miller" userId="c575fe5cddd8b8cf" providerId="LiveId" clId="{17565504-A461-A248-A457-3CAE45D69B22}" dt="2019-01-07T18:14:44.604" v="516" actId="20577"/>
          <ac:spMkLst>
            <pc:docMk/>
            <pc:sldMk cId="1438224000" sldId="316"/>
            <ac:spMk id="3" creationId="{CAFA35EF-C386-7249-8BC2-685E5E49EE51}"/>
          </ac:spMkLst>
        </pc:spChg>
      </pc:sldChg>
      <pc:sldChg chg="del">
        <pc:chgData name="Michaeljon Miller" userId="c575fe5cddd8b8cf" providerId="LiveId" clId="{17565504-A461-A248-A457-3CAE45D69B22}" dt="2019-01-07T18:21:10.510" v="540" actId="2696"/>
        <pc:sldMkLst>
          <pc:docMk/>
          <pc:sldMk cId="3973889465" sldId="317"/>
        </pc:sldMkLst>
      </pc:sldChg>
      <pc:sldChg chg="addSp modSp add">
        <pc:chgData name="Michaeljon Miller" userId="c575fe5cddd8b8cf" providerId="LiveId" clId="{17565504-A461-A248-A457-3CAE45D69B22}" dt="2019-01-07T18:13:08.038" v="514" actId="20577"/>
        <pc:sldMkLst>
          <pc:docMk/>
          <pc:sldMk cId="639142658" sldId="318"/>
        </pc:sldMkLst>
        <pc:spChg chg="mod">
          <ac:chgData name="Michaeljon Miller" userId="c575fe5cddd8b8cf" providerId="LiveId" clId="{17565504-A461-A248-A457-3CAE45D69B22}" dt="2019-01-07T18:12:54.128" v="513" actId="20577"/>
          <ac:spMkLst>
            <pc:docMk/>
            <pc:sldMk cId="639142658" sldId="318"/>
            <ac:spMk id="3" creationId="{09D0B488-2D12-D246-8704-893F1372932C}"/>
          </ac:spMkLst>
        </pc:spChg>
        <pc:spChg chg="add mod">
          <ac:chgData name="Michaeljon Miller" userId="c575fe5cddd8b8cf" providerId="LiveId" clId="{17565504-A461-A248-A457-3CAE45D69B22}" dt="2019-01-07T18:13:08.038" v="514" actId="20577"/>
          <ac:spMkLst>
            <pc:docMk/>
            <pc:sldMk cId="639142658" sldId="318"/>
            <ac:spMk id="4" creationId="{AFAEFCB6-2794-724A-8566-92A7F00B63CB}"/>
          </ac:spMkLst>
        </pc:spChg>
      </pc:sldChg>
      <pc:sldChg chg="addSp delSp modSp add modAnim">
        <pc:chgData name="Michaeljon Miller" userId="c575fe5cddd8b8cf" providerId="LiveId" clId="{17565504-A461-A248-A457-3CAE45D69B22}" dt="2019-01-08T16:30:28.315" v="1057"/>
        <pc:sldMkLst>
          <pc:docMk/>
          <pc:sldMk cId="368945512" sldId="319"/>
        </pc:sldMkLst>
        <pc:spChg chg="mod">
          <ac:chgData name="Michaeljon Miller" userId="c575fe5cddd8b8cf" providerId="LiveId" clId="{17565504-A461-A248-A457-3CAE45D69B22}" dt="2019-01-08T16:26:21.477" v="674" actId="5793"/>
          <ac:spMkLst>
            <pc:docMk/>
            <pc:sldMk cId="368945512" sldId="319"/>
            <ac:spMk id="2" creationId="{5CC2E4B6-4593-1B4E-A261-6A2CD4A25398}"/>
          </ac:spMkLst>
        </pc:spChg>
        <pc:spChg chg="del">
          <ac:chgData name="Michaeljon Miller" userId="c575fe5cddd8b8cf" providerId="LiveId" clId="{17565504-A461-A248-A457-3CAE45D69B22}" dt="2019-01-08T16:26:43.006" v="675"/>
          <ac:spMkLst>
            <pc:docMk/>
            <pc:sldMk cId="368945512" sldId="319"/>
            <ac:spMk id="3" creationId="{A550BE33-4964-024E-841E-472876052537}"/>
          </ac:spMkLst>
        </pc:spChg>
        <pc:spChg chg="add mod">
          <ac:chgData name="Michaeljon Miller" userId="c575fe5cddd8b8cf" providerId="LiveId" clId="{17565504-A461-A248-A457-3CAE45D69B22}" dt="2019-01-08T16:29:25.757" v="1051" actId="20577"/>
          <ac:spMkLst>
            <pc:docMk/>
            <pc:sldMk cId="368945512" sldId="319"/>
            <ac:spMk id="4" creationId="{A5F4BA71-2584-4B48-9A81-1E09983EF940}"/>
          </ac:spMkLst>
        </pc:spChg>
        <pc:spChg chg="add mod">
          <ac:chgData name="Michaeljon Miller" userId="c575fe5cddd8b8cf" providerId="LiveId" clId="{17565504-A461-A248-A457-3CAE45D69B22}" dt="2019-01-08T16:28:33.804" v="961" actId="12"/>
          <ac:spMkLst>
            <pc:docMk/>
            <pc:sldMk cId="368945512" sldId="319"/>
            <ac:spMk id="5" creationId="{39C2DD69-AA45-104D-9712-E044843BB730}"/>
          </ac:spMkLst>
        </pc:spChg>
      </pc:sldChg>
      <pc:sldChg chg="add del">
        <pc:chgData name="Michaeljon Miller" userId="c575fe5cddd8b8cf" providerId="LiveId" clId="{17565504-A461-A248-A457-3CAE45D69B22}" dt="2019-01-07T18:21:10.477" v="518" actId="2696"/>
        <pc:sldMkLst>
          <pc:docMk/>
          <pc:sldMk cId="1788568324"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134272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confuse this use of the word “style” with its use in describing personalization or fashion. Architectural style as applied to building architecture is closer in nature to that which we’re discussing here, but also tends to reflect the local ruler’s personal tastes. We don’t want personality or taste to govern our architectural decisions.</a:t>
            </a:r>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338711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14</a:t>
            </a:fld>
            <a:endParaRPr lang="en-US"/>
          </a:p>
        </p:txBody>
      </p:sp>
    </p:spTree>
    <p:extLst>
      <p:ext uri="{BB962C8B-B14F-4D97-AF65-F5344CB8AC3E}">
        <p14:creationId xmlns:p14="http://schemas.microsoft.com/office/powerpoint/2010/main" val="265800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2181-C1D8-A54D-BDAE-8D6678EF3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8F89FA-DDD0-324D-B914-726DEE64D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DB3531-FE66-B045-9315-C4F1AD1CB367}"/>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5" name="Footer Placeholder 4">
            <a:extLst>
              <a:ext uri="{FF2B5EF4-FFF2-40B4-BE49-F238E27FC236}">
                <a16:creationId xmlns:a16="http://schemas.microsoft.com/office/drawing/2014/main" id="{EFBEC90A-E3EA-9840-8D94-DE090C22B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55133-D3A5-054A-B10F-FE068ACF9131}"/>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95156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7AB-BA26-764A-844F-CCED97933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D06180-DA9F-134A-8F0F-5EAB060FC2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F39F1-4EF5-3A4F-85F0-942E539F4D8E}"/>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5" name="Footer Placeholder 4">
            <a:extLst>
              <a:ext uri="{FF2B5EF4-FFF2-40B4-BE49-F238E27FC236}">
                <a16:creationId xmlns:a16="http://schemas.microsoft.com/office/drawing/2014/main" id="{863441EF-09FD-D549-9B98-CBC652A8A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B4194-5951-BA47-A88A-B455068A3D4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6596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8FBE4-3897-D84C-86A7-633258039C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C3D89-B2FC-694A-A4E4-6D18116021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91637-AB12-C748-BC07-5725B16D6F3B}"/>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5" name="Footer Placeholder 4">
            <a:extLst>
              <a:ext uri="{FF2B5EF4-FFF2-40B4-BE49-F238E27FC236}">
                <a16:creationId xmlns:a16="http://schemas.microsoft.com/office/drawing/2014/main" id="{16F2CC65-5167-1441-9B49-17ED3DAFF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B5FF1-7F41-034F-A20B-B1650D0A2FCF}"/>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4487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9151-35F2-2C42-8860-314C47CF1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A4EC9-D404-0849-B306-923F96A069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93C98-B0DD-CE4A-AB30-D3E5A47A7B5C}"/>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5" name="Footer Placeholder 4">
            <a:extLst>
              <a:ext uri="{FF2B5EF4-FFF2-40B4-BE49-F238E27FC236}">
                <a16:creationId xmlns:a16="http://schemas.microsoft.com/office/drawing/2014/main" id="{6C2F64AB-8A6F-CF40-999B-4B97F2D4D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2E7B6-25AB-6148-B83C-F8EE4BC4E59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47861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022F-790F-124F-99D4-83B039A6D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095B2-2CD8-7F4E-884D-CC30D1A86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C9CE6A-8441-3B47-A16E-C7DAB8F57025}"/>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5" name="Footer Placeholder 4">
            <a:extLst>
              <a:ext uri="{FF2B5EF4-FFF2-40B4-BE49-F238E27FC236}">
                <a16:creationId xmlns:a16="http://schemas.microsoft.com/office/drawing/2014/main" id="{C5A4CFCD-3036-084F-81AE-B9F44611E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8AA4D-2A38-0C42-88EA-4BD47329050D}"/>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22758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6D2F-0E02-F947-9320-2D809D7E97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B3044-B910-9440-AF42-D1DC89E3F6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17138-84A0-F24E-AA5E-23DB0DA28D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DCDA8-48B9-654A-835A-064AA00D5243}"/>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6" name="Footer Placeholder 5">
            <a:extLst>
              <a:ext uri="{FF2B5EF4-FFF2-40B4-BE49-F238E27FC236}">
                <a16:creationId xmlns:a16="http://schemas.microsoft.com/office/drawing/2014/main" id="{8CA52B78-6972-6A4F-B7A7-693342B99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BB101-BF75-B343-B34C-AE854DB7106E}"/>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18746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558D-593B-7B4C-B69C-44B3B66EF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F71264-D300-6A4A-9C9D-3ACC857FA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20A6B6-C7B0-B346-81C4-54DCDB0CC0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F16D7-EBD6-BC4E-B979-4E02F5895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0C6391-4C4A-4F44-AF7B-3B4F909C84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11BC6A-0546-D040-95A3-6DFF8F60F36A}"/>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8" name="Footer Placeholder 7">
            <a:extLst>
              <a:ext uri="{FF2B5EF4-FFF2-40B4-BE49-F238E27FC236}">
                <a16:creationId xmlns:a16="http://schemas.microsoft.com/office/drawing/2014/main" id="{E5C8F7BE-D75B-DE40-943A-1EB689D1A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DC52-0B74-F94B-A411-F39AA8F66859}"/>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18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EBD4-3453-A548-B0D7-D8BEF7EF4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25095C-3148-064B-979D-71251D98678C}"/>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4" name="Footer Placeholder 3">
            <a:extLst>
              <a:ext uri="{FF2B5EF4-FFF2-40B4-BE49-F238E27FC236}">
                <a16:creationId xmlns:a16="http://schemas.microsoft.com/office/drawing/2014/main" id="{1E0C1D4D-5345-F54C-9A7A-4886EDD2F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93FCC3-37B2-7E4C-B52B-6B0288B0345C}"/>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63576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9E0F3-0776-B544-8AB2-BB55539A2589}"/>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3" name="Footer Placeholder 2">
            <a:extLst>
              <a:ext uri="{FF2B5EF4-FFF2-40B4-BE49-F238E27FC236}">
                <a16:creationId xmlns:a16="http://schemas.microsoft.com/office/drawing/2014/main" id="{D26C7021-5A45-1B4F-83B8-02833F0614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8F5FA-25F3-EF4C-A599-CF708CA7572A}"/>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6813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8C16-C334-9147-A9DD-4E771B85E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C0D8E-9887-0D47-B3BE-CCF5E750E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7E0E52-9AA6-5C4D-BBEF-AA0EA1489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82F3F3-CA07-2C49-8EAE-7CBFFD5053C1}"/>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6" name="Footer Placeholder 5">
            <a:extLst>
              <a:ext uri="{FF2B5EF4-FFF2-40B4-BE49-F238E27FC236}">
                <a16:creationId xmlns:a16="http://schemas.microsoft.com/office/drawing/2014/main" id="{831FEF05-51D3-7741-BA2B-9A9679FC4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771C4-A2A5-9C4D-A5A9-A3CAD0CCEE40}"/>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28442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8E00-3160-AC42-B89F-8D299F496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D83750-C724-7E49-9B5D-3004741AA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A233E-EDB3-7D48-B0D1-95D3CC1B9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F65DDD-9015-DE48-8537-3EF1EA638013}"/>
              </a:ext>
            </a:extLst>
          </p:cNvPr>
          <p:cNvSpPr>
            <a:spLocks noGrp="1"/>
          </p:cNvSpPr>
          <p:nvPr>
            <p:ph type="dt" sz="half" idx="10"/>
          </p:nvPr>
        </p:nvSpPr>
        <p:spPr/>
        <p:txBody>
          <a:bodyPr/>
          <a:lstStyle/>
          <a:p>
            <a:fld id="{1E1327A7-1338-42E3-A376-4DBDA53A9DB0}" type="datetimeFigureOut">
              <a:rPr lang="en-US" smtClean="0"/>
              <a:t>1/8/20</a:t>
            </a:fld>
            <a:endParaRPr lang="en-US"/>
          </a:p>
        </p:txBody>
      </p:sp>
      <p:sp>
        <p:nvSpPr>
          <p:cNvPr id="6" name="Footer Placeholder 5">
            <a:extLst>
              <a:ext uri="{FF2B5EF4-FFF2-40B4-BE49-F238E27FC236}">
                <a16:creationId xmlns:a16="http://schemas.microsoft.com/office/drawing/2014/main" id="{B380186C-5267-5840-AE7C-F37E628CA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08B17-1229-4D40-931C-56D26A6714B8}"/>
              </a:ext>
            </a:extLst>
          </p:cNvPr>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96586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D3EFD-E1E8-F445-82A4-B3BF6C2C6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C48704-38DC-A149-A261-64FFEA32F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D7FC1-D2AB-A54F-A796-74756076A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1/8/20</a:t>
            </a:fld>
            <a:endParaRPr lang="en-US"/>
          </a:p>
        </p:txBody>
      </p:sp>
      <p:sp>
        <p:nvSpPr>
          <p:cNvPr id="5" name="Footer Placeholder 4">
            <a:extLst>
              <a:ext uri="{FF2B5EF4-FFF2-40B4-BE49-F238E27FC236}">
                <a16:creationId xmlns:a16="http://schemas.microsoft.com/office/drawing/2014/main" id="{3BD70056-766A-8D4D-8C84-8464BE31B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FA2A5-8EE1-CF49-92BB-450C63479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985142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chaeljon/SU_CPSC_5100_18FQ"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44139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p:txBody>
          <a:bodyPr/>
          <a:lstStyle/>
          <a:p>
            <a:r>
              <a:rPr lang="en-US" dirty="0"/>
              <a:t>We need to start somewhere, this seems like a </a:t>
            </a:r>
            <a:r>
              <a:rPr lang="en-US"/>
              <a:t>good place</a:t>
            </a:r>
            <a:endParaRPr lang="en-US" dirty="0"/>
          </a:p>
        </p:txBody>
      </p:sp>
    </p:spTree>
    <p:extLst>
      <p:ext uri="{BB962C8B-B14F-4D97-AF65-F5344CB8AC3E}">
        <p14:creationId xmlns:p14="http://schemas.microsoft.com/office/powerpoint/2010/main" val="257996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09F5-C9EE-1E4C-B839-B1A47EFAE97A}"/>
              </a:ext>
            </a:extLst>
          </p:cNvPr>
          <p:cNvSpPr>
            <a:spLocks noGrp="1"/>
          </p:cNvSpPr>
          <p:nvPr>
            <p:ph type="title"/>
          </p:nvPr>
        </p:nvSpPr>
        <p:spPr/>
        <p:txBody>
          <a:bodyPr/>
          <a:lstStyle/>
          <a:p>
            <a:r>
              <a:rPr lang="en-US" dirty="0"/>
              <a:t>What is this architecture thing?</a:t>
            </a:r>
          </a:p>
        </p:txBody>
      </p:sp>
      <p:sp>
        <p:nvSpPr>
          <p:cNvPr id="3" name="Content Placeholder 2">
            <a:extLst>
              <a:ext uri="{FF2B5EF4-FFF2-40B4-BE49-F238E27FC236}">
                <a16:creationId xmlns:a16="http://schemas.microsoft.com/office/drawing/2014/main" id="{B62E1A3E-F38E-904B-B8F7-D5A1398467AD}"/>
              </a:ext>
            </a:extLst>
          </p:cNvPr>
          <p:cNvSpPr>
            <a:spLocks noGrp="1"/>
          </p:cNvSpPr>
          <p:nvPr>
            <p:ph idx="1"/>
          </p:nvPr>
        </p:nvSpPr>
        <p:spPr/>
        <p:txBody>
          <a:bodyPr>
            <a:normAutofit/>
          </a:bodyPr>
          <a:lstStyle/>
          <a:p>
            <a:pPr marL="0" indent="0">
              <a:buNone/>
            </a:pPr>
            <a:r>
              <a:rPr lang="en-US" dirty="0"/>
              <a:t>Run-time abstraction view</a:t>
            </a:r>
          </a:p>
          <a:p>
            <a:pPr marL="457200" lvl="1" indent="0">
              <a:buNone/>
            </a:pPr>
            <a:r>
              <a:rPr lang="en-US" dirty="0"/>
              <a:t>A </a:t>
            </a:r>
            <a:r>
              <a:rPr lang="en-US" b="1" dirty="0"/>
              <a:t>software architecture </a:t>
            </a:r>
            <a:r>
              <a:rPr lang="en-US" dirty="0"/>
              <a:t>is an abstraction of the run-time elements of a software system during some phase of its operation. A system may be composed of many levels of abstraction and many phases of operation, each with its own software architecture.</a:t>
            </a:r>
          </a:p>
          <a:p>
            <a:pPr marL="0" indent="0">
              <a:buNone/>
            </a:pPr>
            <a:endParaRPr lang="en-US" dirty="0"/>
          </a:p>
          <a:p>
            <a:pPr marL="0" indent="0">
              <a:buNone/>
            </a:pPr>
            <a:r>
              <a:rPr lang="en-US" dirty="0"/>
              <a:t>Elemental view</a:t>
            </a:r>
          </a:p>
          <a:p>
            <a:pPr marL="457200" lvl="1" indent="0">
              <a:buNone/>
            </a:pPr>
            <a:r>
              <a:rPr lang="en-US" dirty="0"/>
              <a:t>A </a:t>
            </a:r>
            <a:r>
              <a:rPr lang="en-US" b="1" dirty="0"/>
              <a:t>software architecture</a:t>
            </a:r>
            <a:r>
              <a:rPr lang="en-US" dirty="0"/>
              <a:t> is defined by a configuration of architectural elements - components, connectors, and data - constrained in their relationships in order to achieve a desired set of architectural properties.</a:t>
            </a:r>
          </a:p>
        </p:txBody>
      </p:sp>
    </p:spTree>
    <p:extLst>
      <p:ext uri="{BB962C8B-B14F-4D97-AF65-F5344CB8AC3E}">
        <p14:creationId xmlns:p14="http://schemas.microsoft.com/office/powerpoint/2010/main" val="65719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50A-D84D-E645-9E33-A1392FE8704F}"/>
              </a:ext>
            </a:extLst>
          </p:cNvPr>
          <p:cNvSpPr>
            <a:spLocks noGrp="1"/>
          </p:cNvSpPr>
          <p:nvPr>
            <p:ph type="title"/>
          </p:nvPr>
        </p:nvSpPr>
        <p:spPr/>
        <p:txBody>
          <a:bodyPr/>
          <a:lstStyle/>
          <a:p>
            <a:r>
              <a:rPr lang="en-US" dirty="0"/>
              <a:t>So, what elements?</a:t>
            </a:r>
          </a:p>
        </p:txBody>
      </p:sp>
      <p:sp>
        <p:nvSpPr>
          <p:cNvPr id="3" name="Content Placeholder 2">
            <a:extLst>
              <a:ext uri="{FF2B5EF4-FFF2-40B4-BE49-F238E27FC236}">
                <a16:creationId xmlns:a16="http://schemas.microsoft.com/office/drawing/2014/main" id="{DF1C7B13-8199-864D-8C76-882AA0DDF815}"/>
              </a:ext>
            </a:extLst>
          </p:cNvPr>
          <p:cNvSpPr>
            <a:spLocks noGrp="1"/>
          </p:cNvSpPr>
          <p:nvPr>
            <p:ph idx="1"/>
          </p:nvPr>
        </p:nvSpPr>
        <p:spPr/>
        <p:txBody>
          <a:bodyPr/>
          <a:lstStyle/>
          <a:p>
            <a:pPr marL="0" indent="0">
              <a:buNone/>
            </a:pPr>
            <a:r>
              <a:rPr lang="en-US" dirty="0"/>
              <a:t>A </a:t>
            </a:r>
            <a:r>
              <a:rPr lang="en-US" b="1" dirty="0"/>
              <a:t>component</a:t>
            </a:r>
            <a:r>
              <a:rPr lang="en-US" dirty="0"/>
              <a:t> is an abstract unit of software instructions and internal state that provides a transformation of data via its interface.</a:t>
            </a:r>
          </a:p>
          <a:p>
            <a:pPr marL="0" indent="0">
              <a:buNone/>
            </a:pPr>
            <a:r>
              <a:rPr lang="en-US" dirty="0"/>
              <a:t>A </a:t>
            </a:r>
            <a:r>
              <a:rPr lang="en-US" b="1" dirty="0"/>
              <a:t>connector</a:t>
            </a:r>
            <a:r>
              <a:rPr lang="en-US" dirty="0"/>
              <a:t> is an abstract mechanism that mediates communication, coordination, or cooperation among components.</a:t>
            </a:r>
          </a:p>
          <a:p>
            <a:pPr marL="0" indent="0">
              <a:buNone/>
            </a:pPr>
            <a:r>
              <a:rPr lang="en-US" dirty="0"/>
              <a:t>A </a:t>
            </a:r>
            <a:r>
              <a:rPr lang="en-US" b="1" dirty="0"/>
              <a:t>datum</a:t>
            </a:r>
            <a:r>
              <a:rPr lang="en-US" dirty="0"/>
              <a:t> is an element of information that is transferred from a component, or received by a component, via a connector.</a:t>
            </a:r>
          </a:p>
          <a:p>
            <a:pPr marL="0" indent="0">
              <a:buNone/>
            </a:pPr>
            <a:r>
              <a:rPr lang="en-US" dirty="0"/>
              <a:t>A </a:t>
            </a:r>
            <a:r>
              <a:rPr lang="en-US" b="1" dirty="0"/>
              <a:t>configuration</a:t>
            </a:r>
            <a:r>
              <a:rPr lang="en-US" dirty="0"/>
              <a:t> is the structure of architectural relationships among components, connectors, and data during a period of system run-time.</a:t>
            </a:r>
          </a:p>
          <a:p>
            <a:pPr marL="0" indent="0">
              <a:buNone/>
            </a:pPr>
            <a:endParaRPr lang="en-US" dirty="0"/>
          </a:p>
        </p:txBody>
      </p:sp>
    </p:spTree>
    <p:extLst>
      <p:ext uri="{BB962C8B-B14F-4D97-AF65-F5344CB8AC3E}">
        <p14:creationId xmlns:p14="http://schemas.microsoft.com/office/powerpoint/2010/main" val="417252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30-9CE2-9144-B3D6-1920E39E3B14}"/>
              </a:ext>
            </a:extLst>
          </p:cNvPr>
          <p:cNvSpPr>
            <a:spLocks noGrp="1"/>
          </p:cNvSpPr>
          <p:nvPr>
            <p:ph type="title"/>
          </p:nvPr>
        </p:nvSpPr>
        <p:spPr/>
        <p:txBody>
          <a:bodyPr/>
          <a:lstStyle/>
          <a:p>
            <a:r>
              <a:rPr lang="en-US" dirty="0"/>
              <a:t>Which leaves us with </a:t>
            </a:r>
            <a:r>
              <a:rPr lang="en-US" i="1" dirty="0"/>
              <a:t>style</a:t>
            </a:r>
            <a:endParaRPr lang="en-US" dirty="0"/>
          </a:p>
        </p:txBody>
      </p:sp>
      <p:sp>
        <p:nvSpPr>
          <p:cNvPr id="3" name="Content Placeholder 2">
            <a:extLst>
              <a:ext uri="{FF2B5EF4-FFF2-40B4-BE49-F238E27FC236}">
                <a16:creationId xmlns:a16="http://schemas.microsoft.com/office/drawing/2014/main" id="{CAFA35EF-C386-7249-8BC2-685E5E49EE51}"/>
              </a:ext>
            </a:extLst>
          </p:cNvPr>
          <p:cNvSpPr>
            <a:spLocks noGrp="1"/>
          </p:cNvSpPr>
          <p:nvPr>
            <p:ph idx="1"/>
          </p:nvPr>
        </p:nvSpPr>
        <p:spPr/>
        <p:txBody>
          <a:bodyPr anchor="ctr"/>
          <a:lstStyle/>
          <a:p>
            <a:pPr marL="0" indent="0" algn="ctr">
              <a:buNone/>
            </a:pPr>
            <a:r>
              <a:rPr lang="en-US" i="1" dirty="0"/>
              <a:t>An </a:t>
            </a:r>
            <a:r>
              <a:rPr lang="en-US" b="1" i="1" dirty="0"/>
              <a:t>architectural style</a:t>
            </a:r>
            <a:r>
              <a:rPr lang="en-US" i="1" dirty="0"/>
              <a:t> is a coordinated set of architectural constraints that restricts the roles / features of architectural elements and the allowed relationships among those elements within any architecture that conforms to that style.</a:t>
            </a:r>
          </a:p>
        </p:txBody>
      </p:sp>
    </p:spTree>
    <p:extLst>
      <p:ext uri="{BB962C8B-B14F-4D97-AF65-F5344CB8AC3E}">
        <p14:creationId xmlns:p14="http://schemas.microsoft.com/office/powerpoint/2010/main" val="143822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921E-2BAE-AB43-BBDD-07D20E7B22DF}"/>
              </a:ext>
            </a:extLst>
          </p:cNvPr>
          <p:cNvSpPr>
            <a:spLocks noGrp="1"/>
          </p:cNvSpPr>
          <p:nvPr>
            <p:ph type="title"/>
          </p:nvPr>
        </p:nvSpPr>
        <p:spPr/>
        <p:txBody>
          <a:bodyPr/>
          <a:lstStyle/>
          <a:p>
            <a:r>
              <a:rPr lang="en-US" dirty="0"/>
              <a:t>Styles and patterns</a:t>
            </a:r>
          </a:p>
        </p:txBody>
      </p:sp>
      <p:pic>
        <p:nvPicPr>
          <p:cNvPr id="4" name="Content Placeholder 3">
            <a:extLst>
              <a:ext uri="{FF2B5EF4-FFF2-40B4-BE49-F238E27FC236}">
                <a16:creationId xmlns:a16="http://schemas.microsoft.com/office/drawing/2014/main" id="{878B8BE8-BB37-6944-8541-C993DA007DEF}"/>
              </a:ext>
            </a:extLst>
          </p:cNvPr>
          <p:cNvPicPr>
            <a:picLocks noGrp="1" noChangeAspect="1"/>
          </p:cNvPicPr>
          <p:nvPr>
            <p:ph idx="1"/>
          </p:nvPr>
        </p:nvPicPr>
        <p:blipFill>
          <a:blip r:embed="rId3"/>
          <a:stretch>
            <a:fillRect/>
          </a:stretch>
        </p:blipFill>
        <p:spPr>
          <a:xfrm>
            <a:off x="5675983" y="987425"/>
            <a:ext cx="5186610" cy="4873625"/>
          </a:xfrm>
        </p:spPr>
      </p:pic>
      <p:sp>
        <p:nvSpPr>
          <p:cNvPr id="8" name="Text Placeholder 7">
            <a:extLst>
              <a:ext uri="{FF2B5EF4-FFF2-40B4-BE49-F238E27FC236}">
                <a16:creationId xmlns:a16="http://schemas.microsoft.com/office/drawing/2014/main" id="{99E898C1-43E2-2148-BCF6-6611605BAA2D}"/>
              </a:ext>
            </a:extLst>
          </p:cNvPr>
          <p:cNvSpPr>
            <a:spLocks noGrp="1"/>
          </p:cNvSpPr>
          <p:nvPr>
            <p:ph type="body" sz="half" idx="2"/>
          </p:nvPr>
        </p:nvSpPr>
        <p:spPr/>
        <p:txBody>
          <a:bodyPr/>
          <a:lstStyle/>
          <a:p>
            <a:r>
              <a:rPr lang="en-US" dirty="0"/>
              <a:t>There’s a continuum, and that’s what’s important</a:t>
            </a:r>
          </a:p>
          <a:p>
            <a:r>
              <a:rPr lang="en-US" dirty="0"/>
              <a:t>This course is all about the continuum</a:t>
            </a:r>
          </a:p>
          <a:p>
            <a:r>
              <a:rPr lang="en-US" dirty="0"/>
              <a:t>And… you want to talk about controversy…</a:t>
            </a:r>
          </a:p>
        </p:txBody>
      </p:sp>
    </p:spTree>
    <p:extLst>
      <p:ext uri="{BB962C8B-B14F-4D97-AF65-F5344CB8AC3E}">
        <p14:creationId xmlns:p14="http://schemas.microsoft.com/office/powerpoint/2010/main" val="168903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33F338-992D-F04D-B0E3-928DB2F89D6F}"/>
              </a:ext>
            </a:extLst>
          </p:cNvPr>
          <p:cNvSpPr>
            <a:spLocks noGrp="1"/>
          </p:cNvSpPr>
          <p:nvPr>
            <p:ph type="title"/>
          </p:nvPr>
        </p:nvSpPr>
        <p:spPr/>
        <p:txBody>
          <a:bodyPr/>
          <a:lstStyle/>
          <a:p>
            <a:r>
              <a:rPr lang="en-US" dirty="0"/>
              <a:t>Let’s look at some examples</a:t>
            </a:r>
          </a:p>
        </p:txBody>
      </p:sp>
      <p:sp>
        <p:nvSpPr>
          <p:cNvPr id="5" name="Text Placeholder 4">
            <a:extLst>
              <a:ext uri="{FF2B5EF4-FFF2-40B4-BE49-F238E27FC236}">
                <a16:creationId xmlns:a16="http://schemas.microsoft.com/office/drawing/2014/main" id="{6D7A236F-D50F-4845-AC5A-A9729584299B}"/>
              </a:ext>
            </a:extLst>
          </p:cNvPr>
          <p:cNvSpPr>
            <a:spLocks noGrp="1"/>
          </p:cNvSpPr>
          <p:nvPr>
            <p:ph type="body" idx="1"/>
          </p:nvPr>
        </p:nvSpPr>
        <p:spPr/>
        <p:txBody>
          <a:bodyPr/>
          <a:lstStyle/>
          <a:p>
            <a:r>
              <a:rPr lang="en-US" dirty="0"/>
              <a:t>These are taken from various projects that I’ve worked on</a:t>
            </a:r>
          </a:p>
        </p:txBody>
      </p:sp>
    </p:spTree>
    <p:extLst>
      <p:ext uri="{BB962C8B-B14F-4D97-AF65-F5344CB8AC3E}">
        <p14:creationId xmlns:p14="http://schemas.microsoft.com/office/powerpoint/2010/main" val="274459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8BED-61FF-EB45-BDDA-9D4ECF0DBE7D}"/>
              </a:ext>
            </a:extLst>
          </p:cNvPr>
          <p:cNvSpPr>
            <a:spLocks noGrp="1"/>
          </p:cNvSpPr>
          <p:nvPr>
            <p:ph type="title"/>
          </p:nvPr>
        </p:nvSpPr>
        <p:spPr/>
        <p:txBody>
          <a:bodyPr/>
          <a:lstStyle/>
          <a:p>
            <a:r>
              <a:rPr lang="en-US" dirty="0"/>
              <a:t>18-month detailed integration</a:t>
            </a:r>
          </a:p>
        </p:txBody>
      </p:sp>
      <p:pic>
        <p:nvPicPr>
          <p:cNvPr id="5" name="Content Placeholder 4">
            <a:extLst>
              <a:ext uri="{FF2B5EF4-FFF2-40B4-BE49-F238E27FC236}">
                <a16:creationId xmlns:a16="http://schemas.microsoft.com/office/drawing/2014/main" id="{0E15E5C5-A196-C54B-8022-71C78C04F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842" y="1825625"/>
            <a:ext cx="6206315" cy="4351338"/>
          </a:xfrm>
        </p:spPr>
      </p:pic>
    </p:spTree>
    <p:extLst>
      <p:ext uri="{BB962C8B-B14F-4D97-AF65-F5344CB8AC3E}">
        <p14:creationId xmlns:p14="http://schemas.microsoft.com/office/powerpoint/2010/main" val="327562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AFF953-46B1-5044-9DCE-DDBD73CDC2A8}"/>
              </a:ext>
            </a:extLst>
          </p:cNvPr>
          <p:cNvSpPr>
            <a:spLocks noGrp="1"/>
          </p:cNvSpPr>
          <p:nvPr>
            <p:ph type="title"/>
          </p:nvPr>
        </p:nvSpPr>
        <p:spPr/>
        <p:txBody>
          <a:bodyPr/>
          <a:lstStyle/>
          <a:p>
            <a:r>
              <a:rPr lang="en-US" dirty="0"/>
              <a:t>An “application” in that model</a:t>
            </a:r>
          </a:p>
        </p:txBody>
      </p:sp>
      <p:pic>
        <p:nvPicPr>
          <p:cNvPr id="5" name="Content Placeholder 4">
            <a:extLst>
              <a:ext uri="{FF2B5EF4-FFF2-40B4-BE49-F238E27FC236}">
                <a16:creationId xmlns:a16="http://schemas.microsoft.com/office/drawing/2014/main" id="{19539023-B6F1-F641-9858-61A9AA5C8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3886" y="1825625"/>
            <a:ext cx="3084228" cy="4351338"/>
          </a:xfrm>
        </p:spPr>
      </p:pic>
    </p:spTree>
    <p:extLst>
      <p:ext uri="{BB962C8B-B14F-4D97-AF65-F5344CB8AC3E}">
        <p14:creationId xmlns:p14="http://schemas.microsoft.com/office/powerpoint/2010/main" val="122167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0C05-7F30-E643-BEF5-831E921B7E99}"/>
              </a:ext>
            </a:extLst>
          </p:cNvPr>
          <p:cNvSpPr>
            <a:spLocks noGrp="1"/>
          </p:cNvSpPr>
          <p:nvPr>
            <p:ph type="title"/>
          </p:nvPr>
        </p:nvSpPr>
        <p:spPr/>
        <p:txBody>
          <a:bodyPr/>
          <a:lstStyle/>
          <a:p>
            <a:r>
              <a:rPr lang="en-US" dirty="0"/>
              <a:t>One “layer” in the 18-month model</a:t>
            </a:r>
          </a:p>
        </p:txBody>
      </p:sp>
      <p:pic>
        <p:nvPicPr>
          <p:cNvPr id="5" name="Content Placeholder 4">
            <a:extLst>
              <a:ext uri="{FF2B5EF4-FFF2-40B4-BE49-F238E27FC236}">
                <a16:creationId xmlns:a16="http://schemas.microsoft.com/office/drawing/2014/main" id="{FA033BB2-2E93-FE40-9FC9-DAC9E8116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6195" y="1825625"/>
            <a:ext cx="4359610" cy="4351338"/>
          </a:xfrm>
        </p:spPr>
      </p:pic>
    </p:spTree>
    <p:extLst>
      <p:ext uri="{BB962C8B-B14F-4D97-AF65-F5344CB8AC3E}">
        <p14:creationId xmlns:p14="http://schemas.microsoft.com/office/powerpoint/2010/main" val="121641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1F6E-9CFD-0948-9545-1B29E2E6499B}"/>
              </a:ext>
            </a:extLst>
          </p:cNvPr>
          <p:cNvSpPr>
            <a:spLocks noGrp="1"/>
          </p:cNvSpPr>
          <p:nvPr>
            <p:ph type="title"/>
          </p:nvPr>
        </p:nvSpPr>
        <p:spPr/>
        <p:txBody>
          <a:bodyPr/>
          <a:lstStyle/>
          <a:p>
            <a:r>
              <a:rPr lang="en-US" dirty="0"/>
              <a:t>Logical concept map</a:t>
            </a:r>
          </a:p>
        </p:txBody>
      </p:sp>
      <p:pic>
        <p:nvPicPr>
          <p:cNvPr id="5" name="Content Placeholder 4">
            <a:extLst>
              <a:ext uri="{FF2B5EF4-FFF2-40B4-BE49-F238E27FC236}">
                <a16:creationId xmlns:a16="http://schemas.microsoft.com/office/drawing/2014/main" id="{29FB4F80-E9D4-9740-8200-5A3FB6915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4450" y="2693194"/>
            <a:ext cx="4483100" cy="2616200"/>
          </a:xfrm>
        </p:spPr>
      </p:pic>
    </p:spTree>
    <p:extLst>
      <p:ext uri="{BB962C8B-B14F-4D97-AF65-F5344CB8AC3E}">
        <p14:creationId xmlns:p14="http://schemas.microsoft.com/office/powerpoint/2010/main" val="7642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lstStyle/>
          <a:p>
            <a:pPr marL="0" indent="0">
              <a:buNone/>
            </a:pPr>
            <a:r>
              <a:rPr lang="en-US" dirty="0"/>
              <a:t>Email: </a:t>
            </a:r>
            <a:r>
              <a:rPr lang="en-US" dirty="0" err="1"/>
              <a:t>michaeljon.miller@outlook.com</a:t>
            </a:r>
            <a:endParaRPr lang="en-US" dirty="0"/>
          </a:p>
          <a:p>
            <a:pPr marL="0" indent="0">
              <a:buNone/>
            </a:pPr>
            <a:r>
              <a:rPr lang="en-US" dirty="0"/>
              <a:t>Phone / text: 425-503-4367</a:t>
            </a:r>
          </a:p>
          <a:p>
            <a:pPr marL="0" indent="0">
              <a:buNone/>
            </a:pPr>
            <a:r>
              <a:rPr lang="en-US" dirty="0"/>
              <a:t>Office hours: Tuesdays, 5 – 6pm, by appointment</a:t>
            </a:r>
          </a:p>
          <a:p>
            <a:pPr marL="0" indent="0">
              <a:buNone/>
            </a:pPr>
            <a:r>
              <a:rPr lang="en-US" dirty="0"/>
              <a:t>Site: </a:t>
            </a:r>
            <a:r>
              <a:rPr lang="en-US" dirty="0">
                <a:hlinkClick r:id="rId2"/>
              </a:rPr>
              <a:t>https://github.com/michaeljon/SU_CPSC_5200_20WQ</a:t>
            </a:r>
            <a:endParaRPr lang="en-US" dirty="0"/>
          </a:p>
          <a:p>
            <a:pPr marL="0" indent="0">
              <a:buNone/>
            </a:pPr>
            <a:r>
              <a:rPr lang="en-US" dirty="0"/>
              <a:t>Text: None yet, see book list for recommendations</a:t>
            </a:r>
          </a:p>
          <a:p>
            <a:pPr marL="0" indent="0">
              <a:buNone/>
            </a:pPr>
            <a:endParaRPr lang="en-US" dirty="0"/>
          </a:p>
          <a:p>
            <a:pPr marL="0" indent="0">
              <a:buNone/>
            </a:pPr>
            <a:r>
              <a:rPr lang="en-US" b="1" dirty="0"/>
              <a:t>Note</a:t>
            </a:r>
            <a:r>
              <a:rPr lang="en-US" dirty="0"/>
              <a:t> – Remote lecture via zoom on 21</a:t>
            </a:r>
            <a:r>
              <a:rPr lang="en-US" baseline="30000" dirty="0"/>
              <a:t>st</a:t>
            </a:r>
            <a:r>
              <a:rPr lang="en-US" dirty="0"/>
              <a:t> Jan</a:t>
            </a:r>
          </a:p>
          <a:p>
            <a:pPr marL="0" indent="0">
              <a:buNone/>
            </a:pPr>
            <a:r>
              <a:rPr lang="en-US" b="1" dirty="0"/>
              <a:t>Note</a:t>
            </a:r>
            <a:r>
              <a:rPr lang="en-US" dirty="0"/>
              <a:t> – Guest lectures on 4</a:t>
            </a:r>
            <a:r>
              <a:rPr lang="en-US" baseline="30000" dirty="0"/>
              <a:t>th</a:t>
            </a:r>
            <a:r>
              <a:rPr lang="en-US" dirty="0"/>
              <a:t> and 6</a:t>
            </a:r>
            <a:r>
              <a:rPr lang="en-US" baseline="30000" dirty="0"/>
              <a:t>th</a:t>
            </a:r>
            <a:r>
              <a:rPr lang="en-US" dirty="0"/>
              <a:t> Feb</a:t>
            </a:r>
          </a:p>
          <a:p>
            <a:pPr marL="0" indent="0">
              <a:buNone/>
            </a:pPr>
            <a:endParaRPr lang="en-US" dirty="0"/>
          </a:p>
        </p:txBody>
      </p:sp>
    </p:spTree>
    <p:extLst>
      <p:ext uri="{BB962C8B-B14F-4D97-AF65-F5344CB8AC3E}">
        <p14:creationId xmlns:p14="http://schemas.microsoft.com/office/powerpoint/2010/main" val="28162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54A4-FE43-0042-B8B4-BD2635022CFF}"/>
              </a:ext>
            </a:extLst>
          </p:cNvPr>
          <p:cNvSpPr>
            <a:spLocks noGrp="1"/>
          </p:cNvSpPr>
          <p:nvPr>
            <p:ph type="title"/>
          </p:nvPr>
        </p:nvSpPr>
        <p:spPr/>
        <p:txBody>
          <a:bodyPr/>
          <a:lstStyle/>
          <a:p>
            <a:r>
              <a:rPr lang="en-US" dirty="0"/>
              <a:t>C-level model (see the 18-mo. version)</a:t>
            </a:r>
          </a:p>
        </p:txBody>
      </p:sp>
      <p:pic>
        <p:nvPicPr>
          <p:cNvPr id="5" name="Content Placeholder 4">
            <a:extLst>
              <a:ext uri="{FF2B5EF4-FFF2-40B4-BE49-F238E27FC236}">
                <a16:creationId xmlns:a16="http://schemas.microsoft.com/office/drawing/2014/main" id="{AC9BCC23-BC2F-C440-9F66-21C48725E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0328" y="1825625"/>
            <a:ext cx="6311343" cy="4351338"/>
          </a:xfrm>
        </p:spPr>
      </p:pic>
    </p:spTree>
    <p:extLst>
      <p:ext uri="{BB962C8B-B14F-4D97-AF65-F5344CB8AC3E}">
        <p14:creationId xmlns:p14="http://schemas.microsoft.com/office/powerpoint/2010/main" val="2150556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0E6F-DC8F-A943-A70F-41A57D1F2858}"/>
              </a:ext>
            </a:extLst>
          </p:cNvPr>
          <p:cNvSpPr>
            <a:spLocks noGrp="1"/>
          </p:cNvSpPr>
          <p:nvPr>
            <p:ph type="title"/>
          </p:nvPr>
        </p:nvSpPr>
        <p:spPr/>
        <p:txBody>
          <a:bodyPr/>
          <a:lstStyle/>
          <a:p>
            <a:r>
              <a:rPr lang="en-US" dirty="0"/>
              <a:t>50,000’ C</a:t>
            </a:r>
            <a:r>
              <a:rPr lang="en-US" baseline="30000" dirty="0"/>
              <a:t>-1</a:t>
            </a:r>
            <a:r>
              <a:rPr lang="en-US" dirty="0"/>
              <a:t>-level microservices model</a:t>
            </a:r>
          </a:p>
        </p:txBody>
      </p:sp>
      <p:pic>
        <p:nvPicPr>
          <p:cNvPr id="5" name="Content Placeholder 4">
            <a:extLst>
              <a:ext uri="{FF2B5EF4-FFF2-40B4-BE49-F238E27FC236}">
                <a16:creationId xmlns:a16="http://schemas.microsoft.com/office/drawing/2014/main" id="{E42327E6-006F-4843-BCD9-18122C1AF1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0428" y="1825625"/>
            <a:ext cx="5631143" cy="4351338"/>
          </a:xfrm>
        </p:spPr>
      </p:pic>
    </p:spTree>
    <p:extLst>
      <p:ext uri="{BB962C8B-B14F-4D97-AF65-F5344CB8AC3E}">
        <p14:creationId xmlns:p14="http://schemas.microsoft.com/office/powerpoint/2010/main" val="384638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5B-CE43-7041-B6CA-E00CF6DFC311}"/>
              </a:ext>
            </a:extLst>
          </p:cNvPr>
          <p:cNvSpPr>
            <a:spLocks noGrp="1"/>
          </p:cNvSpPr>
          <p:nvPr>
            <p:ph type="title"/>
          </p:nvPr>
        </p:nvSpPr>
        <p:spPr/>
        <p:txBody>
          <a:bodyPr/>
          <a:lstStyle/>
          <a:p>
            <a:r>
              <a:rPr lang="en-US" dirty="0" err="1"/>
              <a:t>BillG</a:t>
            </a:r>
            <a:r>
              <a:rPr lang="en-US" dirty="0"/>
              <a:t> review for ”future” product</a:t>
            </a:r>
          </a:p>
        </p:txBody>
      </p:sp>
      <p:pic>
        <p:nvPicPr>
          <p:cNvPr id="4" name="Content Placeholder 3">
            <a:extLst>
              <a:ext uri="{FF2B5EF4-FFF2-40B4-BE49-F238E27FC236}">
                <a16:creationId xmlns:a16="http://schemas.microsoft.com/office/drawing/2014/main" id="{94D78AA8-A78A-4B4F-9EB4-FD43D1A1FB30}"/>
              </a:ext>
            </a:extLst>
          </p:cNvPr>
          <p:cNvPicPr>
            <a:picLocks noGrp="1" noChangeAspect="1"/>
          </p:cNvPicPr>
          <p:nvPr>
            <p:ph idx="1"/>
          </p:nvPr>
        </p:nvPicPr>
        <p:blipFill>
          <a:blip r:embed="rId2"/>
          <a:stretch>
            <a:fillRect/>
          </a:stretch>
        </p:blipFill>
        <p:spPr>
          <a:xfrm>
            <a:off x="3199028" y="1825625"/>
            <a:ext cx="5793943" cy="4351338"/>
          </a:xfrm>
          <a:prstGeom prst="rect">
            <a:avLst/>
          </a:prstGeom>
        </p:spPr>
      </p:pic>
    </p:spTree>
    <p:extLst>
      <p:ext uri="{BB962C8B-B14F-4D97-AF65-F5344CB8AC3E}">
        <p14:creationId xmlns:p14="http://schemas.microsoft.com/office/powerpoint/2010/main" val="321059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078A-8FFF-0B44-BF79-A550E62177D4}"/>
              </a:ext>
            </a:extLst>
          </p:cNvPr>
          <p:cNvSpPr>
            <a:spLocks noGrp="1"/>
          </p:cNvSpPr>
          <p:nvPr>
            <p:ph type="title"/>
          </p:nvPr>
        </p:nvSpPr>
        <p:spPr/>
        <p:txBody>
          <a:bodyPr/>
          <a:lstStyle/>
          <a:p>
            <a:r>
              <a:rPr lang="en-US" dirty="0"/>
              <a:t>Customer-facing view of previous</a:t>
            </a:r>
          </a:p>
        </p:txBody>
      </p:sp>
      <p:pic>
        <p:nvPicPr>
          <p:cNvPr id="5" name="Content Placeholder 4">
            <a:extLst>
              <a:ext uri="{FF2B5EF4-FFF2-40B4-BE49-F238E27FC236}">
                <a16:creationId xmlns:a16="http://schemas.microsoft.com/office/drawing/2014/main" id="{E4780A1B-073C-084C-8F69-3292D5E1D94D}"/>
              </a:ext>
            </a:extLst>
          </p:cNvPr>
          <p:cNvPicPr>
            <a:picLocks noGrp="1" noChangeAspect="1"/>
          </p:cNvPicPr>
          <p:nvPr>
            <p:ph idx="1"/>
          </p:nvPr>
        </p:nvPicPr>
        <p:blipFill>
          <a:blip r:embed="rId2"/>
          <a:stretch>
            <a:fillRect/>
          </a:stretch>
        </p:blipFill>
        <p:spPr>
          <a:xfrm>
            <a:off x="3197459" y="1825625"/>
            <a:ext cx="5797082" cy="4351338"/>
          </a:xfrm>
          <a:prstGeom prst="rect">
            <a:avLst/>
          </a:prstGeom>
        </p:spPr>
      </p:pic>
    </p:spTree>
    <p:extLst>
      <p:ext uri="{BB962C8B-B14F-4D97-AF65-F5344CB8AC3E}">
        <p14:creationId xmlns:p14="http://schemas.microsoft.com/office/powerpoint/2010/main" val="2589144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89D4-E7F9-954F-9311-3FAB881A6858}"/>
              </a:ext>
            </a:extLst>
          </p:cNvPr>
          <p:cNvSpPr>
            <a:spLocks noGrp="1"/>
          </p:cNvSpPr>
          <p:nvPr>
            <p:ph type="title"/>
          </p:nvPr>
        </p:nvSpPr>
        <p:spPr/>
        <p:txBody>
          <a:bodyPr/>
          <a:lstStyle/>
          <a:p>
            <a:r>
              <a:rPr lang="en-US" dirty="0"/>
              <a:t>Dev-level “standardized” web app</a:t>
            </a:r>
          </a:p>
        </p:txBody>
      </p:sp>
      <p:pic>
        <p:nvPicPr>
          <p:cNvPr id="4" name="Content Placeholder 3">
            <a:extLst>
              <a:ext uri="{FF2B5EF4-FFF2-40B4-BE49-F238E27FC236}">
                <a16:creationId xmlns:a16="http://schemas.microsoft.com/office/drawing/2014/main" id="{36857528-BD1A-7940-9B57-283010650AE2}"/>
              </a:ext>
            </a:extLst>
          </p:cNvPr>
          <p:cNvPicPr>
            <a:picLocks noGrp="1" noChangeAspect="1"/>
          </p:cNvPicPr>
          <p:nvPr>
            <p:ph idx="1"/>
          </p:nvPr>
        </p:nvPicPr>
        <p:blipFill>
          <a:blip r:embed="rId2"/>
          <a:stretch>
            <a:fillRect/>
          </a:stretch>
        </p:blipFill>
        <p:spPr>
          <a:xfrm>
            <a:off x="3131268" y="1825625"/>
            <a:ext cx="5929464" cy="4351338"/>
          </a:xfrm>
          <a:prstGeom prst="rect">
            <a:avLst/>
          </a:prstGeom>
        </p:spPr>
      </p:pic>
    </p:spTree>
    <p:extLst>
      <p:ext uri="{BB962C8B-B14F-4D97-AF65-F5344CB8AC3E}">
        <p14:creationId xmlns:p14="http://schemas.microsoft.com/office/powerpoint/2010/main" val="216579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E18C-40EB-D147-87E6-F5FF76B87335}"/>
              </a:ext>
            </a:extLst>
          </p:cNvPr>
          <p:cNvSpPr>
            <a:spLocks noGrp="1"/>
          </p:cNvSpPr>
          <p:nvPr>
            <p:ph type="title"/>
          </p:nvPr>
        </p:nvSpPr>
        <p:spPr/>
        <p:txBody>
          <a:bodyPr/>
          <a:lstStyle/>
          <a:p>
            <a:r>
              <a:rPr lang="en-US" dirty="0"/>
              <a:t>SME-facing concept model</a:t>
            </a:r>
          </a:p>
        </p:txBody>
      </p:sp>
      <p:pic>
        <p:nvPicPr>
          <p:cNvPr id="4" name="Content Placeholder 3">
            <a:extLst>
              <a:ext uri="{FF2B5EF4-FFF2-40B4-BE49-F238E27FC236}">
                <a16:creationId xmlns:a16="http://schemas.microsoft.com/office/drawing/2014/main" id="{DE99FB21-D698-DF44-97F5-32CA760B9514}"/>
              </a:ext>
            </a:extLst>
          </p:cNvPr>
          <p:cNvPicPr>
            <a:picLocks noGrp="1" noChangeAspect="1"/>
          </p:cNvPicPr>
          <p:nvPr>
            <p:ph idx="1"/>
          </p:nvPr>
        </p:nvPicPr>
        <p:blipFill>
          <a:blip r:embed="rId2"/>
          <a:stretch>
            <a:fillRect/>
          </a:stretch>
        </p:blipFill>
        <p:spPr>
          <a:xfrm>
            <a:off x="2734841" y="1825625"/>
            <a:ext cx="6722317" cy="4351338"/>
          </a:xfrm>
          <a:prstGeom prst="rect">
            <a:avLst/>
          </a:prstGeom>
        </p:spPr>
      </p:pic>
    </p:spTree>
    <p:extLst>
      <p:ext uri="{BB962C8B-B14F-4D97-AF65-F5344CB8AC3E}">
        <p14:creationId xmlns:p14="http://schemas.microsoft.com/office/powerpoint/2010/main" val="3812959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CEC7-E63A-494C-9BC2-DB90A7014CD6}"/>
              </a:ext>
            </a:extLst>
          </p:cNvPr>
          <p:cNvSpPr>
            <a:spLocks noGrp="1"/>
          </p:cNvSpPr>
          <p:nvPr>
            <p:ph type="title"/>
          </p:nvPr>
        </p:nvSpPr>
        <p:spPr/>
        <p:txBody>
          <a:bodyPr/>
          <a:lstStyle/>
          <a:p>
            <a:r>
              <a:rPr lang="en-US" dirty="0"/>
              <a:t>For next time</a:t>
            </a:r>
          </a:p>
        </p:txBody>
      </p:sp>
      <p:sp>
        <p:nvSpPr>
          <p:cNvPr id="3" name="Content Placeholder 2">
            <a:extLst>
              <a:ext uri="{FF2B5EF4-FFF2-40B4-BE49-F238E27FC236}">
                <a16:creationId xmlns:a16="http://schemas.microsoft.com/office/drawing/2014/main" id="{FB271E12-C72C-F04C-A888-26907388E52C}"/>
              </a:ext>
            </a:extLst>
          </p:cNvPr>
          <p:cNvSpPr>
            <a:spLocks noGrp="1"/>
          </p:cNvSpPr>
          <p:nvPr>
            <p:ph idx="1"/>
          </p:nvPr>
        </p:nvSpPr>
        <p:spPr/>
        <p:txBody>
          <a:bodyPr/>
          <a:lstStyle/>
          <a:p>
            <a:pPr marL="0" indent="0">
              <a:buNone/>
            </a:pPr>
            <a:r>
              <a:rPr lang="en-US" dirty="0"/>
              <a:t>We are going to cover the REST architectural style</a:t>
            </a:r>
          </a:p>
          <a:p>
            <a:pPr marL="0" indent="0">
              <a:buNone/>
            </a:pPr>
            <a:r>
              <a:rPr lang="en-US" dirty="0"/>
              <a:t>Please read (at least) chapter 5 of Roy Fielding’s dissertation</a:t>
            </a:r>
          </a:p>
          <a:p>
            <a:pPr marL="0" indent="0">
              <a:buNone/>
            </a:pPr>
            <a:r>
              <a:rPr lang="en-US" sz="2000" dirty="0"/>
              <a:t>	</a:t>
            </a:r>
            <a:r>
              <a:rPr lang="en-US" sz="2000" dirty="0">
                <a:hlinkClick r:id="rId2"/>
              </a:rPr>
              <a:t>http://www.ics.uci.edu/~fielding/pubs/dissertation/top.htm</a:t>
            </a:r>
            <a:endParaRPr lang="en-US" sz="2000" dirty="0"/>
          </a:p>
          <a:p>
            <a:pPr marL="0" indent="0">
              <a:buNone/>
            </a:pPr>
            <a:endParaRPr lang="en-US" dirty="0"/>
          </a:p>
          <a:p>
            <a:pPr marL="0" indent="0">
              <a:buNone/>
            </a:pPr>
            <a:r>
              <a:rPr lang="en-US" dirty="0"/>
              <a:t>We will look at an implementation of the above (yes, </a:t>
            </a:r>
            <a:r>
              <a:rPr lang="en-US" i="1" dirty="0"/>
              <a:t>code</a:t>
            </a:r>
            <a:r>
              <a:rPr lang="en-US" dirty="0"/>
              <a:t>)</a:t>
            </a:r>
          </a:p>
        </p:txBody>
      </p:sp>
    </p:spTree>
    <p:extLst>
      <p:ext uri="{BB962C8B-B14F-4D97-AF65-F5344CB8AC3E}">
        <p14:creationId xmlns:p14="http://schemas.microsoft.com/office/powerpoint/2010/main" val="276443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F18B-AD69-7C4E-BE91-DD5D7417B507}"/>
              </a:ext>
            </a:extLst>
          </p:cNvPr>
          <p:cNvSpPr>
            <a:spLocks noGrp="1"/>
          </p:cNvSpPr>
          <p:nvPr>
            <p:ph type="title"/>
          </p:nvPr>
        </p:nvSpPr>
        <p:spPr/>
        <p:txBody>
          <a:bodyPr/>
          <a:lstStyle/>
          <a:p>
            <a:r>
              <a:rPr lang="en-US" dirty="0"/>
              <a:t>Who am I to teach this course?</a:t>
            </a:r>
          </a:p>
        </p:txBody>
      </p:sp>
      <p:sp>
        <p:nvSpPr>
          <p:cNvPr id="3" name="Content Placeholder 2">
            <a:extLst>
              <a:ext uri="{FF2B5EF4-FFF2-40B4-BE49-F238E27FC236}">
                <a16:creationId xmlns:a16="http://schemas.microsoft.com/office/drawing/2014/main" id="{4A708910-3497-4147-A77A-2A7FF2573E7F}"/>
              </a:ext>
            </a:extLst>
          </p:cNvPr>
          <p:cNvSpPr>
            <a:spLocks noGrp="1"/>
          </p:cNvSpPr>
          <p:nvPr>
            <p:ph idx="1"/>
          </p:nvPr>
        </p:nvSpPr>
        <p:spPr/>
        <p:txBody>
          <a:bodyPr>
            <a:normAutofit lnSpcReduction="10000"/>
          </a:bodyPr>
          <a:lstStyle/>
          <a:p>
            <a:pPr marL="0" indent="0">
              <a:buNone/>
            </a:pPr>
            <a:r>
              <a:rPr lang="en-US" dirty="0"/>
              <a:t>Principal Architect – </a:t>
            </a:r>
            <a:r>
              <a:rPr lang="en-US" dirty="0" err="1"/>
              <a:t>ovation.io</a:t>
            </a:r>
            <a:endParaRPr lang="en-US" dirty="0"/>
          </a:p>
          <a:p>
            <a:pPr marL="0" indent="0">
              <a:buNone/>
            </a:pPr>
            <a:r>
              <a:rPr lang="en-US" dirty="0">
                <a:solidFill>
                  <a:schemeClr val="tx1">
                    <a:lumMod val="50000"/>
                    <a:lumOff val="50000"/>
                  </a:schemeClr>
                </a:solidFill>
              </a:rPr>
              <a:t>Chief Technical Officer – </a:t>
            </a:r>
            <a:r>
              <a:rPr lang="en-US" dirty="0" err="1">
                <a:solidFill>
                  <a:schemeClr val="tx1">
                    <a:lumMod val="50000"/>
                    <a:lumOff val="50000"/>
                  </a:schemeClr>
                </a:solidFill>
              </a:rPr>
              <a:t>InnoWerks</a:t>
            </a:r>
            <a:r>
              <a:rPr lang="en-US" dirty="0">
                <a:solidFill>
                  <a:schemeClr val="tx1">
                    <a:lumMod val="50000"/>
                    <a:lumOff val="50000"/>
                  </a:schemeClr>
                </a:solidFill>
              </a:rPr>
              <a:t>, Ltd.</a:t>
            </a:r>
          </a:p>
          <a:p>
            <a:pPr marL="0" indent="0">
              <a:buNone/>
            </a:pPr>
            <a:r>
              <a:rPr lang="en-US" dirty="0">
                <a:solidFill>
                  <a:schemeClr val="bg1">
                    <a:lumMod val="50000"/>
                  </a:schemeClr>
                </a:solidFill>
              </a:rPr>
              <a:t>Chief Software Architect – Apptio</a:t>
            </a:r>
          </a:p>
          <a:p>
            <a:pPr marL="0" indent="0">
              <a:buNone/>
            </a:pPr>
            <a:r>
              <a:rPr lang="en-US" dirty="0">
                <a:solidFill>
                  <a:schemeClr val="bg1">
                    <a:lumMod val="65000"/>
                  </a:schemeClr>
                </a:solidFill>
              </a:rPr>
              <a:t>Chief Software Architect – Avalara</a:t>
            </a:r>
          </a:p>
          <a:p>
            <a:pPr marL="0" indent="0">
              <a:buNone/>
            </a:pPr>
            <a:r>
              <a:rPr lang="en-US" dirty="0">
                <a:solidFill>
                  <a:schemeClr val="bg1">
                    <a:lumMod val="75000"/>
                  </a:schemeClr>
                </a:solidFill>
              </a:rPr>
              <a:t>Chief Technical Officer – </a:t>
            </a:r>
            <a:r>
              <a:rPr lang="en-US" dirty="0" err="1">
                <a:solidFill>
                  <a:schemeClr val="bg1">
                    <a:lumMod val="75000"/>
                  </a:schemeClr>
                </a:solidFill>
              </a:rPr>
              <a:t>TesTrac.com</a:t>
            </a:r>
            <a:endParaRPr lang="en-US" dirty="0">
              <a:solidFill>
                <a:schemeClr val="bg1">
                  <a:lumMod val="75000"/>
                </a:schemeClr>
              </a:solidFill>
            </a:endParaRPr>
          </a:p>
          <a:p>
            <a:pPr marL="0" indent="0">
              <a:buNone/>
            </a:pPr>
            <a:r>
              <a:rPr lang="en-US" dirty="0">
                <a:solidFill>
                  <a:schemeClr val="bg1">
                    <a:lumMod val="75000"/>
                  </a:schemeClr>
                </a:solidFill>
              </a:rPr>
              <a:t>Principal Software Architect – Dynamics AX</a:t>
            </a:r>
          </a:p>
          <a:p>
            <a:pPr marL="0" indent="0">
              <a:buNone/>
            </a:pPr>
            <a:r>
              <a:rPr lang="en-US">
                <a:solidFill>
                  <a:schemeClr val="bg1">
                    <a:lumMod val="75000"/>
                  </a:schemeClr>
                </a:solidFill>
              </a:rPr>
              <a:t>Principal </a:t>
            </a:r>
            <a:r>
              <a:rPr lang="en-US" dirty="0">
                <a:solidFill>
                  <a:schemeClr val="bg1">
                    <a:lumMod val="75000"/>
                  </a:schemeClr>
                </a:solidFill>
              </a:rPr>
              <a:t>Software Architect – Microsoft Hohm</a:t>
            </a:r>
          </a:p>
          <a:p>
            <a:pPr marL="0" indent="0">
              <a:buNone/>
            </a:pPr>
            <a:r>
              <a:rPr lang="en-US" dirty="0">
                <a:solidFill>
                  <a:schemeClr val="bg1">
                    <a:lumMod val="85000"/>
                  </a:schemeClr>
                </a:solidFill>
              </a:rPr>
              <a:t>Software Architect – Dynamics CRM</a:t>
            </a:r>
          </a:p>
          <a:p>
            <a:pPr marL="0" indent="0">
              <a:buNone/>
            </a:pPr>
            <a:r>
              <a:rPr lang="en-US" dirty="0">
                <a:solidFill>
                  <a:schemeClr val="bg1">
                    <a:lumMod val="95000"/>
                  </a:schemeClr>
                </a:solidFill>
              </a:rPr>
              <a:t>Founder, chief engineer, chief architect at…</a:t>
            </a:r>
          </a:p>
        </p:txBody>
      </p:sp>
    </p:spTree>
    <p:extLst>
      <p:ext uri="{BB962C8B-B14F-4D97-AF65-F5344CB8AC3E}">
        <p14:creationId xmlns:p14="http://schemas.microsoft.com/office/powerpoint/2010/main" val="4007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785C-0560-9F41-A643-4F5E8BC3CC66}"/>
              </a:ext>
            </a:extLst>
          </p:cNvPr>
          <p:cNvSpPr>
            <a:spLocks noGrp="1"/>
          </p:cNvSpPr>
          <p:nvPr>
            <p:ph type="title"/>
          </p:nvPr>
        </p:nvSpPr>
        <p:spPr/>
        <p:txBody>
          <a:bodyPr/>
          <a:lstStyle/>
          <a:p>
            <a:r>
              <a:rPr lang="en-US" dirty="0"/>
              <a:t>Grading, homework, etc.</a:t>
            </a:r>
          </a:p>
        </p:txBody>
      </p:sp>
      <p:sp>
        <p:nvSpPr>
          <p:cNvPr id="3" name="Content Placeholder 2">
            <a:extLst>
              <a:ext uri="{FF2B5EF4-FFF2-40B4-BE49-F238E27FC236}">
                <a16:creationId xmlns:a16="http://schemas.microsoft.com/office/drawing/2014/main" id="{09D0B488-2D12-D246-8704-893F1372932C}"/>
              </a:ext>
            </a:extLst>
          </p:cNvPr>
          <p:cNvSpPr>
            <a:spLocks noGrp="1"/>
          </p:cNvSpPr>
          <p:nvPr>
            <p:ph sz="half" idx="1"/>
          </p:nvPr>
        </p:nvSpPr>
        <p:spPr>
          <a:xfrm>
            <a:off x="838200" y="1825625"/>
            <a:ext cx="2690813" cy="4351338"/>
          </a:xfrm>
        </p:spPr>
        <p:txBody>
          <a:bodyPr>
            <a:normAutofit/>
          </a:bodyPr>
          <a:lstStyle/>
          <a:p>
            <a:pPr marL="0" indent="0">
              <a:buNone/>
            </a:pPr>
            <a:r>
              <a:rPr lang="en-US" sz="3000" b="1" dirty="0"/>
              <a:t>95+ points</a:t>
            </a:r>
            <a:r>
              <a:rPr lang="en-US" sz="3000" dirty="0"/>
              <a:t> – A</a:t>
            </a:r>
          </a:p>
          <a:p>
            <a:pPr marL="0" indent="0">
              <a:buNone/>
            </a:pPr>
            <a:r>
              <a:rPr lang="en-US" sz="3000" b="1" dirty="0"/>
              <a:t>90+ points</a:t>
            </a:r>
            <a:r>
              <a:rPr lang="en-US" sz="3000" dirty="0"/>
              <a:t> – B</a:t>
            </a:r>
          </a:p>
          <a:p>
            <a:pPr marL="0" indent="0">
              <a:buNone/>
            </a:pPr>
            <a:r>
              <a:rPr lang="en-US" sz="3000" b="1" dirty="0"/>
              <a:t>85+ points</a:t>
            </a:r>
            <a:r>
              <a:rPr lang="en-US" sz="3000" dirty="0"/>
              <a:t> – C</a:t>
            </a:r>
          </a:p>
          <a:p>
            <a:pPr marL="0" indent="0">
              <a:buNone/>
            </a:pPr>
            <a:endParaRPr lang="en-US" sz="3000" b="1" dirty="0"/>
          </a:p>
          <a:p>
            <a:pPr marL="0" indent="0">
              <a:buNone/>
            </a:pPr>
            <a:r>
              <a:rPr lang="en-US" sz="3000" b="1" dirty="0"/>
              <a:t>&lt; 85 is failing</a:t>
            </a:r>
          </a:p>
          <a:p>
            <a:pPr marL="0" indent="0">
              <a:buNone/>
            </a:pPr>
            <a:endParaRPr lang="en-US" dirty="0"/>
          </a:p>
        </p:txBody>
      </p:sp>
      <p:sp>
        <p:nvSpPr>
          <p:cNvPr id="4" name="Content Placeholder 3">
            <a:extLst>
              <a:ext uri="{FF2B5EF4-FFF2-40B4-BE49-F238E27FC236}">
                <a16:creationId xmlns:a16="http://schemas.microsoft.com/office/drawing/2014/main" id="{AFAEFCB6-2794-724A-8566-92A7F00B63CB}"/>
              </a:ext>
            </a:extLst>
          </p:cNvPr>
          <p:cNvSpPr>
            <a:spLocks noGrp="1"/>
          </p:cNvSpPr>
          <p:nvPr>
            <p:ph sz="half" idx="2"/>
          </p:nvPr>
        </p:nvSpPr>
        <p:spPr>
          <a:xfrm>
            <a:off x="3529013" y="1825625"/>
            <a:ext cx="7824787" cy="4351338"/>
          </a:xfrm>
        </p:spPr>
        <p:txBody>
          <a:bodyPr>
            <a:normAutofit/>
          </a:bodyPr>
          <a:lstStyle/>
          <a:p>
            <a:pPr marL="0" indent="0">
              <a:buNone/>
            </a:pPr>
            <a:r>
              <a:rPr lang="en-US" dirty="0"/>
              <a:t>Mid-term – 15-20% (11</a:t>
            </a:r>
            <a:r>
              <a:rPr lang="en-US" baseline="30000" dirty="0"/>
              <a:t>th</a:t>
            </a:r>
            <a:r>
              <a:rPr lang="en-US" dirty="0"/>
              <a:t> Feb)</a:t>
            </a:r>
          </a:p>
          <a:p>
            <a:pPr marL="0" indent="0">
              <a:buNone/>
            </a:pPr>
            <a:r>
              <a:rPr lang="en-US" dirty="0"/>
              <a:t>Final exam – 25-30% (19</a:t>
            </a:r>
            <a:r>
              <a:rPr lang="en-US" baseline="30000" dirty="0"/>
              <a:t>th</a:t>
            </a:r>
            <a:r>
              <a:rPr lang="en-US" dirty="0"/>
              <a:t> Mar)</a:t>
            </a:r>
          </a:p>
          <a:p>
            <a:pPr marL="0" indent="0">
              <a:buNone/>
            </a:pPr>
            <a:r>
              <a:rPr lang="en-US" dirty="0"/>
              <a:t>Team assignments – 30% (3 papers, 1 presentation)</a:t>
            </a:r>
          </a:p>
          <a:p>
            <a:pPr marL="0" indent="0">
              <a:buNone/>
            </a:pPr>
            <a:r>
              <a:rPr lang="en-US" dirty="0"/>
              <a:t>Individual assignments – 10% (2 TBD)</a:t>
            </a:r>
          </a:p>
          <a:p>
            <a:pPr marL="0" indent="0">
              <a:buNone/>
            </a:pPr>
            <a:r>
              <a:rPr lang="en-US" dirty="0"/>
              <a:t>Individual project – 10% (1 paper, etc.)</a:t>
            </a:r>
          </a:p>
          <a:p>
            <a:pPr marL="0" indent="0">
              <a:buNone/>
            </a:pPr>
            <a:r>
              <a:rPr lang="en-US" dirty="0"/>
              <a:t>Other random work – up to 10% (see above)</a:t>
            </a:r>
          </a:p>
          <a:p>
            <a:endParaRPr lang="en-US" dirty="0"/>
          </a:p>
        </p:txBody>
      </p:sp>
    </p:spTree>
    <p:extLst>
      <p:ext uri="{BB962C8B-B14F-4D97-AF65-F5344CB8AC3E}">
        <p14:creationId xmlns:p14="http://schemas.microsoft.com/office/powerpoint/2010/main" val="63914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marL="0" indent="0">
              <a:buNone/>
            </a:pPr>
            <a:r>
              <a:rPr lang="en-US" dirty="0"/>
              <a:t>Lectures, lectures, lectures</a:t>
            </a:r>
          </a:p>
          <a:p>
            <a:pPr marL="0" indent="0">
              <a:buNone/>
            </a:pPr>
            <a:r>
              <a:rPr lang="en-US" dirty="0"/>
              <a:t>I prefer discussion to lecturing</a:t>
            </a:r>
          </a:p>
          <a:p>
            <a:pPr marL="0" indent="0">
              <a:buNone/>
            </a:pPr>
            <a:r>
              <a:rPr lang="en-US" dirty="0"/>
              <a:t>Team project and team assignments</a:t>
            </a:r>
          </a:p>
          <a:p>
            <a:pPr marL="0" indent="0">
              <a:buNone/>
            </a:pPr>
            <a:r>
              <a:rPr lang="en-US" dirty="0"/>
              <a:t>At least one design session</a:t>
            </a:r>
          </a:p>
          <a:p>
            <a:pPr marL="0" indent="0">
              <a:buNone/>
            </a:pPr>
            <a:r>
              <a:rPr lang="en-US" dirty="0"/>
              <a:t>One midterm</a:t>
            </a:r>
          </a:p>
          <a:p>
            <a:pPr marL="0" indent="0">
              <a:buNone/>
            </a:pPr>
            <a:r>
              <a:rPr lang="en-US" dirty="0"/>
              <a:t>One final</a:t>
            </a:r>
          </a:p>
          <a:p>
            <a:pPr marL="0" indent="0">
              <a:buNone/>
            </a:pPr>
            <a:r>
              <a:rPr lang="en-US" dirty="0"/>
              <a:t>Some pop quizzes (please always have paper and pencil in hand)</a:t>
            </a:r>
          </a:p>
        </p:txBody>
      </p:sp>
    </p:spTree>
    <p:extLst>
      <p:ext uri="{BB962C8B-B14F-4D97-AF65-F5344CB8AC3E}">
        <p14:creationId xmlns:p14="http://schemas.microsoft.com/office/powerpoint/2010/main" val="1660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we’re going after</a:t>
            </a:r>
          </a:p>
        </p:txBody>
      </p:sp>
      <p:sp>
        <p:nvSpPr>
          <p:cNvPr id="3" name="Content Placeholder 2"/>
          <p:cNvSpPr>
            <a:spLocks noGrp="1"/>
          </p:cNvSpPr>
          <p:nvPr>
            <p:ph idx="1"/>
          </p:nvPr>
        </p:nvSpPr>
        <p:spPr/>
        <p:txBody>
          <a:bodyPr>
            <a:normAutofit/>
          </a:bodyPr>
          <a:lstStyle/>
          <a:p>
            <a:pPr marL="0" indent="0">
              <a:buNone/>
            </a:pPr>
            <a:r>
              <a:rPr lang="en-US" dirty="0"/>
              <a:t>API design, interfaces, and messages</a:t>
            </a:r>
          </a:p>
          <a:p>
            <a:pPr marL="0" indent="0">
              <a:buNone/>
            </a:pPr>
            <a:r>
              <a:rPr lang="en-US" dirty="0"/>
              <a:t>Fowler’s Analysis patterns &amp; </a:t>
            </a:r>
            <a:r>
              <a:rPr lang="en-US" i="1" dirty="0"/>
              <a:t>Gang of Four </a:t>
            </a:r>
            <a:r>
              <a:rPr lang="en-US" dirty="0"/>
              <a:t>patterns</a:t>
            </a:r>
          </a:p>
          <a:p>
            <a:pPr marL="0" indent="0">
              <a:buNone/>
            </a:pPr>
            <a:r>
              <a:rPr lang="en-US" dirty="0"/>
              <a:t>Distributed systems and service-oriented architecture</a:t>
            </a:r>
          </a:p>
          <a:p>
            <a:pPr marL="0" indent="0">
              <a:buNone/>
            </a:pPr>
            <a:r>
              <a:rPr lang="en-US" dirty="0"/>
              <a:t>Approaches to dealing with existing systems</a:t>
            </a:r>
          </a:p>
          <a:p>
            <a:pPr marL="0" indent="0">
              <a:buNone/>
            </a:pPr>
            <a:r>
              <a:rPr lang="en-US" dirty="0"/>
              <a:t>Reverse engineering and archaeology</a:t>
            </a:r>
          </a:p>
          <a:p>
            <a:pPr marL="0" indent="0">
              <a:buNone/>
            </a:pPr>
            <a:r>
              <a:rPr lang="en-US" dirty="0"/>
              <a:t>Agile and / or software architecture</a:t>
            </a:r>
          </a:p>
          <a:p>
            <a:pPr marL="0" indent="0">
              <a:buNone/>
            </a:pPr>
            <a:r>
              <a:rPr lang="en-US" dirty="0"/>
              <a:t>Development tools</a:t>
            </a:r>
          </a:p>
          <a:p>
            <a:pPr marL="0" indent="0">
              <a:buNone/>
            </a:pPr>
            <a:r>
              <a:rPr lang="en-US" dirty="0"/>
              <a:t>Revisit enterprise patterns</a:t>
            </a:r>
          </a:p>
        </p:txBody>
      </p:sp>
    </p:spTree>
    <p:extLst>
      <p:ext uri="{BB962C8B-B14F-4D97-AF65-F5344CB8AC3E}">
        <p14:creationId xmlns:p14="http://schemas.microsoft.com/office/powerpoint/2010/main" val="306766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a:t>
            </a:r>
          </a:p>
        </p:txBody>
      </p:sp>
      <p:sp>
        <p:nvSpPr>
          <p:cNvPr id="3" name="Content Placeholder 2"/>
          <p:cNvSpPr>
            <a:spLocks noGrp="1"/>
          </p:cNvSpPr>
          <p:nvPr>
            <p:ph idx="1"/>
          </p:nvPr>
        </p:nvSpPr>
        <p:spPr/>
        <p:txBody>
          <a:bodyPr/>
          <a:lstStyle/>
          <a:p>
            <a:pPr marL="0" indent="0">
              <a:buNone/>
            </a:pPr>
            <a:r>
              <a:rPr lang="en-US" dirty="0"/>
              <a:t>Teams of four people each (# TBD based on class size)</a:t>
            </a:r>
          </a:p>
          <a:p>
            <a:pPr marL="0" indent="0">
              <a:buNone/>
            </a:pPr>
            <a:r>
              <a:rPr lang="en-US" dirty="0"/>
              <a:t>Each team is building the same system</a:t>
            </a:r>
          </a:p>
          <a:p>
            <a:pPr marL="0" indent="0">
              <a:buNone/>
            </a:pPr>
            <a:r>
              <a:rPr lang="en-US" dirty="0"/>
              <a:t>The write-up is in </a:t>
            </a:r>
            <a:r>
              <a:rPr lang="en-US" b="1" dirty="0"/>
              <a:t>project/</a:t>
            </a:r>
            <a:r>
              <a:rPr lang="en-US" b="1" dirty="0" err="1"/>
              <a:t>README.md</a:t>
            </a:r>
            <a:endParaRPr lang="en-US" b="1" dirty="0"/>
          </a:p>
          <a:p>
            <a:pPr marL="0" indent="0">
              <a:buNone/>
            </a:pPr>
            <a:r>
              <a:rPr lang="en-US" dirty="0"/>
              <a:t>The project is worth 30 points</a:t>
            </a:r>
          </a:p>
          <a:p>
            <a:pPr marL="0" indent="0">
              <a:buNone/>
            </a:pPr>
            <a:r>
              <a:rPr lang="en-US" dirty="0"/>
              <a:t>You will be building a </a:t>
            </a:r>
            <a:r>
              <a:rPr lang="en-US" b="1" dirty="0"/>
              <a:t>complete</a:t>
            </a:r>
            <a:r>
              <a:rPr lang="en-US" dirty="0"/>
              <a:t> system</a:t>
            </a:r>
          </a:p>
          <a:p>
            <a:pPr marL="0" indent="0">
              <a:buNone/>
            </a:pPr>
            <a:r>
              <a:rPr lang="en-US" dirty="0"/>
              <a:t>You will submit 3 architecture / design papers (per team)</a:t>
            </a:r>
          </a:p>
          <a:p>
            <a:pPr marL="0" indent="0">
              <a:buNone/>
            </a:pPr>
            <a:r>
              <a:rPr lang="en-US" dirty="0"/>
              <a:t>Final presentation </a:t>
            </a:r>
            <a:r>
              <a:rPr lang="en-US" b="1" dirty="0"/>
              <a:t>and demo</a:t>
            </a:r>
          </a:p>
        </p:txBody>
      </p:sp>
    </p:spTree>
    <p:extLst>
      <p:ext uri="{BB962C8B-B14F-4D97-AF65-F5344CB8AC3E}">
        <p14:creationId xmlns:p14="http://schemas.microsoft.com/office/powerpoint/2010/main" val="370395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E4B6-4593-1B4E-A261-6A2CD4A25398}"/>
              </a:ext>
            </a:extLst>
          </p:cNvPr>
          <p:cNvSpPr>
            <a:spLocks noGrp="1"/>
          </p:cNvSpPr>
          <p:nvPr>
            <p:ph type="title"/>
          </p:nvPr>
        </p:nvSpPr>
        <p:spPr/>
        <p:txBody>
          <a:bodyPr/>
          <a:lstStyle/>
          <a:p>
            <a:r>
              <a:rPr lang="en-US" dirty="0"/>
              <a:t>One more note…</a:t>
            </a:r>
          </a:p>
        </p:txBody>
      </p:sp>
      <p:sp>
        <p:nvSpPr>
          <p:cNvPr id="4" name="Content Placeholder 3">
            <a:extLst>
              <a:ext uri="{FF2B5EF4-FFF2-40B4-BE49-F238E27FC236}">
                <a16:creationId xmlns:a16="http://schemas.microsoft.com/office/drawing/2014/main" id="{A5F4BA71-2584-4B48-9A81-1E09983EF940}"/>
              </a:ext>
            </a:extLst>
          </p:cNvPr>
          <p:cNvSpPr>
            <a:spLocks noGrp="1"/>
          </p:cNvSpPr>
          <p:nvPr>
            <p:ph sz="half" idx="1"/>
          </p:nvPr>
        </p:nvSpPr>
        <p:spPr/>
        <p:txBody>
          <a:bodyPr/>
          <a:lstStyle/>
          <a:p>
            <a:pPr marL="0" indent="0">
              <a:buNone/>
            </a:pPr>
            <a:r>
              <a:rPr lang="en-US" sz="3200" b="1" dirty="0"/>
              <a:t>Architecture is subjective</a:t>
            </a:r>
          </a:p>
          <a:p>
            <a:pPr marL="0" indent="0">
              <a:buNone/>
            </a:pPr>
            <a:endParaRPr lang="en-US" dirty="0"/>
          </a:p>
          <a:p>
            <a:pPr marL="0" indent="0">
              <a:buNone/>
            </a:pPr>
            <a:r>
              <a:rPr lang="en-US" dirty="0"/>
              <a:t>There is no ”correct” answer</a:t>
            </a:r>
          </a:p>
          <a:p>
            <a:pPr marL="0" indent="0">
              <a:buNone/>
            </a:pPr>
            <a:r>
              <a:rPr lang="en-US" dirty="0"/>
              <a:t>There is no “correct” architecture</a:t>
            </a:r>
          </a:p>
          <a:p>
            <a:pPr marL="0" indent="0">
              <a:buNone/>
            </a:pPr>
            <a:r>
              <a:rPr lang="en-US" dirty="0"/>
              <a:t>There is no “correct” design</a:t>
            </a:r>
          </a:p>
          <a:p>
            <a:pPr marL="0" indent="0">
              <a:buNone/>
            </a:pPr>
            <a:endParaRPr lang="en-US" dirty="0"/>
          </a:p>
          <a:p>
            <a:pPr marL="0" indent="0">
              <a:buNone/>
            </a:pPr>
            <a:r>
              <a:rPr lang="en-US" dirty="0"/>
              <a:t>This will make you uncomfortable</a:t>
            </a:r>
          </a:p>
        </p:txBody>
      </p:sp>
      <p:sp>
        <p:nvSpPr>
          <p:cNvPr id="5" name="Content Placeholder 4">
            <a:extLst>
              <a:ext uri="{FF2B5EF4-FFF2-40B4-BE49-F238E27FC236}">
                <a16:creationId xmlns:a16="http://schemas.microsoft.com/office/drawing/2014/main" id="{39C2DD69-AA45-104D-9712-E044843BB730}"/>
              </a:ext>
            </a:extLst>
          </p:cNvPr>
          <p:cNvSpPr>
            <a:spLocks noGrp="1"/>
          </p:cNvSpPr>
          <p:nvPr>
            <p:ph sz="half" idx="2"/>
          </p:nvPr>
        </p:nvSpPr>
        <p:spPr/>
        <p:txBody>
          <a:bodyPr/>
          <a:lstStyle/>
          <a:p>
            <a:pPr marL="0" indent="0">
              <a:buNone/>
            </a:pPr>
            <a:r>
              <a:rPr lang="en-US" dirty="0"/>
              <a:t>But… two “correctness” measures</a:t>
            </a:r>
          </a:p>
          <a:p>
            <a:pPr marL="0" indent="0">
              <a:buNone/>
            </a:pPr>
            <a:endParaRPr lang="en-US" dirty="0"/>
          </a:p>
          <a:p>
            <a:pPr marL="0" indent="0">
              <a:buNone/>
            </a:pPr>
            <a:r>
              <a:rPr lang="en-US" dirty="0"/>
              <a:t>Does the software work?</a:t>
            </a:r>
          </a:p>
          <a:p>
            <a:pPr marL="0" indent="0">
              <a:buNone/>
            </a:pPr>
            <a:r>
              <a:rPr lang="en-US" dirty="0"/>
              <a:t>Are the economics solid?</a:t>
            </a:r>
          </a:p>
          <a:p>
            <a:pPr marL="457200" lvl="1" indent="0">
              <a:buNone/>
            </a:pPr>
            <a:r>
              <a:rPr lang="en-US" dirty="0"/>
              <a:t>Maintainable</a:t>
            </a:r>
          </a:p>
          <a:p>
            <a:pPr marL="457200" lvl="1" indent="0">
              <a:buNone/>
            </a:pPr>
            <a:r>
              <a:rPr lang="en-US" dirty="0"/>
              <a:t>Sustainable</a:t>
            </a:r>
          </a:p>
          <a:p>
            <a:pPr marL="457200" lvl="1" indent="0">
              <a:buNone/>
            </a:pPr>
            <a:r>
              <a:rPr lang="en-US" dirty="0"/>
              <a:t>Scalable</a:t>
            </a:r>
          </a:p>
          <a:p>
            <a:pPr marL="457200" lvl="1" indent="0">
              <a:buNone/>
            </a:pPr>
            <a:r>
              <a:rPr lang="en-US" dirty="0"/>
              <a:t>Extensible</a:t>
            </a:r>
          </a:p>
          <a:p>
            <a:pPr marL="457200" lvl="1" indent="0">
              <a:buNone/>
            </a:pPr>
            <a:r>
              <a:rPr lang="en-US" dirty="0"/>
              <a:t>…</a:t>
            </a:r>
          </a:p>
        </p:txBody>
      </p:sp>
    </p:spTree>
    <p:extLst>
      <p:ext uri="{BB962C8B-B14F-4D97-AF65-F5344CB8AC3E}">
        <p14:creationId xmlns:p14="http://schemas.microsoft.com/office/powerpoint/2010/main" val="3689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F03E92-7A0E-5A4F-97EA-E2518802C75F}"/>
              </a:ext>
            </a:extLst>
          </p:cNvPr>
          <p:cNvSpPr>
            <a:spLocks noGrp="1"/>
          </p:cNvSpPr>
          <p:nvPr>
            <p:ph type="title"/>
          </p:nvPr>
        </p:nvSpPr>
        <p:spPr/>
        <p:txBody>
          <a:bodyPr/>
          <a:lstStyle/>
          <a:p>
            <a:r>
              <a:rPr lang="en-US" dirty="0"/>
              <a:t>Any questions so far?</a:t>
            </a:r>
          </a:p>
        </p:txBody>
      </p:sp>
      <p:sp>
        <p:nvSpPr>
          <p:cNvPr id="6" name="Text Placeholder 5">
            <a:extLst>
              <a:ext uri="{FF2B5EF4-FFF2-40B4-BE49-F238E27FC236}">
                <a16:creationId xmlns:a16="http://schemas.microsoft.com/office/drawing/2014/main" id="{2C328671-7808-C646-BBDD-48F9C576AB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43180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3816</TotalTime>
  <Words>879</Words>
  <Application>Microsoft Macintosh PowerPoint</Application>
  <PresentationFormat>Widescreen</PresentationFormat>
  <Paragraphs>117</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CPSC 5200</vt:lpstr>
      <vt:lpstr>Administration</vt:lpstr>
      <vt:lpstr>Who am I to teach this course?</vt:lpstr>
      <vt:lpstr>Grading, homework, etc.</vt:lpstr>
      <vt:lpstr>Course structure</vt:lpstr>
      <vt:lpstr>Topics we’re going after</vt:lpstr>
      <vt:lpstr>The project</vt:lpstr>
      <vt:lpstr>One more note…</vt:lpstr>
      <vt:lpstr>Any questions so far?</vt:lpstr>
      <vt:lpstr>Introduction</vt:lpstr>
      <vt:lpstr>What is this architecture thing?</vt:lpstr>
      <vt:lpstr>So, what elements?</vt:lpstr>
      <vt:lpstr>Which leaves us with style</vt:lpstr>
      <vt:lpstr>Styles and patterns</vt:lpstr>
      <vt:lpstr>Let’s look at some examples</vt:lpstr>
      <vt:lpstr>18-month detailed integration</vt:lpstr>
      <vt:lpstr>An “application” in that model</vt:lpstr>
      <vt:lpstr>One “layer” in the 18-month model</vt:lpstr>
      <vt:lpstr>Logical concept map</vt:lpstr>
      <vt:lpstr>C-level model (see the 18-mo. version)</vt:lpstr>
      <vt:lpstr>50,000’ C-1-level microservices model</vt:lpstr>
      <vt:lpstr>BillG review for ”future” product</vt:lpstr>
      <vt:lpstr>Customer-facing view of previous</vt:lpstr>
      <vt:lpstr>Dev-level “standardized” web app</vt:lpstr>
      <vt:lpstr>SME-facing concept model</vt:lpstr>
      <vt:lpstr>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2020-01-08T15:33:13Z</dcterms:modified>
</cp:coreProperties>
</file>