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320" r:id="rId2"/>
    <p:sldId id="318" r:id="rId3"/>
    <p:sldId id="319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31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702230-237B-C547-94B7-F57CE128C28E}" v="4" dt="2020-01-09T22:36:42.8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339" autoAdjust="0"/>
    <p:restoredTop sz="71973" autoAdjust="0"/>
  </p:normalViewPr>
  <p:slideViewPr>
    <p:cSldViewPr snapToGrid="0">
      <p:cViewPr varScale="1">
        <p:scale>
          <a:sx n="90" d="100"/>
          <a:sy n="90" d="100"/>
        </p:scale>
        <p:origin x="1160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jon Miller" userId="c575fe5cddd8b8cf" providerId="LiveId" clId="{71702230-237B-C547-94B7-F57CE128C28E}"/>
    <pc:docChg chg="undo custSel delSld modSld">
      <pc:chgData name="Michaeljon Miller" userId="c575fe5cddd8b8cf" providerId="LiveId" clId="{71702230-237B-C547-94B7-F57CE128C28E}" dt="2020-01-09T22:39:19.011" v="175" actId="20577"/>
      <pc:docMkLst>
        <pc:docMk/>
      </pc:docMkLst>
      <pc:sldChg chg="del">
        <pc:chgData name="Michaeljon Miller" userId="c575fe5cddd8b8cf" providerId="LiveId" clId="{71702230-237B-C547-94B7-F57CE128C28E}" dt="2019-12-31T17:24:23.550" v="0" actId="2696"/>
        <pc:sldMkLst>
          <pc:docMk/>
          <pc:sldMk cId="2579962451" sldId="261"/>
        </pc:sldMkLst>
      </pc:sldChg>
      <pc:sldChg chg="del">
        <pc:chgData name="Michaeljon Miller" userId="c575fe5cddd8b8cf" providerId="LiveId" clId="{71702230-237B-C547-94B7-F57CE128C28E}" dt="2019-12-31T17:24:23.565" v="3" actId="2696"/>
        <pc:sldMkLst>
          <pc:docMk/>
          <pc:sldMk cId="3614241725" sldId="262"/>
        </pc:sldMkLst>
      </pc:sldChg>
      <pc:sldChg chg="del">
        <pc:chgData name="Michaeljon Miller" userId="c575fe5cddd8b8cf" providerId="LiveId" clId="{71702230-237B-C547-94B7-F57CE128C28E}" dt="2019-12-31T17:24:23.553" v="1" actId="2696"/>
        <pc:sldMkLst>
          <pc:docMk/>
          <pc:sldMk cId="2596698127" sldId="263"/>
        </pc:sldMkLst>
      </pc:sldChg>
      <pc:sldChg chg="del">
        <pc:chgData name="Michaeljon Miller" userId="c575fe5cddd8b8cf" providerId="LiveId" clId="{71702230-237B-C547-94B7-F57CE128C28E}" dt="2019-12-31T17:24:23.555" v="2" actId="2696"/>
        <pc:sldMkLst>
          <pc:docMk/>
          <pc:sldMk cId="1061619602" sldId="264"/>
        </pc:sldMkLst>
      </pc:sldChg>
      <pc:sldChg chg="modSp">
        <pc:chgData name="Michaeljon Miller" userId="c575fe5cddd8b8cf" providerId="LiveId" clId="{71702230-237B-C547-94B7-F57CE128C28E}" dt="2020-01-09T22:35:33.066" v="18" actId="20577"/>
        <pc:sldMkLst>
          <pc:docMk/>
          <pc:sldMk cId="3190887682" sldId="269"/>
        </pc:sldMkLst>
        <pc:spChg chg="mod">
          <ac:chgData name="Michaeljon Miller" userId="c575fe5cddd8b8cf" providerId="LiveId" clId="{71702230-237B-C547-94B7-F57CE128C28E}" dt="2020-01-09T22:35:33.066" v="18" actId="20577"/>
          <ac:spMkLst>
            <pc:docMk/>
            <pc:sldMk cId="3190887682" sldId="269"/>
            <ac:spMk id="3" creationId="{00000000-0000-0000-0000-000000000000}"/>
          </ac:spMkLst>
        </pc:spChg>
      </pc:sldChg>
      <pc:sldChg chg="modSp">
        <pc:chgData name="Michaeljon Miller" userId="c575fe5cddd8b8cf" providerId="LiveId" clId="{71702230-237B-C547-94B7-F57CE128C28E}" dt="2020-01-09T22:36:06.669" v="60" actId="20577"/>
        <pc:sldMkLst>
          <pc:docMk/>
          <pc:sldMk cId="2869546175" sldId="271"/>
        </pc:sldMkLst>
        <pc:spChg chg="mod">
          <ac:chgData name="Michaeljon Miller" userId="c575fe5cddd8b8cf" providerId="LiveId" clId="{71702230-237B-C547-94B7-F57CE128C28E}" dt="2020-01-09T22:36:06.669" v="60" actId="20577"/>
          <ac:spMkLst>
            <pc:docMk/>
            <pc:sldMk cId="2869546175" sldId="271"/>
            <ac:spMk id="3" creationId="{00000000-0000-0000-0000-000000000000}"/>
          </ac:spMkLst>
        </pc:spChg>
      </pc:sldChg>
      <pc:sldChg chg="modSp">
        <pc:chgData name="Michaeljon Miller" userId="c575fe5cddd8b8cf" providerId="LiveId" clId="{71702230-237B-C547-94B7-F57CE128C28E}" dt="2020-01-09T22:36:33.872" v="62"/>
        <pc:sldMkLst>
          <pc:docMk/>
          <pc:sldMk cId="4173387167" sldId="272"/>
        </pc:sldMkLst>
        <pc:spChg chg="mod">
          <ac:chgData name="Michaeljon Miller" userId="c575fe5cddd8b8cf" providerId="LiveId" clId="{71702230-237B-C547-94B7-F57CE128C28E}" dt="2020-01-09T22:36:33.872" v="62"/>
          <ac:spMkLst>
            <pc:docMk/>
            <pc:sldMk cId="4173387167" sldId="272"/>
            <ac:spMk id="3" creationId="{00000000-0000-0000-0000-000000000000}"/>
          </ac:spMkLst>
        </pc:spChg>
      </pc:sldChg>
      <pc:sldChg chg="modSp">
        <pc:chgData name="Michaeljon Miller" userId="c575fe5cddd8b8cf" providerId="LiveId" clId="{71702230-237B-C547-94B7-F57CE128C28E}" dt="2020-01-09T22:36:42.898" v="64"/>
        <pc:sldMkLst>
          <pc:docMk/>
          <pc:sldMk cId="4261719987" sldId="273"/>
        </pc:sldMkLst>
        <pc:spChg chg="mod">
          <ac:chgData name="Michaeljon Miller" userId="c575fe5cddd8b8cf" providerId="LiveId" clId="{71702230-237B-C547-94B7-F57CE128C28E}" dt="2020-01-09T22:36:42.898" v="64"/>
          <ac:spMkLst>
            <pc:docMk/>
            <pc:sldMk cId="4261719987" sldId="273"/>
            <ac:spMk id="3" creationId="{00000000-0000-0000-0000-000000000000}"/>
          </ac:spMkLst>
        </pc:spChg>
      </pc:sldChg>
      <pc:sldChg chg="modSp">
        <pc:chgData name="Michaeljon Miller" userId="c575fe5cddd8b8cf" providerId="LiveId" clId="{71702230-237B-C547-94B7-F57CE128C28E}" dt="2020-01-09T22:39:19.011" v="175" actId="20577"/>
        <pc:sldMkLst>
          <pc:docMk/>
          <pc:sldMk cId="3973889465" sldId="317"/>
        </pc:sldMkLst>
        <pc:spChg chg="mod">
          <ac:chgData name="Michaeljon Miller" userId="c575fe5cddd8b8cf" providerId="LiveId" clId="{71702230-237B-C547-94B7-F57CE128C28E}" dt="2020-01-09T22:39:19.011" v="175" actId="20577"/>
          <ac:spMkLst>
            <pc:docMk/>
            <pc:sldMk cId="3973889465" sldId="317"/>
            <ac:spMk id="3" creationId="{394085AC-9B66-EE47-A0D8-750E2075F903}"/>
          </ac:spMkLst>
        </pc:spChg>
      </pc:sldChg>
      <pc:sldChg chg="del">
        <pc:chgData name="Michaeljon Miller" userId="c575fe5cddd8b8cf" providerId="LiveId" clId="{71702230-237B-C547-94B7-F57CE128C28E}" dt="2019-12-31T17:24:23.574" v="6" actId="2696"/>
        <pc:sldMkLst>
          <pc:docMk/>
          <pc:sldMk cId="1922912892" sldId="322"/>
        </pc:sldMkLst>
      </pc:sldChg>
      <pc:sldChg chg="del">
        <pc:chgData name="Michaeljon Miller" userId="c575fe5cddd8b8cf" providerId="LiveId" clId="{71702230-237B-C547-94B7-F57CE128C28E}" dt="2019-12-31T17:24:23.569" v="5" actId="2696"/>
        <pc:sldMkLst>
          <pc:docMk/>
          <pc:sldMk cId="1445127536" sldId="323"/>
        </pc:sldMkLst>
      </pc:sldChg>
      <pc:sldChg chg="del">
        <pc:chgData name="Michaeljon Miller" userId="c575fe5cddd8b8cf" providerId="LiveId" clId="{71702230-237B-C547-94B7-F57CE128C28E}" dt="2019-12-31T17:24:23.567" v="4" actId="2696"/>
        <pc:sldMkLst>
          <pc:docMk/>
          <pc:sldMk cId="2085893955" sldId="324"/>
        </pc:sldMkLst>
      </pc:sldChg>
    </pc:docChg>
  </pc:docChgLst>
  <pc:docChgLst>
    <pc:chgData name="Michaeljon Miller" userId="c575fe5cddd8b8cf" providerId="LiveId" clId="{E6A31ECF-F737-C045-BAF0-0026F9158DD8}"/>
    <pc:docChg chg="undo custSel addSld delSld modSld">
      <pc:chgData name="Michaeljon Miller" userId="c575fe5cddd8b8cf" providerId="LiveId" clId="{E6A31ECF-F737-C045-BAF0-0026F9158DD8}" dt="2019-01-11T01:33:27.419" v="707" actId="404"/>
      <pc:docMkLst>
        <pc:docMk/>
      </pc:docMkLst>
      <pc:sldChg chg="del">
        <pc:chgData name="Michaeljon Miller" userId="c575fe5cddd8b8cf" providerId="LiveId" clId="{E6A31ECF-F737-C045-BAF0-0026F9158DD8}" dt="2019-01-09T01:29:19.551" v="1" actId="2696"/>
        <pc:sldMkLst>
          <pc:docMk/>
          <pc:sldMk cId="441390231" sldId="313"/>
        </pc:sldMkLst>
      </pc:sldChg>
      <pc:sldChg chg="modSp">
        <pc:chgData name="Michaeljon Miller" userId="c575fe5cddd8b8cf" providerId="LiveId" clId="{E6A31ECF-F737-C045-BAF0-0026F9158DD8}" dt="2019-01-09T01:29:59.576" v="7" actId="20577"/>
        <pc:sldMkLst>
          <pc:docMk/>
          <pc:sldMk cId="3973889465" sldId="317"/>
        </pc:sldMkLst>
        <pc:spChg chg="mod">
          <ac:chgData name="Michaeljon Miller" userId="c575fe5cddd8b8cf" providerId="LiveId" clId="{E6A31ECF-F737-C045-BAF0-0026F9158DD8}" dt="2019-01-09T01:29:59.576" v="7" actId="20577"/>
          <ac:spMkLst>
            <pc:docMk/>
            <pc:sldMk cId="3973889465" sldId="317"/>
            <ac:spMk id="2" creationId="{50D345BF-0EF4-A846-8170-F3E14F822504}"/>
          </ac:spMkLst>
        </pc:spChg>
      </pc:sldChg>
      <pc:sldChg chg="add">
        <pc:chgData name="Michaeljon Miller" userId="c575fe5cddd8b8cf" providerId="LiveId" clId="{E6A31ECF-F737-C045-BAF0-0026F9158DD8}" dt="2019-01-09T01:29:17.889" v="0"/>
        <pc:sldMkLst>
          <pc:docMk/>
          <pc:sldMk cId="1757324997" sldId="320"/>
        </pc:sldMkLst>
      </pc:sldChg>
      <pc:sldChg chg="addSp delSp modSp add">
        <pc:chgData name="Michaeljon Miller" userId="c575fe5cddd8b8cf" providerId="LiveId" clId="{E6A31ECF-F737-C045-BAF0-0026F9158DD8}" dt="2019-01-11T01:09:45.241" v="23" actId="20577"/>
        <pc:sldMkLst>
          <pc:docMk/>
          <pc:sldMk cId="1547595780" sldId="321"/>
        </pc:sldMkLst>
        <pc:spChg chg="del">
          <ac:chgData name="Michaeljon Miller" userId="c575fe5cddd8b8cf" providerId="LiveId" clId="{E6A31ECF-F737-C045-BAF0-0026F9158DD8}" dt="2019-01-11T01:09:39.834" v="10"/>
          <ac:spMkLst>
            <pc:docMk/>
            <pc:sldMk cId="1547595780" sldId="321"/>
            <ac:spMk id="2" creationId="{1D8519B6-9308-8B45-B28C-EEBFD4A2B7B3}"/>
          </ac:spMkLst>
        </pc:spChg>
        <pc:spChg chg="del">
          <ac:chgData name="Michaeljon Miller" userId="c575fe5cddd8b8cf" providerId="LiveId" clId="{E6A31ECF-F737-C045-BAF0-0026F9158DD8}" dt="2019-01-11T01:09:39.834" v="10"/>
          <ac:spMkLst>
            <pc:docMk/>
            <pc:sldMk cId="1547595780" sldId="321"/>
            <ac:spMk id="3" creationId="{E1840B15-A75B-9542-89C9-8CB5311053B1}"/>
          </ac:spMkLst>
        </pc:spChg>
        <pc:spChg chg="add mod">
          <ac:chgData name="Michaeljon Miller" userId="c575fe5cddd8b8cf" providerId="LiveId" clId="{E6A31ECF-F737-C045-BAF0-0026F9158DD8}" dt="2019-01-11T01:09:45.241" v="23" actId="20577"/>
          <ac:spMkLst>
            <pc:docMk/>
            <pc:sldMk cId="1547595780" sldId="321"/>
            <ac:spMk id="4" creationId="{04E2532E-A472-CD45-B8C4-4E1A6FF27442}"/>
          </ac:spMkLst>
        </pc:spChg>
        <pc:spChg chg="add mod">
          <ac:chgData name="Michaeljon Miller" userId="c575fe5cddd8b8cf" providerId="LiveId" clId="{E6A31ECF-F737-C045-BAF0-0026F9158DD8}" dt="2019-01-11T01:09:39.834" v="10"/>
          <ac:spMkLst>
            <pc:docMk/>
            <pc:sldMk cId="1547595780" sldId="321"/>
            <ac:spMk id="5" creationId="{5BA9AE22-280D-4042-8344-40118A609D68}"/>
          </ac:spMkLst>
        </pc:spChg>
      </pc:sldChg>
      <pc:sldChg chg="modSp add">
        <pc:chgData name="Michaeljon Miller" userId="c575fe5cddd8b8cf" providerId="LiveId" clId="{E6A31ECF-F737-C045-BAF0-0026F9158DD8}" dt="2019-01-11T01:17:27.190" v="468" actId="12"/>
        <pc:sldMkLst>
          <pc:docMk/>
          <pc:sldMk cId="1922912892" sldId="322"/>
        </pc:sldMkLst>
        <pc:spChg chg="mod">
          <ac:chgData name="Michaeljon Miller" userId="c575fe5cddd8b8cf" providerId="LiveId" clId="{E6A31ECF-F737-C045-BAF0-0026F9158DD8}" dt="2019-01-11T01:10:33.960" v="77" actId="20577"/>
          <ac:spMkLst>
            <pc:docMk/>
            <pc:sldMk cId="1922912892" sldId="322"/>
            <ac:spMk id="2" creationId="{105FBB87-B051-5A4B-84E6-74A482ACE71C}"/>
          </ac:spMkLst>
        </pc:spChg>
        <pc:spChg chg="mod">
          <ac:chgData name="Michaeljon Miller" userId="c575fe5cddd8b8cf" providerId="LiveId" clId="{E6A31ECF-F737-C045-BAF0-0026F9158DD8}" dt="2019-01-11T01:17:27.190" v="468" actId="12"/>
          <ac:spMkLst>
            <pc:docMk/>
            <pc:sldMk cId="1922912892" sldId="322"/>
            <ac:spMk id="3" creationId="{7E7B3115-14D7-2446-BAE4-4CE4218FAF91}"/>
          </ac:spMkLst>
        </pc:spChg>
      </pc:sldChg>
      <pc:sldChg chg="addSp delSp modSp add">
        <pc:chgData name="Michaeljon Miller" userId="c575fe5cddd8b8cf" providerId="LiveId" clId="{E6A31ECF-F737-C045-BAF0-0026F9158DD8}" dt="2019-01-11T01:20:24.898" v="675"/>
        <pc:sldMkLst>
          <pc:docMk/>
          <pc:sldMk cId="1445127536" sldId="323"/>
        </pc:sldMkLst>
        <pc:spChg chg="mod">
          <ac:chgData name="Michaeljon Miller" userId="c575fe5cddd8b8cf" providerId="LiveId" clId="{E6A31ECF-F737-C045-BAF0-0026F9158DD8}" dt="2019-01-11T01:18:28.810" v="487" actId="20577"/>
          <ac:spMkLst>
            <pc:docMk/>
            <pc:sldMk cId="1445127536" sldId="323"/>
            <ac:spMk id="2" creationId="{DE0C9ED5-C848-A24F-AF38-2AD5A0FD0BE1}"/>
          </ac:spMkLst>
        </pc:spChg>
        <pc:spChg chg="del">
          <ac:chgData name="Michaeljon Miller" userId="c575fe5cddd8b8cf" providerId="LiveId" clId="{E6A31ECF-F737-C045-BAF0-0026F9158DD8}" dt="2019-01-11T01:18:37.638" v="488" actId="3680"/>
          <ac:spMkLst>
            <pc:docMk/>
            <pc:sldMk cId="1445127536" sldId="323"/>
            <ac:spMk id="3" creationId="{4717D23B-412B-8044-BA20-78FD078B7C81}"/>
          </ac:spMkLst>
        </pc:spChg>
        <pc:graphicFrameChg chg="add mod modGraphic">
          <ac:chgData name="Michaeljon Miller" userId="c575fe5cddd8b8cf" providerId="LiveId" clId="{E6A31ECF-F737-C045-BAF0-0026F9158DD8}" dt="2019-01-11T01:20:24.898" v="675"/>
          <ac:graphicFrameMkLst>
            <pc:docMk/>
            <pc:sldMk cId="1445127536" sldId="323"/>
            <ac:graphicFrameMk id="4" creationId="{F821DCBC-45DA-C54C-A9DD-9DA1943E0F87}"/>
          </ac:graphicFrameMkLst>
        </pc:graphicFrameChg>
      </pc:sldChg>
      <pc:sldChg chg="modSp add">
        <pc:chgData name="Michaeljon Miller" userId="c575fe5cddd8b8cf" providerId="LiveId" clId="{E6A31ECF-F737-C045-BAF0-0026F9158DD8}" dt="2019-01-11T01:33:27.419" v="707" actId="404"/>
        <pc:sldMkLst>
          <pc:docMk/>
          <pc:sldMk cId="2085893955" sldId="324"/>
        </pc:sldMkLst>
        <pc:spChg chg="mod">
          <ac:chgData name="Michaeljon Miller" userId="c575fe5cddd8b8cf" providerId="LiveId" clId="{E6A31ECF-F737-C045-BAF0-0026F9158DD8}" dt="2019-01-11T01:32:08.113" v="697" actId="20577"/>
          <ac:spMkLst>
            <pc:docMk/>
            <pc:sldMk cId="2085893955" sldId="324"/>
            <ac:spMk id="2" creationId="{C9B727B7-DA99-6644-BCE7-24C3DF4287CC}"/>
          </ac:spMkLst>
        </pc:spChg>
        <pc:spChg chg="mod">
          <ac:chgData name="Michaeljon Miller" userId="c575fe5cddd8b8cf" providerId="LiveId" clId="{E6A31ECF-F737-C045-BAF0-0026F9158DD8}" dt="2019-01-11T01:33:27.419" v="707" actId="404"/>
          <ac:spMkLst>
            <pc:docMk/>
            <pc:sldMk cId="2085893955" sldId="324"/>
            <ac:spMk id="3" creationId="{17492A10-FAC8-E943-864A-9FCB3FB86288}"/>
          </ac:spMkLst>
        </pc:spChg>
      </pc:sldChg>
    </pc:docChg>
  </pc:docChgLst>
  <pc:docChgLst>
    <pc:chgData name="Michaeljon Miller" userId="c575fe5cddd8b8cf" providerId="LiveId" clId="{0B5DF478-8688-9049-A21D-D9722B8F97E4}"/>
    <pc:docChg chg="delSld modSld">
      <pc:chgData name="Michaeljon Miller" userId="c575fe5cddd8b8cf" providerId="LiveId" clId="{0B5DF478-8688-9049-A21D-D9722B8F97E4}" dt="2019-12-31T17:22:37.176" v="30" actId="2696"/>
      <pc:docMkLst>
        <pc:docMk/>
      </pc:docMkLst>
      <pc:sldChg chg="modSp">
        <pc:chgData name="Michaeljon Miller" userId="c575fe5cddd8b8cf" providerId="LiveId" clId="{0B5DF478-8688-9049-A21D-D9722B8F97E4}" dt="2019-12-31T17:21:08.148" v="29" actId="20577"/>
        <pc:sldMkLst>
          <pc:docMk/>
          <pc:sldMk cId="3973889465" sldId="317"/>
        </pc:sldMkLst>
        <pc:spChg chg="mod">
          <ac:chgData name="Michaeljon Miller" userId="c575fe5cddd8b8cf" providerId="LiveId" clId="{0B5DF478-8688-9049-A21D-D9722B8F97E4}" dt="2019-12-31T17:21:08.148" v="29" actId="20577"/>
          <ac:spMkLst>
            <pc:docMk/>
            <pc:sldMk cId="3973889465" sldId="317"/>
            <ac:spMk id="2" creationId="{50D345BF-0EF4-A846-8170-F3E14F822504}"/>
          </ac:spMkLst>
        </pc:spChg>
        <pc:spChg chg="mod">
          <ac:chgData name="Michaeljon Miller" userId="c575fe5cddd8b8cf" providerId="LiveId" clId="{0B5DF478-8688-9049-A21D-D9722B8F97E4}" dt="2019-12-31T17:20:45.197" v="15" actId="6549"/>
          <ac:spMkLst>
            <pc:docMk/>
            <pc:sldMk cId="3973889465" sldId="317"/>
            <ac:spMk id="3" creationId="{394085AC-9B66-EE47-A0D8-750E2075F903}"/>
          </ac:spMkLst>
        </pc:spChg>
      </pc:sldChg>
      <pc:sldChg chg="del">
        <pc:chgData name="Michaeljon Miller" userId="c575fe5cddd8b8cf" providerId="LiveId" clId="{0B5DF478-8688-9049-A21D-D9722B8F97E4}" dt="2019-12-31T17:22:37.176" v="30" actId="2696"/>
        <pc:sldMkLst>
          <pc:docMk/>
          <pc:sldMk cId="1547595780" sldId="321"/>
        </pc:sldMkLst>
      </pc:sldChg>
    </pc:docChg>
  </pc:docChgLst>
  <pc:docChgLst>
    <pc:chgData name="Michaeljon Miller" userId="c575fe5cddd8b8cf" providerId="LiveId" clId="{B3CD27F0-90C5-2B4C-8E9F-DD59ABE6C77E}"/>
    <pc:docChg chg="custSel addSld delSld modSld">
      <pc:chgData name="Michaeljon Miller" userId="c575fe5cddd8b8cf" providerId="LiveId" clId="{B3CD27F0-90C5-2B4C-8E9F-DD59ABE6C77E}" dt="2019-01-07T18:34:17.503" v="176" actId="20577"/>
      <pc:docMkLst>
        <pc:docMk/>
      </pc:docMkLst>
      <pc:sldChg chg="del">
        <pc:chgData name="Michaeljon Miller" userId="c575fe5cddd8b8cf" providerId="LiveId" clId="{B3CD27F0-90C5-2B4C-8E9F-DD59ABE6C77E}" dt="2019-01-07T18:15:48.851" v="0" actId="2696"/>
        <pc:sldMkLst>
          <pc:docMk/>
          <pc:sldMk cId="281628526" sldId="257"/>
        </pc:sldMkLst>
      </pc:sldChg>
      <pc:sldChg chg="del">
        <pc:chgData name="Michaeljon Miller" userId="c575fe5cddd8b8cf" providerId="LiveId" clId="{B3CD27F0-90C5-2B4C-8E9F-DD59ABE6C77E}" dt="2019-01-07T18:15:48.868" v="2" actId="2696"/>
        <pc:sldMkLst>
          <pc:docMk/>
          <pc:sldMk cId="3067666387" sldId="258"/>
        </pc:sldMkLst>
      </pc:sldChg>
      <pc:sldChg chg="del">
        <pc:chgData name="Michaeljon Miller" userId="c575fe5cddd8b8cf" providerId="LiveId" clId="{B3CD27F0-90C5-2B4C-8E9F-DD59ABE6C77E}" dt="2019-01-07T18:15:48.860" v="1" actId="2696"/>
        <pc:sldMkLst>
          <pc:docMk/>
          <pc:sldMk cId="16608483" sldId="259"/>
        </pc:sldMkLst>
      </pc:sldChg>
      <pc:sldChg chg="del">
        <pc:chgData name="Michaeljon Miller" userId="c575fe5cddd8b8cf" providerId="LiveId" clId="{B3CD27F0-90C5-2B4C-8E9F-DD59ABE6C77E}" dt="2019-01-07T18:15:48.873" v="3" actId="2696"/>
        <pc:sldMkLst>
          <pc:docMk/>
          <pc:sldMk cId="3703959879" sldId="260"/>
        </pc:sldMkLst>
      </pc:sldChg>
      <pc:sldChg chg="modSp">
        <pc:chgData name="Michaeljon Miller" userId="c575fe5cddd8b8cf" providerId="LiveId" clId="{B3CD27F0-90C5-2B4C-8E9F-DD59ABE6C77E}" dt="2019-01-07T18:23:29.074" v="53" actId="20577"/>
        <pc:sldMkLst>
          <pc:docMk/>
          <pc:sldMk cId="2579962451" sldId="261"/>
        </pc:sldMkLst>
        <pc:spChg chg="mod">
          <ac:chgData name="Michaeljon Miller" userId="c575fe5cddd8b8cf" providerId="LiveId" clId="{B3CD27F0-90C5-2B4C-8E9F-DD59ABE6C77E}" dt="2019-01-07T18:23:29.074" v="53" actId="20577"/>
          <ac:spMkLst>
            <pc:docMk/>
            <pc:sldMk cId="2579962451" sldId="261"/>
            <ac:spMk id="4" creationId="{00000000-0000-0000-0000-000000000000}"/>
          </ac:spMkLst>
        </pc:spChg>
      </pc:sldChg>
      <pc:sldChg chg="modSp">
        <pc:chgData name="Michaeljon Miller" userId="c575fe5cddd8b8cf" providerId="LiveId" clId="{B3CD27F0-90C5-2B4C-8E9F-DD59ABE6C77E}" dt="2019-01-07T18:22:14.641" v="7" actId="114"/>
        <pc:sldMkLst>
          <pc:docMk/>
          <pc:sldMk cId="3614241725" sldId="262"/>
        </pc:sldMkLst>
        <pc:spChg chg="mod">
          <ac:chgData name="Michaeljon Miller" userId="c575fe5cddd8b8cf" providerId="LiveId" clId="{B3CD27F0-90C5-2B4C-8E9F-DD59ABE6C77E}" dt="2019-01-07T18:22:14.641" v="7" actId="114"/>
          <ac:spMkLst>
            <pc:docMk/>
            <pc:sldMk cId="3614241725" sldId="262"/>
            <ac:spMk id="5" creationId="{00000000-0000-0000-0000-000000000000}"/>
          </ac:spMkLst>
        </pc:spChg>
      </pc:sldChg>
      <pc:sldChg chg="modSp">
        <pc:chgData name="Michaeljon Miller" userId="c575fe5cddd8b8cf" providerId="LiveId" clId="{B3CD27F0-90C5-2B4C-8E9F-DD59ABE6C77E}" dt="2019-01-07T18:26:32.478" v="146" actId="20577"/>
        <pc:sldMkLst>
          <pc:docMk/>
          <pc:sldMk cId="3379872475" sldId="282"/>
        </pc:sldMkLst>
        <pc:spChg chg="mod">
          <ac:chgData name="Michaeljon Miller" userId="c575fe5cddd8b8cf" providerId="LiveId" clId="{B3CD27F0-90C5-2B4C-8E9F-DD59ABE6C77E}" dt="2019-01-07T18:24:43.274" v="86" actId="20577"/>
          <ac:spMkLst>
            <pc:docMk/>
            <pc:sldMk cId="3379872475" sldId="282"/>
            <ac:spMk id="5" creationId="{00000000-0000-0000-0000-000000000000}"/>
          </ac:spMkLst>
        </pc:spChg>
        <pc:spChg chg="mod">
          <ac:chgData name="Michaeljon Miller" userId="c575fe5cddd8b8cf" providerId="LiveId" clId="{B3CD27F0-90C5-2B4C-8E9F-DD59ABE6C77E}" dt="2019-01-07T18:26:32.478" v="146" actId="20577"/>
          <ac:spMkLst>
            <pc:docMk/>
            <pc:sldMk cId="3379872475" sldId="282"/>
            <ac:spMk id="6" creationId="{00000000-0000-0000-0000-000000000000}"/>
          </ac:spMkLst>
        </pc:spChg>
      </pc:sldChg>
      <pc:sldChg chg="del">
        <pc:chgData name="Michaeljon Miller" userId="c575fe5cddd8b8cf" providerId="LiveId" clId="{B3CD27F0-90C5-2B4C-8E9F-DD59ABE6C77E}" dt="2019-01-07T18:22:05.990" v="4" actId="2696"/>
        <pc:sldMkLst>
          <pc:docMk/>
          <pc:sldMk cId="657190373" sldId="314"/>
        </pc:sldMkLst>
      </pc:sldChg>
      <pc:sldChg chg="del">
        <pc:chgData name="Michaeljon Miller" userId="c575fe5cddd8b8cf" providerId="LiveId" clId="{B3CD27F0-90C5-2B4C-8E9F-DD59ABE6C77E}" dt="2019-01-07T18:22:05.998" v="5" actId="2696"/>
        <pc:sldMkLst>
          <pc:docMk/>
          <pc:sldMk cId="4172525580" sldId="315"/>
        </pc:sldMkLst>
      </pc:sldChg>
      <pc:sldChg chg="del">
        <pc:chgData name="Michaeljon Miller" userId="c575fe5cddd8b8cf" providerId="LiveId" clId="{B3CD27F0-90C5-2B4C-8E9F-DD59ABE6C77E}" dt="2019-01-07T18:22:06.033" v="6" actId="2696"/>
        <pc:sldMkLst>
          <pc:docMk/>
          <pc:sldMk cId="1438224000" sldId="316"/>
        </pc:sldMkLst>
      </pc:sldChg>
      <pc:sldChg chg="modSp add">
        <pc:chgData name="Michaeljon Miller" userId="c575fe5cddd8b8cf" providerId="LiveId" clId="{B3CD27F0-90C5-2B4C-8E9F-DD59ABE6C77E}" dt="2019-01-07T18:23:54.909" v="85" actId="20577"/>
        <pc:sldMkLst>
          <pc:docMk/>
          <pc:sldMk cId="3890877697" sldId="318"/>
        </pc:sldMkLst>
        <pc:spChg chg="mod">
          <ac:chgData name="Michaeljon Miller" userId="c575fe5cddd8b8cf" providerId="LiveId" clId="{B3CD27F0-90C5-2B4C-8E9F-DD59ABE6C77E}" dt="2019-01-07T18:23:46.208" v="55" actId="20577"/>
          <ac:spMkLst>
            <pc:docMk/>
            <pc:sldMk cId="3890877697" sldId="318"/>
            <ac:spMk id="4" creationId="{00000000-0000-0000-0000-000000000000}"/>
          </ac:spMkLst>
        </pc:spChg>
        <pc:spChg chg="mod">
          <ac:chgData name="Michaeljon Miller" userId="c575fe5cddd8b8cf" providerId="LiveId" clId="{B3CD27F0-90C5-2B4C-8E9F-DD59ABE6C77E}" dt="2019-01-07T18:23:54.909" v="85" actId="20577"/>
          <ac:spMkLst>
            <pc:docMk/>
            <pc:sldMk cId="3890877697" sldId="318"/>
            <ac:spMk id="5" creationId="{00000000-0000-0000-0000-000000000000}"/>
          </ac:spMkLst>
        </pc:spChg>
      </pc:sldChg>
      <pc:sldChg chg="addSp delSp modSp add">
        <pc:chgData name="Michaeljon Miller" userId="c575fe5cddd8b8cf" providerId="LiveId" clId="{B3CD27F0-90C5-2B4C-8E9F-DD59ABE6C77E}" dt="2019-01-07T18:34:17.503" v="176" actId="20577"/>
        <pc:sldMkLst>
          <pc:docMk/>
          <pc:sldMk cId="3736360814" sldId="319"/>
        </pc:sldMkLst>
        <pc:spChg chg="del">
          <ac:chgData name="Michaeljon Miller" userId="c575fe5cddd8b8cf" providerId="LiveId" clId="{B3CD27F0-90C5-2B4C-8E9F-DD59ABE6C77E}" dt="2019-01-07T18:32:38.370" v="148"/>
          <ac:spMkLst>
            <pc:docMk/>
            <pc:sldMk cId="3736360814" sldId="319"/>
            <ac:spMk id="2" creationId="{69A62D83-FA55-2643-8476-BE85FE911CB1}"/>
          </ac:spMkLst>
        </pc:spChg>
        <pc:spChg chg="del">
          <ac:chgData name="Michaeljon Miller" userId="c575fe5cddd8b8cf" providerId="LiveId" clId="{B3CD27F0-90C5-2B4C-8E9F-DD59ABE6C77E}" dt="2019-01-07T18:32:38.370" v="148"/>
          <ac:spMkLst>
            <pc:docMk/>
            <pc:sldMk cId="3736360814" sldId="319"/>
            <ac:spMk id="3" creationId="{37C3BCBA-2AAE-0A47-BDC2-7F99D081619D}"/>
          </ac:spMkLst>
        </pc:spChg>
        <pc:spChg chg="add mod">
          <ac:chgData name="Michaeljon Miller" userId="c575fe5cddd8b8cf" providerId="LiveId" clId="{B3CD27F0-90C5-2B4C-8E9F-DD59ABE6C77E}" dt="2019-01-07T18:34:17.503" v="176" actId="20577"/>
          <ac:spMkLst>
            <pc:docMk/>
            <pc:sldMk cId="3736360814" sldId="319"/>
            <ac:spMk id="4" creationId="{D4751936-1CF0-B64A-90D1-9224184B6A55}"/>
          </ac:spMkLst>
        </pc:spChg>
        <pc:spChg chg="add del mod">
          <ac:chgData name="Michaeljon Miller" userId="c575fe5cddd8b8cf" providerId="LiveId" clId="{B3CD27F0-90C5-2B4C-8E9F-DD59ABE6C77E}" dt="2019-01-07T18:32:54.378" v="149" actId="931"/>
          <ac:spMkLst>
            <pc:docMk/>
            <pc:sldMk cId="3736360814" sldId="319"/>
            <ac:spMk id="5" creationId="{9C83F538-D6A9-F843-85B8-8BD2100369B3}"/>
          </ac:spMkLst>
        </pc:spChg>
        <pc:picChg chg="add mod">
          <ac:chgData name="Michaeljon Miller" userId="c575fe5cddd8b8cf" providerId="LiveId" clId="{B3CD27F0-90C5-2B4C-8E9F-DD59ABE6C77E}" dt="2019-01-07T18:34:02.465" v="154" actId="14826"/>
          <ac:picMkLst>
            <pc:docMk/>
            <pc:sldMk cId="3736360814" sldId="319"/>
            <ac:picMk id="7" creationId="{27DB0027-B535-1A43-B984-69DD7A336FC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0C5654-8255-4741-B5E4-F40A45C3546B}" type="datetimeFigureOut">
              <a:rPr lang="en-US" smtClean="0"/>
              <a:t>1/9/20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8294B0-43FA-4697-A94A-C7D8A3CEE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946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294B0-43FA-4697-A94A-C7D8A3CEE26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927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327A7-1338-42E3-A376-4DBDA53A9DB0}" type="datetimeFigureOut">
              <a:rPr lang="en-US" smtClean="0"/>
              <a:t>1/9/20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71E27-32CE-4F25-9C5F-7D6A00B33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313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327A7-1338-42E3-A376-4DBDA53A9DB0}" type="datetimeFigureOut">
              <a:rPr lang="en-US" smtClean="0"/>
              <a:t>1/9/20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71E27-32CE-4F25-9C5F-7D6A00B33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884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327A7-1338-42E3-A376-4DBDA53A9DB0}" type="datetimeFigureOut">
              <a:rPr lang="en-US" smtClean="0"/>
              <a:t>1/9/20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71E27-32CE-4F25-9C5F-7D6A00B33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213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327A7-1338-42E3-A376-4DBDA53A9DB0}" type="datetimeFigureOut">
              <a:rPr lang="en-US" smtClean="0"/>
              <a:t>1/9/20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71E27-32CE-4F25-9C5F-7D6A00B33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621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327A7-1338-42E3-A376-4DBDA53A9DB0}" type="datetimeFigureOut">
              <a:rPr lang="en-US" smtClean="0"/>
              <a:t>1/9/20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71E27-32CE-4F25-9C5F-7D6A00B33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359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327A7-1338-42E3-A376-4DBDA53A9DB0}" type="datetimeFigureOut">
              <a:rPr lang="en-US" smtClean="0"/>
              <a:t>1/9/20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71E27-32CE-4F25-9C5F-7D6A00B33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677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327A7-1338-42E3-A376-4DBDA53A9DB0}" type="datetimeFigureOut">
              <a:rPr lang="en-US" smtClean="0"/>
              <a:t>1/9/20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71E27-32CE-4F25-9C5F-7D6A00B33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294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327A7-1338-42E3-A376-4DBDA53A9DB0}" type="datetimeFigureOut">
              <a:rPr lang="en-US" smtClean="0"/>
              <a:t>1/9/20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71E27-32CE-4F25-9C5F-7D6A00B33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819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327A7-1338-42E3-A376-4DBDA53A9DB0}" type="datetimeFigureOut">
              <a:rPr lang="en-US" smtClean="0"/>
              <a:t>1/9/20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71E27-32CE-4F25-9C5F-7D6A00B33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898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327A7-1338-42E3-A376-4DBDA53A9DB0}" type="datetimeFigureOut">
              <a:rPr lang="en-US" smtClean="0"/>
              <a:t>1/9/20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71E27-32CE-4F25-9C5F-7D6A00B33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85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327A7-1338-42E3-A376-4DBDA53A9DB0}" type="datetimeFigureOut">
              <a:rPr lang="en-US" smtClean="0"/>
              <a:t>1/9/20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71E27-32CE-4F25-9C5F-7D6A00B33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358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1327A7-1338-42E3-A376-4DBDA53A9DB0}" type="datetimeFigureOut">
              <a:rPr lang="en-US" smtClean="0"/>
              <a:t>1/9/20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A71E27-32CE-4F25-9C5F-7D6A00B33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595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://json-schema.org/" TargetMode="External"/><Relationship Id="rId3" Type="http://schemas.openxmlformats.org/officeDocument/2006/relationships/hyperlink" Target="https://developer.paypal.com/docs/api/overview/" TargetMode="External"/><Relationship Id="rId7" Type="http://schemas.openxmlformats.org/officeDocument/2006/relationships/hyperlink" Target="http://www.jsonrpc.org/specification" TargetMode="External"/><Relationship Id="rId2" Type="http://schemas.openxmlformats.org/officeDocument/2006/relationships/hyperlink" Target="http://www.ics.uci.edu/~fielding/pubs/dissertation/top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jsonrpc.org/historical/json-rpc-over-http.html" TargetMode="External"/><Relationship Id="rId5" Type="http://schemas.openxmlformats.org/officeDocument/2006/relationships/hyperlink" Target="http://en.wikipedia.org/wiki/Plain_Old_XML" TargetMode="External"/><Relationship Id="rId4" Type="http://schemas.openxmlformats.org/officeDocument/2006/relationships/hyperlink" Target="http://docs.oasis-open.org/odata/odata/v4.0/odata-v4.0-part1-protocol.html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F39BE-42FA-8D4A-80DC-0C37EB5481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CPSC 5200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AF4CC5-FA98-2345-AC33-7068829B60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Software Architecture and Design</a:t>
            </a:r>
          </a:p>
        </p:txBody>
      </p:sp>
    </p:spTree>
    <p:extLst>
      <p:ext uri="{BB962C8B-B14F-4D97-AF65-F5344CB8AC3E}">
        <p14:creationId xmlns:p14="http://schemas.microsoft.com/office/powerpoint/2010/main" val="1757324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Seeing the state change - core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n>
                <a:solidFill>
                  <a:srgbClr val="00B050"/>
                </a:solidFill>
              </a:ln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"resource": 1,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"id": "&lt;</a:t>
            </a:r>
            <a:r>
              <a:rPr lang="en-US" dirty="0" err="1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guid</a:t>
            </a: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&gt;",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"status": "draft",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"opened": "2012-01-12T17:00:03Z",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"key": "cae499ca-3c50-4249-9685-88d24c263534",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"version": "0.1"</a:t>
            </a:r>
          </a:p>
        </p:txBody>
      </p:sp>
    </p:spTree>
    <p:extLst>
      <p:ext uri="{BB962C8B-B14F-4D97-AF65-F5344CB8AC3E}">
        <p14:creationId xmlns:p14="http://schemas.microsoft.com/office/powerpoint/2010/main" val="2869546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Seeing the state change - 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"actions": [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 {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  "verb": "POST",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  "type": "application/</a:t>
            </a:r>
            <a:r>
              <a:rPr lang="en-US" dirty="0" err="1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foo.timesheet</a:t>
            </a: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-submittal",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  "</a:t>
            </a:r>
            <a:r>
              <a:rPr lang="en-US" dirty="0" err="1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</a:t>
            </a: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 "submit",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  "</a:t>
            </a:r>
            <a:r>
              <a:rPr lang="en-US" dirty="0" err="1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 "/timesheets/&lt;</a:t>
            </a:r>
            <a:r>
              <a:rPr lang="en-US" dirty="0" err="1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guid</a:t>
            </a: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&gt;/submittal"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 },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 {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  "verb": "POST",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  "type": "application/</a:t>
            </a:r>
            <a:r>
              <a:rPr lang="en-US" dirty="0" err="1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foo.timesheet</a:t>
            </a: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-cancellation",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  "</a:t>
            </a:r>
            <a:r>
              <a:rPr lang="en-US" dirty="0" err="1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</a:t>
            </a: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 "cancel",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  "</a:t>
            </a:r>
            <a:r>
              <a:rPr lang="en-US" dirty="0" err="1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 "/timesheets/&lt;</a:t>
            </a:r>
            <a:r>
              <a:rPr lang="en-US" dirty="0" err="1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guid</a:t>
            </a: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&gt;/cancellation"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 }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],</a:t>
            </a:r>
          </a:p>
        </p:txBody>
      </p:sp>
    </p:spTree>
    <p:extLst>
      <p:ext uri="{BB962C8B-B14F-4D97-AF65-F5344CB8AC3E}">
        <p14:creationId xmlns:p14="http://schemas.microsoft.com/office/powerpoint/2010/main" val="4173387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Seeing the state change - navigation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"documentation": [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 {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  "verb": "GET",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  "type": "application/</a:t>
            </a:r>
            <a:r>
              <a:rPr lang="en-US" dirty="0" err="1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foo.timesheet</a:t>
            </a: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-transitions",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  "</a:t>
            </a:r>
            <a:r>
              <a:rPr lang="en-US" dirty="0" err="1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</a:t>
            </a: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 "transitions",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  "</a:t>
            </a:r>
            <a:r>
              <a:rPr lang="en-US" dirty="0" err="1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 "/timesheets/&lt;</a:t>
            </a:r>
            <a:r>
              <a:rPr lang="en-US" dirty="0" err="1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guid</a:t>
            </a: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&gt;/transitions"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 },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 {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  "verb": "GET",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  "type": "application/</a:t>
            </a:r>
            <a:r>
              <a:rPr lang="en-US" dirty="0" err="1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foo.timesheet</a:t>
            </a: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-lines",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  "</a:t>
            </a:r>
            <a:r>
              <a:rPr lang="en-US" dirty="0" err="1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</a:t>
            </a: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 "lines",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  "</a:t>
            </a:r>
            <a:r>
              <a:rPr lang="en-US" dirty="0" err="1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 "/timesheets/&lt;</a:t>
            </a:r>
            <a:r>
              <a:rPr lang="en-US" dirty="0" err="1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guid</a:t>
            </a: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&gt;/lines"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 }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],</a:t>
            </a:r>
          </a:p>
        </p:txBody>
      </p:sp>
    </p:spTree>
    <p:extLst>
      <p:ext uri="{BB962C8B-B14F-4D97-AF65-F5344CB8AC3E}">
        <p14:creationId xmlns:p14="http://schemas.microsoft.com/office/powerpoint/2010/main" val="4261719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 line item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POST /timesheets/dat-4035447427/lines HTTP/1.1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Accept: application/</a:t>
            </a:r>
            <a:r>
              <a:rPr lang="en-US" dirty="0" err="1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foo.timesheet-line+json</a:t>
            </a:r>
            <a:endParaRPr lang="en-US" dirty="0">
              <a:ln>
                <a:solidFill>
                  <a:srgbClr val="00B050"/>
                </a:solidFill>
              </a:ln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Content-Type: application/x-www-form-</a:t>
            </a:r>
            <a:r>
              <a:rPr lang="en-US" dirty="0" err="1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urlencoded</a:t>
            </a:r>
            <a:endParaRPr lang="en-US" dirty="0">
              <a:ln>
                <a:solidFill>
                  <a:srgbClr val="00B050"/>
                </a:solidFill>
              </a:ln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X-Requested-With: </a:t>
            </a:r>
            <a:r>
              <a:rPr lang="en-US" dirty="0" err="1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XMLHttpRequest</a:t>
            </a:r>
            <a:endParaRPr lang="en-US" dirty="0">
              <a:ln>
                <a:solidFill>
                  <a:srgbClr val="00B050"/>
                </a:solidFill>
              </a:ln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Content-Length: 78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week: 2, year: 2012, day: "</a:t>
            </a:r>
            <a:r>
              <a:rPr lang="en-US" dirty="0" err="1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thursday</a:t>
            </a: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hours: 8, project: "project" }</a:t>
            </a:r>
          </a:p>
        </p:txBody>
      </p:sp>
    </p:spTree>
    <p:extLst>
      <p:ext uri="{BB962C8B-B14F-4D97-AF65-F5344CB8AC3E}">
        <p14:creationId xmlns:p14="http://schemas.microsoft.com/office/powerpoint/2010/main" val="4091930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…and the server says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10908" cy="4351338"/>
          </a:xfrm>
          <a:solidFill>
            <a:schemeClr val="tx1"/>
          </a:solidFill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HTTP/1.1 200 OK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Content-Type: application/</a:t>
            </a:r>
            <a:r>
              <a:rPr lang="en-US" dirty="0" err="1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foo.timesheet+json</a:t>
            </a:r>
            <a:endParaRPr lang="en-US" dirty="0">
              <a:ln>
                <a:solidFill>
                  <a:srgbClr val="00B050"/>
                </a:solidFill>
              </a:ln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Server: Microsoft-IIS/7.5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Content-Length: 363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90212" y="1825625"/>
            <a:ext cx="5663588" cy="4351338"/>
          </a:xfrm>
          <a:solidFill>
            <a:schemeClr val="tx1"/>
          </a:solidFill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"week": 2,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"year": 2012,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"day": "</a:t>
            </a:r>
            <a:r>
              <a:rPr lang="en-US" dirty="0" err="1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thursday</a:t>
            </a: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"hours": 8.0,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"project": "project",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"recorded": "2012-01-12T17:18:46Z",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"</a:t>
            </a:r>
            <a:r>
              <a:rPr lang="en-US" dirty="0" err="1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lineNumber</a:t>
            </a: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 0.0,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"</a:t>
            </a:r>
            <a:r>
              <a:rPr lang="en-US" dirty="0" err="1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recId</a:t>
            </a: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 0,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"</a:t>
            </a:r>
            <a:r>
              <a:rPr lang="en-US" dirty="0" err="1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recVersion</a:t>
            </a: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 0,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"key": "5ecfb4f8-02c1-414c-b8a7-b3cfe1a85190",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"</a:t>
            </a:r>
            <a:r>
              <a:rPr lang="en-US" dirty="0" err="1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periodFrom</a:t>
            </a: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 "2012-01-09T00:00:00Z",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"</a:t>
            </a:r>
            <a:r>
              <a:rPr lang="en-US" dirty="0" err="1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periodTo</a:t>
            </a: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 "2012-01-15T00:00:00Z",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"version": "line-0.1"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n>
                <a:solidFill>
                  <a:srgbClr val="00B050"/>
                </a:solidFill>
              </a:ln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35661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Breaking the rules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POST /timesheets/dat-4035447427/submittal HTTP/1.1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Accept: application/</a:t>
            </a:r>
            <a:r>
              <a:rPr lang="en-US" dirty="0" err="1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foo+json</a:t>
            </a:r>
            <a:endParaRPr lang="en-US" dirty="0">
              <a:ln>
                <a:solidFill>
                  <a:srgbClr val="00B050"/>
                </a:solidFill>
              </a:ln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Content-Type: application/x-www-form-</a:t>
            </a:r>
            <a:r>
              <a:rPr lang="en-US" dirty="0" err="1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urlencoded</a:t>
            </a:r>
            <a:endParaRPr lang="en-US" dirty="0">
              <a:ln>
                <a:solidFill>
                  <a:srgbClr val="00B050"/>
                </a:solidFill>
              </a:ln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X-Requested-With: </a:t>
            </a:r>
            <a:r>
              <a:rPr lang="en-US" dirty="0" err="1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XMLHttpRequest</a:t>
            </a:r>
            <a:endParaRPr lang="en-US" dirty="0">
              <a:ln>
                <a:solidFill>
                  <a:srgbClr val="00B050"/>
                </a:solidFill>
              </a:ln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Content-Length: 14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{"resource":1}</a:t>
            </a:r>
          </a:p>
        </p:txBody>
      </p:sp>
    </p:spTree>
    <p:extLst>
      <p:ext uri="{BB962C8B-B14F-4D97-AF65-F5344CB8AC3E}">
        <p14:creationId xmlns:p14="http://schemas.microsoft.com/office/powerpoint/2010/main" val="2555158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…and the server says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HTTP/1.1 400 Bad Request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Content-Type: application/</a:t>
            </a:r>
            <a:r>
              <a:rPr lang="en-US" dirty="0" err="1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foo.simple-error+json</a:t>
            </a:r>
            <a:endParaRPr lang="en-US" dirty="0">
              <a:ln>
                <a:solidFill>
                  <a:srgbClr val="00B050"/>
                </a:solidFill>
              </a:ln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Content-Length: 45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"message": "Invalid state transition"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72144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Canceling the request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POST /timesheets/dat-4035447427/cancellation HTTP/1.1</a:t>
            </a:r>
          </a:p>
          <a:p>
            <a:pPr marL="0" indent="0">
              <a:buNone/>
            </a:pPr>
            <a:r>
              <a:rPr lang="en-US" sz="2400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Accept: application/</a:t>
            </a:r>
            <a:r>
              <a:rPr lang="en-US" sz="2400" dirty="0" err="1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foo.timesheet+json</a:t>
            </a:r>
            <a:endParaRPr lang="en-US" sz="2400" dirty="0">
              <a:ln>
                <a:solidFill>
                  <a:srgbClr val="00B050"/>
                </a:solidFill>
              </a:ln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Content-Type: application/x-www-form-</a:t>
            </a:r>
            <a:r>
              <a:rPr lang="en-US" sz="2400" dirty="0" err="1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urlencoded</a:t>
            </a:r>
            <a:endParaRPr lang="en-US" sz="2400" dirty="0">
              <a:ln>
                <a:solidFill>
                  <a:srgbClr val="00B050"/>
                </a:solidFill>
              </a:ln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X-Requested-With: </a:t>
            </a:r>
            <a:r>
              <a:rPr lang="en-US" sz="2400" dirty="0" err="1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XMLHttpRequest</a:t>
            </a:r>
            <a:endParaRPr lang="en-US" sz="2400" dirty="0">
              <a:ln>
                <a:solidFill>
                  <a:srgbClr val="00B050"/>
                </a:solidFill>
              </a:ln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Content-Length: 102</a:t>
            </a:r>
          </a:p>
          <a:p>
            <a:pPr marL="0" indent="0">
              <a:buNone/>
            </a:pPr>
            <a:r>
              <a:rPr lang="en-US" sz="2400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r>
              <a:rPr lang="en-US" sz="2400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{"resource":1,"reason":"Not enough information provided. Please complete the timesheet and resubmit."}</a:t>
            </a:r>
          </a:p>
        </p:txBody>
      </p:sp>
    </p:spTree>
    <p:extLst>
      <p:ext uri="{BB962C8B-B14F-4D97-AF65-F5344CB8AC3E}">
        <p14:creationId xmlns:p14="http://schemas.microsoft.com/office/powerpoint/2010/main" val="34795803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of the response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solidFill>
            <a:schemeClr val="tx1"/>
          </a:solidFill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2400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"actions": [</a:t>
            </a:r>
          </a:p>
          <a:p>
            <a:pPr marL="0" indent="0">
              <a:buNone/>
            </a:pPr>
            <a:r>
              <a:rPr lang="en-US" sz="2400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 {</a:t>
            </a:r>
          </a:p>
          <a:p>
            <a:pPr marL="0" indent="0">
              <a:buNone/>
            </a:pPr>
            <a:r>
              <a:rPr lang="en-US" sz="2400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  "verb": "POST",</a:t>
            </a:r>
          </a:p>
          <a:p>
            <a:pPr marL="0" indent="0">
              <a:buNone/>
            </a:pPr>
            <a:r>
              <a:rPr lang="en-US" sz="2400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  "type": "application/</a:t>
            </a:r>
            <a:r>
              <a:rPr lang="en-US" sz="2400" dirty="0" err="1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foo.timesheet</a:t>
            </a:r>
            <a:r>
              <a:rPr lang="en-US" sz="2400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-closure",</a:t>
            </a:r>
          </a:p>
          <a:p>
            <a:pPr marL="0" indent="0">
              <a:buNone/>
            </a:pPr>
            <a:r>
              <a:rPr lang="en-US" sz="2400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  "</a:t>
            </a:r>
            <a:r>
              <a:rPr lang="en-US" sz="2400" dirty="0" err="1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</a:t>
            </a:r>
            <a:r>
              <a:rPr lang="en-US" sz="2400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 "close",</a:t>
            </a:r>
          </a:p>
          <a:p>
            <a:pPr marL="0" indent="0">
              <a:buNone/>
            </a:pPr>
            <a:r>
              <a:rPr lang="en-US" sz="2400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  "</a:t>
            </a:r>
            <a:r>
              <a:rPr lang="en-US" sz="2400" dirty="0" err="1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sz="2400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 "/timesheets/dat-4035447427/closure"</a:t>
            </a:r>
          </a:p>
          <a:p>
            <a:pPr marL="0" indent="0">
              <a:buNone/>
            </a:pPr>
            <a:r>
              <a:rPr lang="en-US" sz="2400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 }</a:t>
            </a:r>
          </a:p>
          <a:p>
            <a:pPr marL="0" indent="0">
              <a:buNone/>
            </a:pPr>
            <a:r>
              <a:rPr lang="en-US" sz="2400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],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"documentation": [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 {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  "type": "application/</a:t>
            </a:r>
            <a:r>
              <a:rPr lang="en-US" dirty="0" err="1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foo.timesheet</a:t>
            </a: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-cancellation",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  "</a:t>
            </a:r>
            <a:r>
              <a:rPr lang="en-US" dirty="0" err="1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</a:t>
            </a: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 "cancellation",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  "</a:t>
            </a:r>
            <a:r>
              <a:rPr lang="en-US" dirty="0" err="1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 "/timesheets/dat-4035447427/cancellation"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 },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 {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  "type": "application/</a:t>
            </a:r>
            <a:r>
              <a:rPr lang="en-US" dirty="0" err="1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foo.timesheet</a:t>
            </a: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-transitions",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  "</a:t>
            </a:r>
            <a:r>
              <a:rPr lang="en-US" dirty="0" err="1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</a:t>
            </a: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 "transitions",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  "</a:t>
            </a:r>
            <a:r>
              <a:rPr lang="en-US" dirty="0" err="1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 "/timesheets/dat-4035447427/transitions"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 },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 {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  "type": "application/</a:t>
            </a:r>
            <a:r>
              <a:rPr lang="en-US" dirty="0" err="1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foo.timesheet</a:t>
            </a: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-lines",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  "</a:t>
            </a:r>
            <a:r>
              <a:rPr lang="en-US" dirty="0" err="1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</a:t>
            </a: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 "lines",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  "</a:t>
            </a:r>
            <a:r>
              <a:rPr lang="en-US" dirty="0" err="1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 "/timesheets/dat-4035447427/lines"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 }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],</a:t>
            </a:r>
          </a:p>
        </p:txBody>
      </p:sp>
    </p:spTree>
    <p:extLst>
      <p:ext uri="{BB962C8B-B14F-4D97-AF65-F5344CB8AC3E}">
        <p14:creationId xmlns:p14="http://schemas.microsoft.com/office/powerpoint/2010/main" val="5034585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 the timesheet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POST /timesheets/dat-4035447427/closure HTTP/1.1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Accept: application/</a:t>
            </a:r>
            <a:r>
              <a:rPr lang="en-US" dirty="0" err="1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foo.timesheet+json</a:t>
            </a:r>
            <a:endParaRPr lang="en-US" dirty="0">
              <a:ln>
                <a:solidFill>
                  <a:srgbClr val="00B050"/>
                </a:solidFill>
              </a:ln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Content-Type: application/x-www-form-</a:t>
            </a:r>
            <a:r>
              <a:rPr lang="en-US" dirty="0" err="1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urlencoded</a:t>
            </a:r>
            <a:endParaRPr lang="en-US" dirty="0">
              <a:ln>
                <a:solidFill>
                  <a:srgbClr val="00B050"/>
                </a:solidFill>
              </a:ln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X-Requested-With: </a:t>
            </a:r>
            <a:r>
              <a:rPr lang="en-US" dirty="0" err="1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XMLHttpRequest</a:t>
            </a:r>
            <a:endParaRPr lang="en-US" dirty="0">
              <a:ln>
                <a:solidFill>
                  <a:srgbClr val="00B050"/>
                </a:solidFill>
              </a:ln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Content-Length: 14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{"resource":1}</a:t>
            </a:r>
          </a:p>
          <a:p>
            <a:pPr marL="0" indent="0">
              <a:buNone/>
            </a:pPr>
            <a:endParaRPr lang="en-US" dirty="0">
              <a:ln>
                <a:solidFill>
                  <a:srgbClr val="00B050"/>
                </a:solidFill>
              </a:ln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9501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Design, part 1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build a little REST API</a:t>
            </a:r>
          </a:p>
        </p:txBody>
      </p:sp>
    </p:spTree>
    <p:extLst>
      <p:ext uri="{BB962C8B-B14F-4D97-AF65-F5344CB8AC3E}">
        <p14:creationId xmlns:p14="http://schemas.microsoft.com/office/powerpoint/2010/main" val="38908776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…and the server says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540566" cy="4351338"/>
          </a:xfrm>
          <a:solidFill>
            <a:schemeClr val="tx1"/>
          </a:solidFill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"resource": 1,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"id": {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"area": "</a:t>
            </a:r>
            <a:r>
              <a:rPr lang="en-US" dirty="0" err="1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</a:t>
            </a: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"number": "4035447427",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"value": "dat-4035447427"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},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"status": "closed",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"opened": "2012-01-12T17:00:03Z",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"</a:t>
            </a:r>
            <a:r>
              <a:rPr lang="en-US" dirty="0" err="1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recId</a:t>
            </a: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 0,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"</a:t>
            </a:r>
            <a:r>
              <a:rPr lang="en-US" dirty="0" err="1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recVersion</a:t>
            </a: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 0,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"key": "cae499ca-3c50-4249-9685-88d24c263534",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"version": "0.1"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n>
                <a:solidFill>
                  <a:srgbClr val="00B050"/>
                </a:solidFill>
              </a:ln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00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"documentation": [</a:t>
            </a:r>
          </a:p>
          <a:p>
            <a:pPr marL="0" indent="0">
              <a:buNone/>
            </a:pPr>
            <a:r>
              <a:rPr lang="en-US" sz="1000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 {</a:t>
            </a:r>
          </a:p>
          <a:p>
            <a:pPr marL="0" indent="0">
              <a:buNone/>
            </a:pPr>
            <a:r>
              <a:rPr lang="en-US" sz="1000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  "type": "application/</a:t>
            </a:r>
            <a:r>
              <a:rPr lang="en-US" sz="1000" dirty="0" err="1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foo.timesheet</a:t>
            </a:r>
            <a:r>
              <a:rPr lang="en-US" sz="1000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-closure",</a:t>
            </a:r>
          </a:p>
          <a:p>
            <a:pPr marL="0" indent="0">
              <a:buNone/>
            </a:pPr>
            <a:r>
              <a:rPr lang="en-US" sz="1000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  "</a:t>
            </a:r>
            <a:r>
              <a:rPr lang="en-US" sz="1000" dirty="0" err="1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</a:t>
            </a:r>
            <a:r>
              <a:rPr lang="en-US" sz="1000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 "closure",</a:t>
            </a:r>
          </a:p>
          <a:p>
            <a:pPr marL="0" indent="0">
              <a:buNone/>
            </a:pPr>
            <a:r>
              <a:rPr lang="en-US" sz="1000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  "</a:t>
            </a:r>
            <a:r>
              <a:rPr lang="en-US" sz="1000" dirty="0" err="1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sz="1000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 "/timesheets/dat-4035447427/closure"</a:t>
            </a:r>
          </a:p>
          <a:p>
            <a:pPr marL="0" indent="0">
              <a:buNone/>
            </a:pPr>
            <a:r>
              <a:rPr lang="en-US" sz="1000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 },</a:t>
            </a:r>
          </a:p>
          <a:p>
            <a:pPr marL="0" indent="0">
              <a:buNone/>
            </a:pPr>
            <a:r>
              <a:rPr lang="en-US" sz="1000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 {</a:t>
            </a:r>
          </a:p>
          <a:p>
            <a:pPr marL="0" indent="0">
              <a:buNone/>
            </a:pPr>
            <a:r>
              <a:rPr lang="en-US" sz="1000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  "type": "application/</a:t>
            </a:r>
            <a:r>
              <a:rPr lang="en-US" sz="1000" dirty="0" err="1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foo.timesheet</a:t>
            </a:r>
            <a:r>
              <a:rPr lang="en-US" sz="1000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-transitions",</a:t>
            </a:r>
          </a:p>
          <a:p>
            <a:pPr marL="0" indent="0">
              <a:buNone/>
            </a:pPr>
            <a:r>
              <a:rPr lang="en-US" sz="1000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  "</a:t>
            </a:r>
            <a:r>
              <a:rPr lang="en-US" sz="1000" dirty="0" err="1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</a:t>
            </a:r>
            <a:r>
              <a:rPr lang="en-US" sz="1000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 "transitions",</a:t>
            </a:r>
          </a:p>
          <a:p>
            <a:pPr marL="0" indent="0">
              <a:buNone/>
            </a:pPr>
            <a:r>
              <a:rPr lang="en-US" sz="1000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  "</a:t>
            </a:r>
            <a:r>
              <a:rPr lang="en-US" sz="1000" dirty="0" err="1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sz="1000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 "/timesheets/dat-4035447427/transitions"</a:t>
            </a:r>
          </a:p>
          <a:p>
            <a:pPr marL="0" indent="0">
              <a:buNone/>
            </a:pPr>
            <a:r>
              <a:rPr lang="en-US" sz="1000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 },</a:t>
            </a:r>
          </a:p>
          <a:p>
            <a:pPr marL="0" indent="0">
              <a:buNone/>
            </a:pPr>
            <a:r>
              <a:rPr lang="en-US" sz="1000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 {</a:t>
            </a:r>
          </a:p>
          <a:p>
            <a:pPr marL="0" indent="0">
              <a:buNone/>
            </a:pPr>
            <a:r>
              <a:rPr lang="en-US" sz="1000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  "type": "application/</a:t>
            </a:r>
            <a:r>
              <a:rPr lang="en-US" sz="1000" dirty="0" err="1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foo.timesheet</a:t>
            </a:r>
            <a:r>
              <a:rPr lang="en-US" sz="1000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-lines",</a:t>
            </a:r>
          </a:p>
          <a:p>
            <a:pPr marL="0" indent="0">
              <a:buNone/>
            </a:pPr>
            <a:r>
              <a:rPr lang="en-US" sz="1000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  "</a:t>
            </a:r>
            <a:r>
              <a:rPr lang="en-US" sz="1000" dirty="0" err="1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</a:t>
            </a:r>
            <a:r>
              <a:rPr lang="en-US" sz="1000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 "lines",</a:t>
            </a:r>
          </a:p>
          <a:p>
            <a:pPr marL="0" indent="0">
              <a:buNone/>
            </a:pPr>
            <a:r>
              <a:rPr lang="en-US" sz="1000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  "</a:t>
            </a:r>
            <a:r>
              <a:rPr lang="en-US" sz="1000" dirty="0" err="1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sz="1000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 "/timesheets/dat-4035447427/lines"</a:t>
            </a:r>
          </a:p>
          <a:p>
            <a:pPr marL="0" indent="0">
              <a:buNone/>
            </a:pPr>
            <a:r>
              <a:rPr lang="en-US" sz="1000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 }</a:t>
            </a:r>
          </a:p>
          <a:p>
            <a:pPr marL="0" indent="0">
              <a:buNone/>
            </a:pPr>
            <a:r>
              <a:rPr lang="en-US" sz="1000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],</a:t>
            </a:r>
          </a:p>
        </p:txBody>
      </p:sp>
    </p:spTree>
    <p:extLst>
      <p:ext uri="{BB962C8B-B14F-4D97-AF65-F5344CB8AC3E}">
        <p14:creationId xmlns:p14="http://schemas.microsoft.com/office/powerpoint/2010/main" val="29084278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Read Fielding’s dissertation, especially part 5</a:t>
            </a:r>
          </a:p>
          <a:p>
            <a:pPr marL="457200" lvl="1" indent="0">
              <a:buNone/>
            </a:pPr>
            <a:r>
              <a:rPr lang="en-US" sz="2000" dirty="0">
                <a:hlinkClick r:id="rId2"/>
              </a:rPr>
              <a:t>http://www.ics.uci.edu/~fielding/pubs/dissertation/top.htm</a:t>
            </a:r>
            <a:endParaRPr lang="en-US" sz="20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Paypal</a:t>
            </a:r>
            <a:r>
              <a:rPr lang="en-US" dirty="0"/>
              <a:t> developer API</a:t>
            </a:r>
          </a:p>
          <a:p>
            <a:pPr marL="457200" lvl="1" indent="0">
              <a:buNone/>
            </a:pPr>
            <a:r>
              <a:rPr lang="en-US" sz="2100" dirty="0">
                <a:hlinkClick r:id="rId3"/>
              </a:rPr>
              <a:t>https://developer.paypal.com/docs/api/overview/</a:t>
            </a:r>
            <a:endParaRPr lang="en-US" sz="21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Read about </a:t>
            </a:r>
            <a:r>
              <a:rPr lang="en-US" dirty="0" err="1"/>
              <a:t>Odata</a:t>
            </a:r>
            <a:r>
              <a:rPr lang="en-US" dirty="0"/>
              <a:t> (skim, but make sure to look at sections 2 – 7)</a:t>
            </a:r>
          </a:p>
          <a:p>
            <a:pPr marL="457200" lvl="1" indent="0">
              <a:buNone/>
            </a:pPr>
            <a:r>
              <a:rPr lang="en-US" sz="2000" dirty="0">
                <a:hlinkClick r:id="rId4"/>
              </a:rPr>
              <a:t>http://docs.oasis-open.org/odata/odata/v4.0/odata-v4.0-part1-protocol.html</a:t>
            </a:r>
            <a:endParaRPr lang="en-US" sz="20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Read about POX and JSON</a:t>
            </a:r>
          </a:p>
          <a:p>
            <a:pPr marL="457200" lvl="1" indent="0">
              <a:buNone/>
            </a:pPr>
            <a:r>
              <a:rPr lang="en-US" sz="2000" dirty="0">
                <a:hlinkClick r:id="rId5"/>
              </a:rPr>
              <a:t>http://en.wikipedia.org/wiki/Plain_Old_XML</a:t>
            </a:r>
            <a:endParaRPr lang="en-US" sz="2000" dirty="0"/>
          </a:p>
          <a:p>
            <a:pPr marL="457200" lvl="1" indent="0">
              <a:buNone/>
            </a:pPr>
            <a:r>
              <a:rPr lang="en-US" sz="2000" dirty="0">
                <a:hlinkClick r:id="rId6"/>
              </a:rPr>
              <a:t>http://www.jsonrpc.org/historical/json-rpc-over-http.html</a:t>
            </a:r>
            <a:endParaRPr lang="en-US" sz="2000" dirty="0"/>
          </a:p>
          <a:p>
            <a:pPr marL="457200" lvl="1" indent="0">
              <a:buNone/>
            </a:pPr>
            <a:r>
              <a:rPr lang="en-US" sz="2000" dirty="0">
                <a:hlinkClick r:id="rId7"/>
              </a:rPr>
              <a:t>http://www.jsonrpc.org/specification</a:t>
            </a:r>
            <a:endParaRPr lang="en-US" sz="2000" dirty="0"/>
          </a:p>
          <a:p>
            <a:pPr marL="457200" lvl="1" indent="0">
              <a:buNone/>
            </a:pPr>
            <a:r>
              <a:rPr lang="en-US" sz="2000" dirty="0">
                <a:hlinkClick r:id="rId8"/>
              </a:rPr>
              <a:t>http://json-schema.org/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798724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345BF-0EF4-A846-8170-F3E14F822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23</a:t>
            </a:r>
            <a:r>
              <a:rPr lang="en-US" baseline="30000" dirty="0"/>
              <a:t>rd</a:t>
            </a:r>
            <a:r>
              <a:rPr lang="en-US" dirty="0"/>
              <a:t> January - 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085AC-9B66-EE47-A0D8-750E2075F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Clone the `</a:t>
            </a:r>
            <a:r>
              <a:rPr lang="en-US" dirty="0" err="1"/>
              <a:t>restapi</a:t>
            </a:r>
            <a:r>
              <a:rPr lang="en-US" dirty="0"/>
              <a:t>` repository</a:t>
            </a:r>
          </a:p>
          <a:p>
            <a:pPr marL="0" indent="0">
              <a:buNone/>
            </a:pPr>
            <a:r>
              <a:rPr lang="en-US" dirty="0"/>
              <a:t>Make sure you can build</a:t>
            </a:r>
          </a:p>
          <a:p>
            <a:pPr marL="0" indent="0">
              <a:buNone/>
            </a:pPr>
            <a:r>
              <a:rPr lang="en-US" dirty="0"/>
              <a:t>Add support (state management, semantics, etc.) for:</a:t>
            </a:r>
          </a:p>
          <a:p>
            <a:pPr marL="457200" lvl="1" indent="0">
              <a:buNone/>
            </a:pPr>
            <a:r>
              <a:rPr lang="en-US" dirty="0"/>
              <a:t>Remove (DELETE) a draft or cancelled timecard</a:t>
            </a:r>
          </a:p>
          <a:p>
            <a:pPr marL="457200" lvl="1" indent="0">
              <a:buNone/>
            </a:pPr>
            <a:r>
              <a:rPr lang="en-US" dirty="0"/>
              <a:t>Replace (POST) a complete line item</a:t>
            </a:r>
          </a:p>
          <a:p>
            <a:pPr marL="457200" lvl="1" indent="0">
              <a:buNone/>
            </a:pPr>
            <a:r>
              <a:rPr lang="en-US" dirty="0"/>
              <a:t>Update (PATCH) a line item</a:t>
            </a:r>
          </a:p>
          <a:p>
            <a:pPr marL="457200" lvl="1" indent="0">
              <a:buNone/>
            </a:pPr>
            <a:r>
              <a:rPr lang="en-US" dirty="0"/>
              <a:t>Verify that timecard resource is consistent</a:t>
            </a:r>
          </a:p>
          <a:p>
            <a:pPr marL="457200" lvl="1" indent="0">
              <a:buNone/>
            </a:pPr>
            <a:r>
              <a:rPr lang="en-US" dirty="0"/>
              <a:t>Verify that timecard approver is not timecard resource</a:t>
            </a:r>
          </a:p>
          <a:p>
            <a:pPr marL="457200" lvl="1" indent="0">
              <a:buNone/>
            </a:pPr>
            <a:r>
              <a:rPr lang="en-US" dirty="0"/>
              <a:t>Add support to root document for creating a timesheet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There are a few extra things to try out in </a:t>
            </a:r>
            <a:r>
              <a:rPr lang="en-US"/>
              <a:t>the assignment’s README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889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4751936-1CF0-B64A-90D1-9224184B6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application model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7DB0027-B535-1A43-B984-69DD7A336F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593" y="1873770"/>
            <a:ext cx="10382813" cy="4503960"/>
          </a:xfrm>
        </p:spPr>
      </p:pic>
    </p:spTree>
    <p:extLst>
      <p:ext uri="{BB962C8B-B14F-4D97-AF65-F5344CB8AC3E}">
        <p14:creationId xmlns:p14="http://schemas.microsoft.com/office/powerpoint/2010/main" val="3736360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Kicking it off – asking what the service has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curl http://localhost:5000 --dump-header -</a:t>
            </a:r>
          </a:p>
        </p:txBody>
      </p:sp>
    </p:spTree>
    <p:extLst>
      <p:ext uri="{BB962C8B-B14F-4D97-AF65-F5344CB8AC3E}">
        <p14:creationId xmlns:p14="http://schemas.microsoft.com/office/powerpoint/2010/main" val="3232509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the wire – client to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 / HTTP/1.1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Host: localhost:5000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User-Agent: curl/7.54.0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Accept: */*</a:t>
            </a:r>
          </a:p>
        </p:txBody>
      </p:sp>
    </p:spTree>
    <p:extLst>
      <p:ext uri="{BB962C8B-B14F-4D97-AF65-F5344CB8AC3E}">
        <p14:creationId xmlns:p14="http://schemas.microsoft.com/office/powerpoint/2010/main" val="1775115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the wire – server to client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HTTP/1.1 200 OK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Date: Tue, 03 Apr 2018 16:54:32 GMT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Content-Type: application/</a:t>
            </a:r>
            <a:r>
              <a:rPr lang="en-US" dirty="0" err="1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com.my-company.my-product.root+json</a:t>
            </a: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; charset=utf-8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Transfer-Encoding: chunked</a:t>
            </a:r>
          </a:p>
          <a:p>
            <a:pPr marL="0" indent="0">
              <a:buNone/>
            </a:pPr>
            <a:endParaRPr lang="en-US" dirty="0">
              <a:ln>
                <a:solidFill>
                  <a:srgbClr val="00B050"/>
                </a:solidFill>
              </a:ln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  "timesheets": {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    "method": "get",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    "type": "application/</a:t>
            </a:r>
            <a:r>
              <a:rPr lang="en-US" dirty="0" err="1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com.my-company.my-product.timesheets+json</a:t>
            </a: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",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    "</a:t>
            </a:r>
            <a:r>
              <a:rPr lang="en-US" dirty="0" err="1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rel</a:t>
            </a: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": "timesheets",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    "</a:t>
            </a:r>
            <a:r>
              <a:rPr lang="en-US" dirty="0" err="1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href</a:t>
            </a: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": "/timesheets"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  }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14334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Navigating the URLs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 anchor="ctr"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 /timesheets HTTP/1.1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Host: localhost:5000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User-Agent: curl/7.54.0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Accept: */*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r>
              <a:rPr lang="en-US" sz="2600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HTTP/1.1 200 OK</a:t>
            </a:r>
          </a:p>
          <a:p>
            <a:pPr marL="0" indent="0">
              <a:buNone/>
            </a:pPr>
            <a:r>
              <a:rPr lang="en-US" sz="2600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Date: Tue, 03 Apr 2018 16:55:32 GMT</a:t>
            </a:r>
          </a:p>
          <a:p>
            <a:pPr marL="0" indent="0">
              <a:buNone/>
            </a:pPr>
            <a:r>
              <a:rPr lang="en-US" sz="2600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Content-Type: application/</a:t>
            </a:r>
            <a:r>
              <a:rPr lang="en-US" sz="2600" dirty="0" err="1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com.my-company.my-product.timesheets+json</a:t>
            </a:r>
            <a:endParaRPr lang="en-US" sz="2600" dirty="0">
              <a:ln>
                <a:solidFill>
                  <a:srgbClr val="00B050"/>
                </a:solidFill>
              </a:ln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600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Transfer-Encoding: chunked</a:t>
            </a:r>
          </a:p>
          <a:p>
            <a:pPr marL="0" indent="0">
              <a:buNone/>
            </a:pPr>
            <a:endParaRPr lang="en-US" sz="2600" dirty="0">
              <a:ln>
                <a:solidFill>
                  <a:srgbClr val="00B050"/>
                </a:solidFill>
              </a:ln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600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</a:p>
        </p:txBody>
      </p:sp>
    </p:spTree>
    <p:extLst>
      <p:ext uri="{BB962C8B-B14F-4D97-AF65-F5344CB8AC3E}">
        <p14:creationId xmlns:p14="http://schemas.microsoft.com/office/powerpoint/2010/main" val="713012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something happen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POST /timesheets HTTP/1.1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Accept: application/</a:t>
            </a:r>
            <a:r>
              <a:rPr lang="en-US" dirty="0" err="1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foo.timesheet+json</a:t>
            </a:r>
            <a:endParaRPr lang="en-US" dirty="0">
              <a:ln>
                <a:solidFill>
                  <a:srgbClr val="00B050"/>
                </a:solidFill>
              </a:ln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Content-Type: application/x-www-form-</a:t>
            </a:r>
            <a:r>
              <a:rPr lang="en-US" dirty="0" err="1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urlencoded</a:t>
            </a:r>
            <a:endParaRPr lang="en-US" dirty="0">
              <a:ln>
                <a:solidFill>
                  <a:srgbClr val="00B050"/>
                </a:solidFill>
              </a:ln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X-Requested-With: </a:t>
            </a:r>
            <a:r>
              <a:rPr lang="en-US" dirty="0" err="1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XMLHttpRequest</a:t>
            </a:r>
            <a:endParaRPr lang="en-US" dirty="0">
              <a:ln>
                <a:solidFill>
                  <a:srgbClr val="00B050"/>
                </a:solidFill>
              </a:ln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Content-Length: 15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employee: 1 }</a:t>
            </a:r>
          </a:p>
        </p:txBody>
      </p:sp>
    </p:spTree>
    <p:extLst>
      <p:ext uri="{BB962C8B-B14F-4D97-AF65-F5344CB8AC3E}">
        <p14:creationId xmlns:p14="http://schemas.microsoft.com/office/powerpoint/2010/main" val="3190887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Seeing the state change - 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HTTP/1.1 200 OK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Content-Type: application/</a:t>
            </a:r>
            <a:r>
              <a:rPr lang="en-US" dirty="0" err="1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foo.timesheet+json</a:t>
            </a:r>
            <a:endParaRPr lang="en-US" dirty="0">
              <a:ln>
                <a:solidFill>
                  <a:srgbClr val="00B050"/>
                </a:solidFill>
              </a:ln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Content-Length: 1104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592551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4041</TotalTime>
  <Words>1694</Words>
  <Application>Microsoft Macintosh PowerPoint</Application>
  <PresentationFormat>Widescreen</PresentationFormat>
  <Paragraphs>236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Consolas</vt:lpstr>
      <vt:lpstr>Office Theme</vt:lpstr>
      <vt:lpstr>CPSC 5200</vt:lpstr>
      <vt:lpstr>API Design, part 1</vt:lpstr>
      <vt:lpstr>The application model</vt:lpstr>
      <vt:lpstr>Kicking it off – asking what the service has</vt:lpstr>
      <vt:lpstr>On the wire – client to server</vt:lpstr>
      <vt:lpstr>On the wire – server to client</vt:lpstr>
      <vt:lpstr>Navigating the URLs</vt:lpstr>
      <vt:lpstr>Making something happen</vt:lpstr>
      <vt:lpstr>Seeing the state change - header</vt:lpstr>
      <vt:lpstr>Seeing the state change - core</vt:lpstr>
      <vt:lpstr>Seeing the state change - actions</vt:lpstr>
      <vt:lpstr>Seeing the state change - navigation</vt:lpstr>
      <vt:lpstr>Adding a line item</vt:lpstr>
      <vt:lpstr>…and the server says</vt:lpstr>
      <vt:lpstr>Breaking the rules</vt:lpstr>
      <vt:lpstr>…and the server says</vt:lpstr>
      <vt:lpstr>Canceling the request</vt:lpstr>
      <vt:lpstr>Part of the response</vt:lpstr>
      <vt:lpstr>Close the timesheet</vt:lpstr>
      <vt:lpstr>…and the server says</vt:lpstr>
      <vt:lpstr>Reading</vt:lpstr>
      <vt:lpstr>For 23rd January - homework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SEGR 521</dc:title>
  <dc:creator>Michaeljon Miller</dc:creator>
  <cp:lastModifiedBy>Michaeljon Miller</cp:lastModifiedBy>
  <cp:revision>57</cp:revision>
  <dcterms:created xsi:type="dcterms:W3CDTF">2014-02-23T16:30:37Z</dcterms:created>
  <dcterms:modified xsi:type="dcterms:W3CDTF">2020-01-09T22:39:20Z</dcterms:modified>
</cp:coreProperties>
</file>