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1" r:id="rId2"/>
    <p:sldId id="298" r:id="rId3"/>
    <p:sldId id="258" r:id="rId4"/>
    <p:sldId id="260" r:id="rId5"/>
    <p:sldId id="259" r:id="rId6"/>
    <p:sldId id="261" r:id="rId7"/>
    <p:sldId id="322" r:id="rId8"/>
    <p:sldId id="262" r:id="rId9"/>
    <p:sldId id="263" r:id="rId10"/>
    <p:sldId id="264" r:id="rId11"/>
    <p:sldId id="265" r:id="rId12"/>
    <p:sldId id="299" r:id="rId13"/>
    <p:sldId id="266" r:id="rId14"/>
    <p:sldId id="267" r:id="rId15"/>
    <p:sldId id="268" r:id="rId16"/>
    <p:sldId id="256" r:id="rId17"/>
    <p:sldId id="309" r:id="rId18"/>
    <p:sldId id="257" r:id="rId19"/>
    <p:sldId id="300" r:id="rId20"/>
    <p:sldId id="323" r:id="rId21"/>
    <p:sldId id="324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20" r:id="rId40"/>
    <p:sldId id="319" r:id="rId41"/>
    <p:sldId id="26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319FA-8B03-FD49-94F0-366C0D2800DD}" v="99" dt="2020-02-20T21:27:59.767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1"/>
    <p:restoredTop sz="94710"/>
  </p:normalViewPr>
  <p:slideViewPr>
    <p:cSldViewPr snapToGrid="0" snapToObjects="1">
      <p:cViewPr varScale="1">
        <p:scale>
          <a:sx n="127" d="100"/>
          <a:sy n="127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E28319FA-8B03-FD49-94F0-366C0D2800DD}"/>
    <pc:docChg chg="undo custSel addSld modSld sldOrd">
      <pc:chgData name="Michaeljon Miller" userId="c575fe5cddd8b8cf" providerId="LiveId" clId="{E28319FA-8B03-FD49-94F0-366C0D2800DD}" dt="2020-02-20T21:27:59.767" v="827" actId="12385"/>
      <pc:docMkLst>
        <pc:docMk/>
      </pc:docMkLst>
      <pc:sldChg chg="modAnim">
        <pc:chgData name="Michaeljon Miller" userId="c575fe5cddd8b8cf" providerId="LiveId" clId="{E28319FA-8B03-FD49-94F0-366C0D2800DD}" dt="2020-02-20T21:04:32.943" v="132"/>
        <pc:sldMkLst>
          <pc:docMk/>
          <pc:sldMk cId="1088403486" sldId="260"/>
        </pc:sldMkLst>
      </pc:sldChg>
      <pc:sldChg chg="modSp">
        <pc:chgData name="Michaeljon Miller" userId="c575fe5cddd8b8cf" providerId="LiveId" clId="{E28319FA-8B03-FD49-94F0-366C0D2800DD}" dt="2020-02-20T21:04:44.511" v="133" actId="20577"/>
        <pc:sldMkLst>
          <pc:docMk/>
          <pc:sldMk cId="2141981345" sldId="261"/>
        </pc:sldMkLst>
        <pc:spChg chg="mod">
          <ac:chgData name="Michaeljon Miller" userId="c575fe5cddd8b8cf" providerId="LiveId" clId="{E28319FA-8B03-FD49-94F0-366C0D2800DD}" dt="2020-02-20T21:04:44.511" v="133" actId="20577"/>
          <ac:spMkLst>
            <pc:docMk/>
            <pc:sldMk cId="2141981345" sldId="261"/>
            <ac:spMk id="3" creationId="{00000000-0000-0000-0000-000000000000}"/>
          </ac:spMkLst>
        </pc:spChg>
      </pc:sldChg>
      <pc:sldChg chg="modSp">
        <pc:chgData name="Michaeljon Miller" userId="c575fe5cddd8b8cf" providerId="LiveId" clId="{E28319FA-8B03-FD49-94F0-366C0D2800DD}" dt="2020-02-20T21:00:56.257" v="30" actId="20577"/>
        <pc:sldMkLst>
          <pc:docMk/>
          <pc:sldMk cId="179982260" sldId="262"/>
        </pc:sldMkLst>
        <pc:spChg chg="mod">
          <ac:chgData name="Michaeljon Miller" userId="c575fe5cddd8b8cf" providerId="LiveId" clId="{E28319FA-8B03-FD49-94F0-366C0D2800DD}" dt="2020-02-20T21:00:56.257" v="30" actId="20577"/>
          <ac:spMkLst>
            <pc:docMk/>
            <pc:sldMk cId="179982260" sldId="262"/>
            <ac:spMk id="3" creationId="{00000000-0000-0000-0000-000000000000}"/>
          </ac:spMkLst>
        </pc:spChg>
      </pc:sldChg>
      <pc:sldChg chg="modSp">
        <pc:chgData name="Michaeljon Miller" userId="c575fe5cddd8b8cf" providerId="LiveId" clId="{E28319FA-8B03-FD49-94F0-366C0D2800DD}" dt="2020-02-20T21:01:37.815" v="39" actId="20577"/>
        <pc:sldMkLst>
          <pc:docMk/>
          <pc:sldMk cId="555459453" sldId="263"/>
        </pc:sldMkLst>
        <pc:spChg chg="mod">
          <ac:chgData name="Michaeljon Miller" userId="c575fe5cddd8b8cf" providerId="LiveId" clId="{E28319FA-8B03-FD49-94F0-366C0D2800DD}" dt="2020-02-20T21:01:37.815" v="39" actId="20577"/>
          <ac:spMkLst>
            <pc:docMk/>
            <pc:sldMk cId="555459453" sldId="263"/>
            <ac:spMk id="3" creationId="{00000000-0000-0000-0000-000000000000}"/>
          </ac:spMkLst>
        </pc:spChg>
      </pc:sldChg>
      <pc:sldChg chg="modSp modAnim">
        <pc:chgData name="Michaeljon Miller" userId="c575fe5cddd8b8cf" providerId="LiveId" clId="{E28319FA-8B03-FD49-94F0-366C0D2800DD}" dt="2020-02-20T21:08:07.738" v="675" actId="20577"/>
        <pc:sldMkLst>
          <pc:docMk/>
          <pc:sldMk cId="1502120111" sldId="264"/>
        </pc:sldMkLst>
        <pc:spChg chg="mod">
          <ac:chgData name="Michaeljon Miller" userId="c575fe5cddd8b8cf" providerId="LiveId" clId="{E28319FA-8B03-FD49-94F0-366C0D2800DD}" dt="2020-02-20T21:08:07.738" v="675" actId="20577"/>
          <ac:spMkLst>
            <pc:docMk/>
            <pc:sldMk cId="1502120111" sldId="264"/>
            <ac:spMk id="2" creationId="{00000000-0000-0000-0000-000000000000}"/>
          </ac:spMkLst>
        </pc:spChg>
        <pc:spChg chg="mod">
          <ac:chgData name="Michaeljon Miller" userId="c575fe5cddd8b8cf" providerId="LiveId" clId="{E28319FA-8B03-FD49-94F0-366C0D2800DD}" dt="2020-02-20T21:07:25.905" v="608" actId="27636"/>
          <ac:spMkLst>
            <pc:docMk/>
            <pc:sldMk cId="1502120111" sldId="264"/>
            <ac:spMk id="3" creationId="{00000000-0000-0000-0000-000000000000}"/>
          </ac:spMkLst>
        </pc:spChg>
      </pc:sldChg>
      <pc:sldChg chg="modSp">
        <pc:chgData name="Michaeljon Miller" userId="c575fe5cddd8b8cf" providerId="LiveId" clId="{E28319FA-8B03-FD49-94F0-366C0D2800DD}" dt="2020-02-20T21:08:31.687" v="719" actId="20577"/>
        <pc:sldMkLst>
          <pc:docMk/>
          <pc:sldMk cId="393587407" sldId="265"/>
        </pc:sldMkLst>
        <pc:spChg chg="mod">
          <ac:chgData name="Michaeljon Miller" userId="c575fe5cddd8b8cf" providerId="LiveId" clId="{E28319FA-8B03-FD49-94F0-366C0D2800DD}" dt="2020-02-20T21:08:31.687" v="719" actId="20577"/>
          <ac:spMkLst>
            <pc:docMk/>
            <pc:sldMk cId="393587407" sldId="265"/>
            <ac:spMk id="2" creationId="{00000000-0000-0000-0000-000000000000}"/>
          </ac:spMkLst>
        </pc:spChg>
      </pc:sldChg>
      <pc:sldChg chg="modSp">
        <pc:chgData name="Michaeljon Miller" userId="c575fe5cddd8b8cf" providerId="LiveId" clId="{E28319FA-8B03-FD49-94F0-366C0D2800DD}" dt="2020-02-20T21:04:04.203" v="126" actId="20577"/>
        <pc:sldMkLst>
          <pc:docMk/>
          <pc:sldMk cId="2370538258" sldId="298"/>
        </pc:sldMkLst>
        <pc:spChg chg="mod">
          <ac:chgData name="Michaeljon Miller" userId="c575fe5cddd8b8cf" providerId="LiveId" clId="{E28319FA-8B03-FD49-94F0-366C0D2800DD}" dt="2020-02-20T21:04:04.203" v="126" actId="20577"/>
          <ac:spMkLst>
            <pc:docMk/>
            <pc:sldMk cId="2370538258" sldId="298"/>
            <ac:spMk id="3" creationId="{0B1323D0-67BB-B24F-B208-AEB5473A6439}"/>
          </ac:spMkLst>
        </pc:spChg>
      </pc:sldChg>
      <pc:sldChg chg="modSp">
        <pc:chgData name="Michaeljon Miller" userId="c575fe5cddd8b8cf" providerId="LiveId" clId="{E28319FA-8B03-FD49-94F0-366C0D2800DD}" dt="2020-02-20T21:08:46.987" v="755" actId="313"/>
        <pc:sldMkLst>
          <pc:docMk/>
          <pc:sldMk cId="2870458706" sldId="299"/>
        </pc:sldMkLst>
        <pc:spChg chg="mod">
          <ac:chgData name="Michaeljon Miller" userId="c575fe5cddd8b8cf" providerId="LiveId" clId="{E28319FA-8B03-FD49-94F0-366C0D2800DD}" dt="2020-02-20T21:08:46.987" v="755" actId="313"/>
          <ac:spMkLst>
            <pc:docMk/>
            <pc:sldMk cId="2870458706" sldId="299"/>
            <ac:spMk id="3" creationId="{3F509381-C318-DB46-83E9-D785C02E6355}"/>
          </ac:spMkLst>
        </pc:spChg>
      </pc:sldChg>
      <pc:sldChg chg="modSp">
        <pc:chgData name="Michaeljon Miller" userId="c575fe5cddd8b8cf" providerId="LiveId" clId="{E28319FA-8B03-FD49-94F0-366C0D2800DD}" dt="2020-02-20T21:27:59.767" v="827" actId="12385"/>
        <pc:sldMkLst>
          <pc:docMk/>
          <pc:sldMk cId="2549712747" sldId="306"/>
        </pc:sldMkLst>
        <pc:graphicFrameChg chg="mod">
          <ac:chgData name="Michaeljon Miller" userId="c575fe5cddd8b8cf" providerId="LiveId" clId="{E28319FA-8B03-FD49-94F0-366C0D2800DD}" dt="2020-02-20T21:27:59.767" v="827" actId="12385"/>
          <ac:graphicFrameMkLst>
            <pc:docMk/>
            <pc:sldMk cId="2549712747" sldId="306"/>
            <ac:graphicFrameMk id="5" creationId="{21802C1C-34DD-9845-9FFD-2B8AFAAB3348}"/>
          </ac:graphicFrameMkLst>
        </pc:graphicFrameChg>
      </pc:sldChg>
      <pc:sldChg chg="modSp">
        <pc:chgData name="Michaeljon Miller" userId="c575fe5cddd8b8cf" providerId="LiveId" clId="{E28319FA-8B03-FD49-94F0-366C0D2800DD}" dt="2020-02-20T21:27:54.282" v="826" actId="12385"/>
        <pc:sldMkLst>
          <pc:docMk/>
          <pc:sldMk cId="1719989206" sldId="307"/>
        </pc:sldMkLst>
        <pc:graphicFrameChg chg="mod">
          <ac:chgData name="Michaeljon Miller" userId="c575fe5cddd8b8cf" providerId="LiveId" clId="{E28319FA-8B03-FD49-94F0-366C0D2800DD}" dt="2020-02-20T21:27:54.282" v="826" actId="12385"/>
          <ac:graphicFrameMkLst>
            <pc:docMk/>
            <pc:sldMk cId="1719989206" sldId="307"/>
            <ac:graphicFrameMk id="5" creationId="{DDCAF785-8B68-3F4C-B897-C9CF7B128B3B}"/>
          </ac:graphicFrameMkLst>
        </pc:graphicFrameChg>
      </pc:sldChg>
      <pc:sldChg chg="modSp new modAnim">
        <pc:chgData name="Michaeljon Miller" userId="c575fe5cddd8b8cf" providerId="LiveId" clId="{E28319FA-8B03-FD49-94F0-366C0D2800DD}" dt="2020-02-20T21:07:06.492" v="606"/>
        <pc:sldMkLst>
          <pc:docMk/>
          <pc:sldMk cId="3908130302" sldId="322"/>
        </pc:sldMkLst>
        <pc:spChg chg="mod">
          <ac:chgData name="Michaeljon Miller" userId="c575fe5cddd8b8cf" providerId="LiveId" clId="{E28319FA-8B03-FD49-94F0-366C0D2800DD}" dt="2020-02-20T21:04:52.999" v="146" actId="20577"/>
          <ac:spMkLst>
            <pc:docMk/>
            <pc:sldMk cId="3908130302" sldId="322"/>
            <ac:spMk id="2" creationId="{576B7BAC-96AD-8F4C-A539-09E0CF8EEF87}"/>
          </ac:spMkLst>
        </pc:spChg>
        <pc:spChg chg="mod">
          <ac:chgData name="Michaeljon Miller" userId="c575fe5cddd8b8cf" providerId="LiveId" clId="{E28319FA-8B03-FD49-94F0-366C0D2800DD}" dt="2020-02-20T21:07:01.999" v="605" actId="20577"/>
          <ac:spMkLst>
            <pc:docMk/>
            <pc:sldMk cId="3908130302" sldId="322"/>
            <ac:spMk id="3" creationId="{31562D37-4B19-A348-A12B-27CC506AF9D7}"/>
          </ac:spMkLst>
        </pc:spChg>
      </pc:sldChg>
      <pc:sldChg chg="addSp delSp modSp new mod ord modClrScheme chgLayout">
        <pc:chgData name="Michaeljon Miller" userId="c575fe5cddd8b8cf" providerId="LiveId" clId="{E28319FA-8B03-FD49-94F0-366C0D2800DD}" dt="2020-02-20T21:24:30.590" v="825" actId="1076"/>
        <pc:sldMkLst>
          <pc:docMk/>
          <pc:sldMk cId="3161449652" sldId="323"/>
        </pc:sldMkLst>
        <pc:spChg chg="mod ord">
          <ac:chgData name="Michaeljon Miller" userId="c575fe5cddd8b8cf" providerId="LiveId" clId="{E28319FA-8B03-FD49-94F0-366C0D2800DD}" dt="2020-02-20T21:18:51.374" v="800" actId="700"/>
          <ac:spMkLst>
            <pc:docMk/>
            <pc:sldMk cId="3161449652" sldId="323"/>
            <ac:spMk id="2" creationId="{49E9FE84-D861-8444-B8BC-03CD760CEBBE}"/>
          </ac:spMkLst>
        </pc:spChg>
        <pc:spChg chg="del mod ord">
          <ac:chgData name="Michaeljon Miller" userId="c575fe5cddd8b8cf" providerId="LiveId" clId="{E28319FA-8B03-FD49-94F0-366C0D2800DD}" dt="2020-02-20T21:13:45.822" v="770" actId="700"/>
          <ac:spMkLst>
            <pc:docMk/>
            <pc:sldMk cId="3161449652" sldId="323"/>
            <ac:spMk id="3" creationId="{C7F66F33-5420-6146-BBE5-9AE44B70A7A8}"/>
          </ac:spMkLst>
        </pc:spChg>
        <pc:spChg chg="add del mod ord">
          <ac:chgData name="Michaeljon Miller" userId="c575fe5cddd8b8cf" providerId="LiveId" clId="{E28319FA-8B03-FD49-94F0-366C0D2800DD}" dt="2020-02-20T21:18:51.374" v="800" actId="700"/>
          <ac:spMkLst>
            <pc:docMk/>
            <pc:sldMk cId="3161449652" sldId="323"/>
            <ac:spMk id="4" creationId="{DA808F6A-118C-7E45-9900-CA6F9CAF3831}"/>
          </ac:spMkLst>
        </pc:spChg>
        <pc:spChg chg="add del mod ord">
          <ac:chgData name="Michaeljon Miller" userId="c575fe5cddd8b8cf" providerId="LiveId" clId="{E28319FA-8B03-FD49-94F0-366C0D2800DD}" dt="2020-02-20T21:18:48.243" v="799" actId="478"/>
          <ac:spMkLst>
            <pc:docMk/>
            <pc:sldMk cId="3161449652" sldId="323"/>
            <ac:spMk id="5" creationId="{A5B1C20A-E7E8-AB40-BB6D-F739D0F219D5}"/>
          </ac:spMkLst>
        </pc:spChg>
        <pc:spChg chg="add del mod ord">
          <ac:chgData name="Michaeljon Miller" userId="c575fe5cddd8b8cf" providerId="LiveId" clId="{E28319FA-8B03-FD49-94F0-366C0D2800DD}" dt="2020-02-20T21:22:24.855" v="814"/>
          <ac:spMkLst>
            <pc:docMk/>
            <pc:sldMk cId="3161449652" sldId="323"/>
            <ac:spMk id="6" creationId="{0EAF2F8C-A34D-8045-A5EF-007CF950B5CA}"/>
          </ac:spMkLst>
        </pc:spChg>
        <pc:picChg chg="add mod">
          <ac:chgData name="Michaeljon Miller" userId="c575fe5cddd8b8cf" providerId="LiveId" clId="{E28319FA-8B03-FD49-94F0-366C0D2800DD}" dt="2020-02-20T21:24:30.590" v="825" actId="1076"/>
          <ac:picMkLst>
            <pc:docMk/>
            <pc:sldMk cId="3161449652" sldId="323"/>
            <ac:picMk id="7" creationId="{3AF71840-A875-1A44-81E7-F5FBDAC94405}"/>
          </ac:picMkLst>
        </pc:picChg>
      </pc:sldChg>
      <pc:sldChg chg="addSp delSp modSp add">
        <pc:chgData name="Michaeljon Miller" userId="c575fe5cddd8b8cf" providerId="LiveId" clId="{E28319FA-8B03-FD49-94F0-366C0D2800DD}" dt="2020-02-20T21:24:09.083" v="819" actId="1076"/>
        <pc:sldMkLst>
          <pc:docMk/>
          <pc:sldMk cId="1254589516" sldId="324"/>
        </pc:sldMkLst>
        <pc:spChg chg="add del mod">
          <ac:chgData name="Michaeljon Miller" userId="c575fe5cddd8b8cf" providerId="LiveId" clId="{E28319FA-8B03-FD49-94F0-366C0D2800DD}" dt="2020-02-20T21:23:58.637" v="817"/>
          <ac:spMkLst>
            <pc:docMk/>
            <pc:sldMk cId="1254589516" sldId="324"/>
            <ac:spMk id="4" creationId="{BBBAF2FE-2F76-DB45-B269-6DA620726E53}"/>
          </ac:spMkLst>
        </pc:spChg>
        <pc:picChg chg="add mod">
          <ac:chgData name="Michaeljon Miller" userId="c575fe5cddd8b8cf" providerId="LiveId" clId="{E28319FA-8B03-FD49-94F0-366C0D2800DD}" dt="2020-02-20T21:24:09.083" v="819" actId="1076"/>
          <ac:picMkLst>
            <pc:docMk/>
            <pc:sldMk cId="1254589516" sldId="324"/>
            <ac:picMk id="5" creationId="{BE31CDD3-CE8F-BB45-B0B6-17594A1E376D}"/>
          </ac:picMkLst>
        </pc:picChg>
        <pc:picChg chg="del">
          <ac:chgData name="Michaeljon Miller" userId="c575fe5cddd8b8cf" providerId="LiveId" clId="{E28319FA-8B03-FD49-94F0-366C0D2800DD}" dt="2020-02-20T21:23:57.360" v="816" actId="478"/>
          <ac:picMkLst>
            <pc:docMk/>
            <pc:sldMk cId="1254589516" sldId="324"/>
            <ac:picMk id="7" creationId="{3AF71840-A875-1A44-81E7-F5FBDAC94405}"/>
          </ac:picMkLst>
        </pc:picChg>
      </pc:sldChg>
    </pc:docChg>
  </pc:docChgLst>
  <pc:docChgLst>
    <pc:chgData name="Michaeljon Miller" userId="c575fe5cddd8b8cf" providerId="LiveId" clId="{24259EFF-0F1A-B443-ADCE-CB3B805B4073}"/>
    <pc:docChg chg="undo custSel addSld modSld">
      <pc:chgData name="Michaeljon Miller" userId="c575fe5cddd8b8cf" providerId="LiveId" clId="{24259EFF-0F1A-B443-ADCE-CB3B805B4073}" dt="2018-05-23T01:05:50.480" v="513" actId="1076"/>
      <pc:docMkLst>
        <pc:docMk/>
      </pc:docMkLst>
      <pc:sldChg chg="addSp delSp modSp add">
        <pc:chgData name="Michaeljon Miller" userId="c575fe5cddd8b8cf" providerId="LiveId" clId="{24259EFF-0F1A-B443-ADCE-CB3B805B4073}" dt="2018-05-23T00:53:55.565" v="182"/>
        <pc:sldMkLst>
          <pc:docMk/>
          <pc:sldMk cId="938538028" sldId="256"/>
        </pc:sldMkLst>
        <pc:spChg chg="add mod">
          <ac:chgData name="Michaeljon Miller" userId="c575fe5cddd8b8cf" providerId="LiveId" clId="{24259EFF-0F1A-B443-ADCE-CB3B805B4073}" dt="2018-05-23T00:53:55.565" v="182"/>
          <ac:spMkLst>
            <pc:docMk/>
            <pc:sldMk cId="938538028" sldId="256"/>
            <ac:spMk id="2" creationId="{C0CF19E1-B16E-DC48-9A2D-6C8F92A12A32}"/>
          </ac:spMkLst>
        </pc:spChg>
        <pc:spChg chg="del">
          <ac:chgData name="Michaeljon Miller" userId="c575fe5cddd8b8cf" providerId="LiveId" clId="{24259EFF-0F1A-B443-ADCE-CB3B805B4073}" dt="2018-05-23T00:53:55.565" v="182"/>
          <ac:spMkLst>
            <pc:docMk/>
            <pc:sldMk cId="938538028" sldId="256"/>
            <ac:spMk id="2051" creationId="{D92D31AD-3989-3144-B63E-65F61BEA1761}"/>
          </ac:spMkLst>
        </pc:spChg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3842028624" sldId="257"/>
        </pc:sldMkLst>
      </pc:sldChg>
      <pc:sldChg chg="modSp">
        <pc:chgData name="Michaeljon Miller" userId="c575fe5cddd8b8cf" providerId="LiveId" clId="{24259EFF-0F1A-B443-ADCE-CB3B805B4073}" dt="2018-05-23T00:51:02.998" v="180" actId="20577"/>
        <pc:sldMkLst>
          <pc:docMk/>
          <pc:sldMk cId="1451509668" sldId="269"/>
        </pc:sldMkLst>
        <pc:spChg chg="mod">
          <ac:chgData name="Michaeljon Miller" userId="c575fe5cddd8b8cf" providerId="LiveId" clId="{24259EFF-0F1A-B443-ADCE-CB3B805B4073}" dt="2018-05-23T00:51:02.998" v="180" actId="20577"/>
          <ac:spMkLst>
            <pc:docMk/>
            <pc:sldMk cId="1451509668" sldId="269"/>
            <ac:spMk id="3" creationId="{00000000-0000-0000-0000-000000000000}"/>
          </ac:spMkLst>
        </pc:spChg>
      </pc:sldChg>
      <pc:sldChg chg="modSp">
        <pc:chgData name="Michaeljon Miller" userId="c575fe5cddd8b8cf" providerId="LiveId" clId="{24259EFF-0F1A-B443-ADCE-CB3B805B4073}" dt="2018-05-23T00:50:51.383" v="179" actId="12"/>
        <pc:sldMkLst>
          <pc:docMk/>
          <pc:sldMk cId="2458832228" sldId="297"/>
        </pc:sldMkLst>
        <pc:spChg chg="mod">
          <ac:chgData name="Michaeljon Miller" userId="c575fe5cddd8b8cf" providerId="LiveId" clId="{24259EFF-0F1A-B443-ADCE-CB3B805B4073}" dt="2018-05-23T00:50:51.383" v="179" actId="12"/>
          <ac:spMkLst>
            <pc:docMk/>
            <pc:sldMk cId="2458832228" sldId="297"/>
            <ac:spMk id="3" creationId="{340C403C-39C8-0C44-BCF9-E03ADC2DF77F}"/>
          </ac:spMkLst>
        </pc:spChg>
      </pc:sldChg>
      <pc:sldChg chg="modSp add">
        <pc:chgData name="Michaeljon Miller" userId="c575fe5cddd8b8cf" providerId="LiveId" clId="{24259EFF-0F1A-B443-ADCE-CB3B805B4073}" dt="2018-05-23T00:48:10.339" v="21" actId="20577"/>
        <pc:sldMkLst>
          <pc:docMk/>
          <pc:sldMk cId="2370538258" sldId="298"/>
        </pc:sldMkLst>
        <pc:spChg chg="mod">
          <ac:chgData name="Michaeljon Miller" userId="c575fe5cddd8b8cf" providerId="LiveId" clId="{24259EFF-0F1A-B443-ADCE-CB3B805B4073}" dt="2018-05-23T00:48:10.339" v="21" actId="20577"/>
          <ac:spMkLst>
            <pc:docMk/>
            <pc:sldMk cId="2370538258" sldId="298"/>
            <ac:spMk id="2" creationId="{C3F2EC39-0A3E-AF49-AA2C-8D10494598CC}"/>
          </ac:spMkLst>
        </pc:spChg>
      </pc:sldChg>
      <pc:sldChg chg="modSp add">
        <pc:chgData name="Michaeljon Miller" userId="c575fe5cddd8b8cf" providerId="LiveId" clId="{24259EFF-0F1A-B443-ADCE-CB3B805B4073}" dt="2018-05-23T00:48:21.834" v="34" actId="20577"/>
        <pc:sldMkLst>
          <pc:docMk/>
          <pc:sldMk cId="2870458706" sldId="299"/>
        </pc:sldMkLst>
        <pc:spChg chg="mod">
          <ac:chgData name="Michaeljon Miller" userId="c575fe5cddd8b8cf" providerId="LiveId" clId="{24259EFF-0F1A-B443-ADCE-CB3B805B4073}" dt="2018-05-23T00:48:21.834" v="34" actId="20577"/>
          <ac:spMkLst>
            <pc:docMk/>
            <pc:sldMk cId="2870458706" sldId="299"/>
            <ac:spMk id="2" creationId="{D87A7FDA-0172-A340-94C8-0AC0A3AF370C}"/>
          </ac:spMkLst>
        </pc:spChg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4033154129" sldId="300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700453040" sldId="301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2387980853" sldId="302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1484268239" sldId="303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3882272398" sldId="304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2546583356" sldId="305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2549712747" sldId="306"/>
        </pc:sldMkLst>
      </pc:sldChg>
      <pc:sldChg chg="add">
        <pc:chgData name="Michaeljon Miller" userId="c575fe5cddd8b8cf" providerId="LiveId" clId="{24259EFF-0F1A-B443-ADCE-CB3B805B4073}" dt="2018-05-23T00:53:49.032" v="181"/>
        <pc:sldMkLst>
          <pc:docMk/>
          <pc:sldMk cId="1719989206" sldId="307"/>
        </pc:sldMkLst>
      </pc:sldChg>
      <pc:sldChg chg="addSp delSp modSp add">
        <pc:chgData name="Michaeljon Miller" userId="c575fe5cddd8b8cf" providerId="LiveId" clId="{24259EFF-0F1A-B443-ADCE-CB3B805B4073}" dt="2018-05-23T00:56:32.716" v="204" actId="20577"/>
        <pc:sldMkLst>
          <pc:docMk/>
          <pc:sldMk cId="1012350425" sldId="308"/>
        </pc:sldMkLst>
        <pc:spChg chg="mod">
          <ac:chgData name="Michaeljon Miller" userId="c575fe5cddd8b8cf" providerId="LiveId" clId="{24259EFF-0F1A-B443-ADCE-CB3B805B4073}" dt="2018-05-23T00:56:32.716" v="204" actId="20577"/>
          <ac:spMkLst>
            <pc:docMk/>
            <pc:sldMk cId="1012350425" sldId="308"/>
            <ac:spMk id="2" creationId="{53CEFA9F-D0C4-0748-B553-7D258C728A4E}"/>
          </ac:spMkLst>
        </pc:spChg>
        <pc:spChg chg="del">
          <ac:chgData name="Michaeljon Miller" userId="c575fe5cddd8b8cf" providerId="LiveId" clId="{24259EFF-0F1A-B443-ADCE-CB3B805B4073}" dt="2018-05-23T00:56:09.670" v="184" actId="478"/>
          <ac:spMkLst>
            <pc:docMk/>
            <pc:sldMk cId="1012350425" sldId="308"/>
            <ac:spMk id="3" creationId="{9E6F9B83-C821-BC4B-9C7B-71FE1A181351}"/>
          </ac:spMkLst>
        </pc:spChg>
        <pc:picChg chg="add mod">
          <ac:chgData name="Michaeljon Miller" userId="c575fe5cddd8b8cf" providerId="LiveId" clId="{24259EFF-0F1A-B443-ADCE-CB3B805B4073}" dt="2018-05-23T00:56:30.520" v="203" actId="14100"/>
          <ac:picMkLst>
            <pc:docMk/>
            <pc:sldMk cId="1012350425" sldId="308"/>
            <ac:picMk id="4" creationId="{FC9989ED-38D0-124C-AFFE-BB969AF9C5AD}"/>
          </ac:picMkLst>
        </pc:picChg>
      </pc:sldChg>
      <pc:sldChg chg="addSp delSp modSp add">
        <pc:chgData name="Michaeljon Miller" userId="c575fe5cddd8b8cf" providerId="LiveId" clId="{24259EFF-0F1A-B443-ADCE-CB3B805B4073}" dt="2018-05-23T00:57:34.675" v="216" actId="14100"/>
        <pc:sldMkLst>
          <pc:docMk/>
          <pc:sldMk cId="374350748" sldId="309"/>
        </pc:sldMkLst>
        <pc:spChg chg="del">
          <ac:chgData name="Michaeljon Miller" userId="c575fe5cddd8b8cf" providerId="LiveId" clId="{24259EFF-0F1A-B443-ADCE-CB3B805B4073}" dt="2018-05-23T00:57:06.128" v="206"/>
          <ac:spMkLst>
            <pc:docMk/>
            <pc:sldMk cId="374350748" sldId="309"/>
            <ac:spMk id="2" creationId="{39B52209-32A9-0D47-8D0C-2C7F4BA0EF76}"/>
          </ac:spMkLst>
        </pc:spChg>
        <pc:spChg chg="del">
          <ac:chgData name="Michaeljon Miller" userId="c575fe5cddd8b8cf" providerId="LiveId" clId="{24259EFF-0F1A-B443-ADCE-CB3B805B4073}" dt="2018-05-23T00:57:06.128" v="206"/>
          <ac:spMkLst>
            <pc:docMk/>
            <pc:sldMk cId="374350748" sldId="309"/>
            <ac:spMk id="3" creationId="{501653B8-79C4-024B-91C1-A440655730BD}"/>
          </ac:spMkLst>
        </pc:spChg>
        <pc:spChg chg="add mod">
          <ac:chgData name="Michaeljon Miller" userId="c575fe5cddd8b8cf" providerId="LiveId" clId="{24259EFF-0F1A-B443-ADCE-CB3B805B4073}" dt="2018-05-23T00:57:28.629" v="215" actId="20577"/>
          <ac:spMkLst>
            <pc:docMk/>
            <pc:sldMk cId="374350748" sldId="309"/>
            <ac:spMk id="4" creationId="{5761EA44-AA18-1846-B1DA-CF0AA68D98B0}"/>
          </ac:spMkLst>
        </pc:spChg>
        <pc:spChg chg="add del mod">
          <ac:chgData name="Michaeljon Miller" userId="c575fe5cddd8b8cf" providerId="LiveId" clId="{24259EFF-0F1A-B443-ADCE-CB3B805B4073}" dt="2018-05-23T00:57:09.260" v="207" actId="478"/>
          <ac:spMkLst>
            <pc:docMk/>
            <pc:sldMk cId="374350748" sldId="309"/>
            <ac:spMk id="5" creationId="{311DD86A-919C-7143-8477-DF91AB11DC3F}"/>
          </ac:spMkLst>
        </pc:spChg>
        <pc:picChg chg="add mod">
          <ac:chgData name="Michaeljon Miller" userId="c575fe5cddd8b8cf" providerId="LiveId" clId="{24259EFF-0F1A-B443-ADCE-CB3B805B4073}" dt="2018-05-23T00:57:34.675" v="216" actId="14100"/>
          <ac:picMkLst>
            <pc:docMk/>
            <pc:sldMk cId="374350748" sldId="309"/>
            <ac:picMk id="6" creationId="{9F5D58A4-EF08-E147-9DDA-74386ADC2488}"/>
          </ac:picMkLst>
        </pc:picChg>
      </pc:sldChg>
      <pc:sldChg chg="modSp add">
        <pc:chgData name="Michaeljon Miller" userId="c575fe5cddd8b8cf" providerId="LiveId" clId="{24259EFF-0F1A-B443-ADCE-CB3B805B4073}" dt="2018-05-23T00:58:28.608" v="244" actId="20577"/>
        <pc:sldMkLst>
          <pc:docMk/>
          <pc:sldMk cId="3775914739" sldId="310"/>
        </pc:sldMkLst>
        <pc:spChg chg="mod">
          <ac:chgData name="Michaeljon Miller" userId="c575fe5cddd8b8cf" providerId="LiveId" clId="{24259EFF-0F1A-B443-ADCE-CB3B805B4073}" dt="2018-05-23T00:58:28.608" v="244" actId="20577"/>
          <ac:spMkLst>
            <pc:docMk/>
            <pc:sldMk cId="3775914739" sldId="310"/>
            <ac:spMk id="2" creationId="{16B2AD58-F437-2244-910F-86C861115E87}"/>
          </ac:spMkLst>
        </pc:spChg>
      </pc:sldChg>
      <pc:sldChg chg="addSp delSp modSp add">
        <pc:chgData name="Michaeljon Miller" userId="c575fe5cddd8b8cf" providerId="LiveId" clId="{24259EFF-0F1A-B443-ADCE-CB3B805B4073}" dt="2018-05-23T01:02:43.606" v="472"/>
        <pc:sldMkLst>
          <pc:docMk/>
          <pc:sldMk cId="3226280662" sldId="311"/>
        </pc:sldMkLst>
        <pc:spChg chg="del">
          <ac:chgData name="Michaeljon Miller" userId="c575fe5cddd8b8cf" providerId="LiveId" clId="{24259EFF-0F1A-B443-ADCE-CB3B805B4073}" dt="2018-05-23T00:58:32.797" v="246"/>
          <ac:spMkLst>
            <pc:docMk/>
            <pc:sldMk cId="3226280662" sldId="311"/>
            <ac:spMk id="2" creationId="{09EC1FC4-B0E1-FA48-884B-9D7B73826226}"/>
          </ac:spMkLst>
        </pc:spChg>
        <pc:spChg chg="del">
          <ac:chgData name="Michaeljon Miller" userId="c575fe5cddd8b8cf" providerId="LiveId" clId="{24259EFF-0F1A-B443-ADCE-CB3B805B4073}" dt="2018-05-23T00:58:32.797" v="246"/>
          <ac:spMkLst>
            <pc:docMk/>
            <pc:sldMk cId="3226280662" sldId="311"/>
            <ac:spMk id="3" creationId="{0B9DCE19-B895-5446-82E1-0FF9D1DA6409}"/>
          </ac:spMkLst>
        </pc:spChg>
        <pc:spChg chg="add mod">
          <ac:chgData name="Michaeljon Miller" userId="c575fe5cddd8b8cf" providerId="LiveId" clId="{24259EFF-0F1A-B443-ADCE-CB3B805B4073}" dt="2018-05-23T00:58:38.511" v="257" actId="20577"/>
          <ac:spMkLst>
            <pc:docMk/>
            <pc:sldMk cId="3226280662" sldId="311"/>
            <ac:spMk id="4" creationId="{766E3FB8-693D-8146-8780-2CA42091BCD2}"/>
          </ac:spMkLst>
        </pc:spChg>
        <pc:spChg chg="add del mod">
          <ac:chgData name="Michaeljon Miller" userId="c575fe5cddd8b8cf" providerId="LiveId" clId="{24259EFF-0F1A-B443-ADCE-CB3B805B4073}" dt="2018-05-23T00:58:40.863" v="258" actId="478"/>
          <ac:spMkLst>
            <pc:docMk/>
            <pc:sldMk cId="3226280662" sldId="311"/>
            <ac:spMk id="5" creationId="{156CE6FC-A3DB-FB41-86BD-18D3A49139CA}"/>
          </ac:spMkLst>
        </pc:spChg>
        <pc:picChg chg="add del">
          <ac:chgData name="Michaeljon Miller" userId="c575fe5cddd8b8cf" providerId="LiveId" clId="{24259EFF-0F1A-B443-ADCE-CB3B805B4073}" dt="2018-05-23T01:02:26.659" v="471" actId="478"/>
          <ac:picMkLst>
            <pc:docMk/>
            <pc:sldMk cId="3226280662" sldId="311"/>
            <ac:picMk id="6" creationId="{868F463D-301F-774D-B60B-A0E4B3827570}"/>
          </ac:picMkLst>
        </pc:picChg>
        <pc:picChg chg="add">
          <ac:chgData name="Michaeljon Miller" userId="c575fe5cddd8b8cf" providerId="LiveId" clId="{24259EFF-0F1A-B443-ADCE-CB3B805B4073}" dt="2018-05-23T01:02:43.606" v="472"/>
          <ac:picMkLst>
            <pc:docMk/>
            <pc:sldMk cId="3226280662" sldId="311"/>
            <ac:picMk id="7" creationId="{D93E6190-3E4B-254E-A006-361DA0F13696}"/>
          </ac:picMkLst>
        </pc:picChg>
      </pc:sldChg>
      <pc:sldChg chg="addSp delSp modSp add">
        <pc:chgData name="Michaeljon Miller" userId="c575fe5cddd8b8cf" providerId="LiveId" clId="{24259EFF-0F1A-B443-ADCE-CB3B805B4073}" dt="2018-05-23T01:03:00.178" v="474"/>
        <pc:sldMkLst>
          <pc:docMk/>
          <pc:sldMk cId="590461299" sldId="312"/>
        </pc:sldMkLst>
        <pc:spChg chg="mod">
          <ac:chgData name="Michaeljon Miller" userId="c575fe5cddd8b8cf" providerId="LiveId" clId="{24259EFF-0F1A-B443-ADCE-CB3B805B4073}" dt="2018-05-23T00:58:52.951" v="277" actId="20577"/>
          <ac:spMkLst>
            <pc:docMk/>
            <pc:sldMk cId="590461299" sldId="312"/>
            <ac:spMk id="2" creationId="{FB8789D5-8CE7-5244-B501-42E290A108B2}"/>
          </ac:spMkLst>
        </pc:spChg>
        <pc:spChg chg="del">
          <ac:chgData name="Michaeljon Miller" userId="c575fe5cddd8b8cf" providerId="LiveId" clId="{24259EFF-0F1A-B443-ADCE-CB3B805B4073}" dt="2018-05-23T00:58:56.175" v="278" actId="478"/>
          <ac:spMkLst>
            <pc:docMk/>
            <pc:sldMk cId="590461299" sldId="312"/>
            <ac:spMk id="3" creationId="{702B9097-93C8-344E-9D96-A4D6E4EFA443}"/>
          </ac:spMkLst>
        </pc:spChg>
        <pc:picChg chg="add del">
          <ac:chgData name="Michaeljon Miller" userId="c575fe5cddd8b8cf" providerId="LiveId" clId="{24259EFF-0F1A-B443-ADCE-CB3B805B4073}" dt="2018-05-23T01:02:47.843" v="473" actId="478"/>
          <ac:picMkLst>
            <pc:docMk/>
            <pc:sldMk cId="590461299" sldId="312"/>
            <ac:picMk id="4" creationId="{CDAA88A0-7311-6A4E-A537-8B7E1C0933FF}"/>
          </ac:picMkLst>
        </pc:picChg>
        <pc:picChg chg="add">
          <ac:chgData name="Michaeljon Miller" userId="c575fe5cddd8b8cf" providerId="LiveId" clId="{24259EFF-0F1A-B443-ADCE-CB3B805B4073}" dt="2018-05-23T01:03:00.178" v="474"/>
          <ac:picMkLst>
            <pc:docMk/>
            <pc:sldMk cId="590461299" sldId="312"/>
            <ac:picMk id="5" creationId="{CD74230D-D5EE-F240-94B9-466A3B5F0E0F}"/>
          </ac:picMkLst>
        </pc:picChg>
      </pc:sldChg>
      <pc:sldChg chg="addSp delSp modSp add">
        <pc:chgData name="Michaeljon Miller" userId="c575fe5cddd8b8cf" providerId="LiveId" clId="{24259EFF-0F1A-B443-ADCE-CB3B805B4073}" dt="2018-05-23T01:03:15.118" v="476"/>
        <pc:sldMkLst>
          <pc:docMk/>
          <pc:sldMk cId="3335547576" sldId="313"/>
        </pc:sldMkLst>
        <pc:spChg chg="mod">
          <ac:chgData name="Michaeljon Miller" userId="c575fe5cddd8b8cf" providerId="LiveId" clId="{24259EFF-0F1A-B443-ADCE-CB3B805B4073}" dt="2018-05-23T00:59:15.448" v="302" actId="20577"/>
          <ac:spMkLst>
            <pc:docMk/>
            <pc:sldMk cId="3335547576" sldId="313"/>
            <ac:spMk id="2" creationId="{0A8C793A-D9F7-6947-868A-996D1CD8FAE8}"/>
          </ac:spMkLst>
        </pc:spChg>
        <pc:spChg chg="del">
          <ac:chgData name="Michaeljon Miller" userId="c575fe5cddd8b8cf" providerId="LiveId" clId="{24259EFF-0F1A-B443-ADCE-CB3B805B4073}" dt="2018-05-23T00:59:17.960" v="303" actId="478"/>
          <ac:spMkLst>
            <pc:docMk/>
            <pc:sldMk cId="3335547576" sldId="313"/>
            <ac:spMk id="3" creationId="{B69807AE-87FA-7747-82BE-72F5E5D38594}"/>
          </ac:spMkLst>
        </pc:spChg>
        <pc:picChg chg="add del">
          <ac:chgData name="Michaeljon Miller" userId="c575fe5cddd8b8cf" providerId="LiveId" clId="{24259EFF-0F1A-B443-ADCE-CB3B805B4073}" dt="2018-05-23T01:03:06.389" v="475" actId="478"/>
          <ac:picMkLst>
            <pc:docMk/>
            <pc:sldMk cId="3335547576" sldId="313"/>
            <ac:picMk id="4" creationId="{A9BBFA49-4E26-4548-85D8-987FB94988AA}"/>
          </ac:picMkLst>
        </pc:picChg>
        <pc:picChg chg="add">
          <ac:chgData name="Michaeljon Miller" userId="c575fe5cddd8b8cf" providerId="LiveId" clId="{24259EFF-0F1A-B443-ADCE-CB3B805B4073}" dt="2018-05-23T01:03:15.118" v="476"/>
          <ac:picMkLst>
            <pc:docMk/>
            <pc:sldMk cId="3335547576" sldId="313"/>
            <ac:picMk id="5" creationId="{20FB7A12-4C6D-A540-AF35-438DCA93A052}"/>
          </ac:picMkLst>
        </pc:picChg>
      </pc:sldChg>
      <pc:sldChg chg="addSp delSp modSp add">
        <pc:chgData name="Michaeljon Miller" userId="c575fe5cddd8b8cf" providerId="LiveId" clId="{24259EFF-0F1A-B443-ADCE-CB3B805B4073}" dt="2018-05-23T01:03:29.125" v="478"/>
        <pc:sldMkLst>
          <pc:docMk/>
          <pc:sldMk cId="3595234221" sldId="314"/>
        </pc:sldMkLst>
        <pc:spChg chg="mod">
          <ac:chgData name="Michaeljon Miller" userId="c575fe5cddd8b8cf" providerId="LiveId" clId="{24259EFF-0F1A-B443-ADCE-CB3B805B4073}" dt="2018-05-23T00:59:30.360" v="323" actId="20577"/>
          <ac:spMkLst>
            <pc:docMk/>
            <pc:sldMk cId="3595234221" sldId="314"/>
            <ac:spMk id="2" creationId="{EECB5929-4CD5-F941-88C5-5239BA62021F}"/>
          </ac:spMkLst>
        </pc:spChg>
        <pc:spChg chg="del">
          <ac:chgData name="Michaeljon Miller" userId="c575fe5cddd8b8cf" providerId="LiveId" clId="{24259EFF-0F1A-B443-ADCE-CB3B805B4073}" dt="2018-05-23T00:59:32.768" v="324" actId="478"/>
          <ac:spMkLst>
            <pc:docMk/>
            <pc:sldMk cId="3595234221" sldId="314"/>
            <ac:spMk id="3" creationId="{C1E8D0D2-26EA-C14B-9561-9EEB21E0D8E8}"/>
          </ac:spMkLst>
        </pc:spChg>
        <pc:picChg chg="add del">
          <ac:chgData name="Michaeljon Miller" userId="c575fe5cddd8b8cf" providerId="LiveId" clId="{24259EFF-0F1A-B443-ADCE-CB3B805B4073}" dt="2018-05-23T01:03:18.837" v="477" actId="478"/>
          <ac:picMkLst>
            <pc:docMk/>
            <pc:sldMk cId="3595234221" sldId="314"/>
            <ac:picMk id="4" creationId="{AC469253-04F1-BE4B-81F8-F6072833DB46}"/>
          </ac:picMkLst>
        </pc:picChg>
        <pc:picChg chg="add">
          <ac:chgData name="Michaeljon Miller" userId="c575fe5cddd8b8cf" providerId="LiveId" clId="{24259EFF-0F1A-B443-ADCE-CB3B805B4073}" dt="2018-05-23T01:03:29.125" v="478"/>
          <ac:picMkLst>
            <pc:docMk/>
            <pc:sldMk cId="3595234221" sldId="314"/>
            <ac:picMk id="5" creationId="{39B3A915-5DFF-6C4C-9EA1-687A2E2BEBA4}"/>
          </ac:picMkLst>
        </pc:picChg>
      </pc:sldChg>
      <pc:sldChg chg="addSp delSp modSp add">
        <pc:chgData name="Michaeljon Miller" userId="c575fe5cddd8b8cf" providerId="LiveId" clId="{24259EFF-0F1A-B443-ADCE-CB3B805B4073}" dt="2018-05-23T01:03:41.960" v="480"/>
        <pc:sldMkLst>
          <pc:docMk/>
          <pc:sldMk cId="3866883897" sldId="315"/>
        </pc:sldMkLst>
        <pc:spChg chg="mod">
          <ac:chgData name="Michaeljon Miller" userId="c575fe5cddd8b8cf" providerId="LiveId" clId="{24259EFF-0F1A-B443-ADCE-CB3B805B4073}" dt="2018-05-23T01:02:12.876" v="470" actId="404"/>
          <ac:spMkLst>
            <pc:docMk/>
            <pc:sldMk cId="3866883897" sldId="315"/>
            <ac:spMk id="2" creationId="{75270BB0-DFBF-1545-A6AC-12700492AE6C}"/>
          </ac:spMkLst>
        </pc:spChg>
        <pc:spChg chg="del">
          <ac:chgData name="Michaeljon Miller" userId="c575fe5cddd8b8cf" providerId="LiveId" clId="{24259EFF-0F1A-B443-ADCE-CB3B805B4073}" dt="2018-05-23T00:59:45.833" v="347" actId="478"/>
          <ac:spMkLst>
            <pc:docMk/>
            <pc:sldMk cId="3866883897" sldId="315"/>
            <ac:spMk id="3" creationId="{26E155B3-A715-E748-9FB4-E5AD451CD159}"/>
          </ac:spMkLst>
        </pc:spChg>
        <pc:picChg chg="add del">
          <ac:chgData name="Michaeljon Miller" userId="c575fe5cddd8b8cf" providerId="LiveId" clId="{24259EFF-0F1A-B443-ADCE-CB3B805B4073}" dt="2018-05-23T01:03:41.437" v="479" actId="478"/>
          <ac:picMkLst>
            <pc:docMk/>
            <pc:sldMk cId="3866883897" sldId="315"/>
            <ac:picMk id="4" creationId="{46D72ABB-D537-A047-98B5-914772DFD84A}"/>
          </ac:picMkLst>
        </pc:picChg>
        <pc:picChg chg="add">
          <ac:chgData name="Michaeljon Miller" userId="c575fe5cddd8b8cf" providerId="LiveId" clId="{24259EFF-0F1A-B443-ADCE-CB3B805B4073}" dt="2018-05-23T01:03:41.960" v="480"/>
          <ac:picMkLst>
            <pc:docMk/>
            <pc:sldMk cId="3866883897" sldId="315"/>
            <ac:picMk id="5" creationId="{EAF3807E-CD77-1144-A70C-60C39DA0A1BE}"/>
          </ac:picMkLst>
        </pc:picChg>
      </pc:sldChg>
      <pc:sldChg chg="addSp delSp modSp add">
        <pc:chgData name="Michaeljon Miller" userId="c575fe5cddd8b8cf" providerId="LiveId" clId="{24259EFF-0F1A-B443-ADCE-CB3B805B4073}" dt="2018-05-23T01:03:52.614" v="482"/>
        <pc:sldMkLst>
          <pc:docMk/>
          <pc:sldMk cId="3635919825" sldId="316"/>
        </pc:sldMkLst>
        <pc:spChg chg="mod">
          <ac:chgData name="Michaeljon Miller" userId="c575fe5cddd8b8cf" providerId="LiveId" clId="{24259EFF-0F1A-B443-ADCE-CB3B805B4073}" dt="2018-05-23T01:02:08.699" v="466" actId="404"/>
          <ac:spMkLst>
            <pc:docMk/>
            <pc:sldMk cId="3635919825" sldId="316"/>
            <ac:spMk id="2" creationId="{519B687E-FD25-524C-B00E-954063FE8553}"/>
          </ac:spMkLst>
        </pc:spChg>
        <pc:spChg chg="del">
          <ac:chgData name="Michaeljon Miller" userId="c575fe5cddd8b8cf" providerId="LiveId" clId="{24259EFF-0F1A-B443-ADCE-CB3B805B4073}" dt="2018-05-23T00:59:59.066" v="368" actId="478"/>
          <ac:spMkLst>
            <pc:docMk/>
            <pc:sldMk cId="3635919825" sldId="316"/>
            <ac:spMk id="3" creationId="{2DCD10E5-03FD-274D-9FC2-C7C406B7EDA4}"/>
          </ac:spMkLst>
        </pc:spChg>
        <pc:picChg chg="add del">
          <ac:chgData name="Michaeljon Miller" userId="c575fe5cddd8b8cf" providerId="LiveId" clId="{24259EFF-0F1A-B443-ADCE-CB3B805B4073}" dt="2018-05-23T01:03:45.054" v="481" actId="478"/>
          <ac:picMkLst>
            <pc:docMk/>
            <pc:sldMk cId="3635919825" sldId="316"/>
            <ac:picMk id="4" creationId="{25683090-872B-3B42-9FEF-CD4137B6D241}"/>
          </ac:picMkLst>
        </pc:picChg>
        <pc:picChg chg="add">
          <ac:chgData name="Michaeljon Miller" userId="c575fe5cddd8b8cf" providerId="LiveId" clId="{24259EFF-0F1A-B443-ADCE-CB3B805B4073}" dt="2018-05-23T01:03:52.614" v="482"/>
          <ac:picMkLst>
            <pc:docMk/>
            <pc:sldMk cId="3635919825" sldId="316"/>
            <ac:picMk id="5" creationId="{2929D986-0746-094F-B1E9-29FA6F04D84A}"/>
          </ac:picMkLst>
        </pc:picChg>
      </pc:sldChg>
      <pc:sldChg chg="addSp delSp modSp add">
        <pc:chgData name="Michaeljon Miller" userId="c575fe5cddd8b8cf" providerId="LiveId" clId="{24259EFF-0F1A-B443-ADCE-CB3B805B4073}" dt="2018-05-23T01:04:04.672" v="484"/>
        <pc:sldMkLst>
          <pc:docMk/>
          <pc:sldMk cId="2584690290" sldId="317"/>
        </pc:sldMkLst>
        <pc:spChg chg="mod">
          <ac:chgData name="Michaeljon Miller" userId="c575fe5cddd8b8cf" providerId="LiveId" clId="{24259EFF-0F1A-B443-ADCE-CB3B805B4073}" dt="2018-05-23T01:02:03.486" v="463" actId="404"/>
          <ac:spMkLst>
            <pc:docMk/>
            <pc:sldMk cId="2584690290" sldId="317"/>
            <ac:spMk id="2" creationId="{87F5B8E6-6F9F-424E-89B4-7F552F38D9A7}"/>
          </ac:spMkLst>
        </pc:spChg>
        <pc:spChg chg="del">
          <ac:chgData name="Michaeljon Miller" userId="c575fe5cddd8b8cf" providerId="LiveId" clId="{24259EFF-0F1A-B443-ADCE-CB3B805B4073}" dt="2018-05-23T01:00:16.625" v="405" actId="478"/>
          <ac:spMkLst>
            <pc:docMk/>
            <pc:sldMk cId="2584690290" sldId="317"/>
            <ac:spMk id="3" creationId="{015C1544-A938-3B42-BA3A-CB2F7D1774EE}"/>
          </ac:spMkLst>
        </pc:spChg>
        <pc:picChg chg="add del">
          <ac:chgData name="Michaeljon Miller" userId="c575fe5cddd8b8cf" providerId="LiveId" clId="{24259EFF-0F1A-B443-ADCE-CB3B805B4073}" dt="2018-05-23T01:04:04.149" v="483" actId="478"/>
          <ac:picMkLst>
            <pc:docMk/>
            <pc:sldMk cId="2584690290" sldId="317"/>
            <ac:picMk id="4" creationId="{306EBD48-0385-754F-B05A-B929EBE3A2F5}"/>
          </ac:picMkLst>
        </pc:picChg>
        <pc:picChg chg="add">
          <ac:chgData name="Michaeljon Miller" userId="c575fe5cddd8b8cf" providerId="LiveId" clId="{24259EFF-0F1A-B443-ADCE-CB3B805B4073}" dt="2018-05-23T01:04:04.672" v="484"/>
          <ac:picMkLst>
            <pc:docMk/>
            <pc:sldMk cId="2584690290" sldId="317"/>
            <ac:picMk id="5" creationId="{17B76258-5FE8-1343-805F-E26EEDEF9310}"/>
          </ac:picMkLst>
        </pc:picChg>
      </pc:sldChg>
      <pc:sldChg chg="addSp delSp modSp add">
        <pc:chgData name="Michaeljon Miller" userId="c575fe5cddd8b8cf" providerId="LiveId" clId="{24259EFF-0F1A-B443-ADCE-CB3B805B4073}" dt="2018-05-23T01:04:15.652" v="486"/>
        <pc:sldMkLst>
          <pc:docMk/>
          <pc:sldMk cId="609396621" sldId="318"/>
        </pc:sldMkLst>
        <pc:spChg chg="mod">
          <ac:chgData name="Michaeljon Miller" userId="c575fe5cddd8b8cf" providerId="LiveId" clId="{24259EFF-0F1A-B443-ADCE-CB3B805B4073}" dt="2018-05-23T01:01:52.252" v="460" actId="255"/>
          <ac:spMkLst>
            <pc:docMk/>
            <pc:sldMk cId="609396621" sldId="318"/>
            <ac:spMk id="2" creationId="{7A3898F5-7106-AA49-86AD-3AA726BEB8B0}"/>
          </ac:spMkLst>
        </pc:spChg>
        <pc:spChg chg="del">
          <ac:chgData name="Michaeljon Miller" userId="c575fe5cddd8b8cf" providerId="LiveId" clId="{24259EFF-0F1A-B443-ADCE-CB3B805B4073}" dt="2018-05-23T01:00:40.114" v="428" actId="478"/>
          <ac:spMkLst>
            <pc:docMk/>
            <pc:sldMk cId="609396621" sldId="318"/>
            <ac:spMk id="3" creationId="{1A57F6AB-FBD8-994F-B62F-B0BE569567F3}"/>
          </ac:spMkLst>
        </pc:spChg>
        <pc:picChg chg="add del">
          <ac:chgData name="Michaeljon Miller" userId="c575fe5cddd8b8cf" providerId="LiveId" clId="{24259EFF-0F1A-B443-ADCE-CB3B805B4073}" dt="2018-05-23T01:04:15.120" v="485" actId="478"/>
          <ac:picMkLst>
            <pc:docMk/>
            <pc:sldMk cId="609396621" sldId="318"/>
            <ac:picMk id="4" creationId="{B808D547-1A45-7B4B-A201-92022C996793}"/>
          </ac:picMkLst>
        </pc:picChg>
        <pc:picChg chg="add">
          <ac:chgData name="Michaeljon Miller" userId="c575fe5cddd8b8cf" providerId="LiveId" clId="{24259EFF-0F1A-B443-ADCE-CB3B805B4073}" dt="2018-05-23T01:04:15.652" v="486"/>
          <ac:picMkLst>
            <pc:docMk/>
            <pc:sldMk cId="609396621" sldId="318"/>
            <ac:picMk id="5" creationId="{DAD79F64-C442-6348-A8A7-4DB0EFE2C6F5}"/>
          </ac:picMkLst>
        </pc:picChg>
      </pc:sldChg>
      <pc:sldChg chg="addSp delSp modSp add">
        <pc:chgData name="Michaeljon Miller" userId="c575fe5cddd8b8cf" providerId="LiveId" clId="{24259EFF-0F1A-B443-ADCE-CB3B805B4073}" dt="2018-05-23T01:04:37.281" v="490" actId="1076"/>
        <pc:sldMkLst>
          <pc:docMk/>
          <pc:sldMk cId="532874213" sldId="319"/>
        </pc:sldMkLst>
        <pc:spChg chg="add del mod">
          <ac:chgData name="Michaeljon Miller" userId="c575fe5cddd8b8cf" providerId="LiveId" clId="{24259EFF-0F1A-B443-ADCE-CB3B805B4073}" dt="2018-05-23T01:01:46.879" v="459" actId="404"/>
          <ac:spMkLst>
            <pc:docMk/>
            <pc:sldMk cId="532874213" sldId="319"/>
            <ac:spMk id="2" creationId="{AE71C6E0-A445-B04C-9BC5-6EBF32429DF3}"/>
          </ac:spMkLst>
        </pc:spChg>
        <pc:spChg chg="add del">
          <ac:chgData name="Michaeljon Miller" userId="c575fe5cddd8b8cf" providerId="LiveId" clId="{24259EFF-0F1A-B443-ADCE-CB3B805B4073}" dt="2018-05-23T01:01:19.714" v="453" actId="478"/>
          <ac:spMkLst>
            <pc:docMk/>
            <pc:sldMk cId="532874213" sldId="319"/>
            <ac:spMk id="3" creationId="{2DFE5F9F-9540-B84E-9883-A956846A66ED}"/>
          </ac:spMkLst>
        </pc:spChg>
        <pc:picChg chg="add del">
          <ac:chgData name="Michaeljon Miller" userId="c575fe5cddd8b8cf" providerId="LiveId" clId="{24259EFF-0F1A-B443-ADCE-CB3B805B4073}" dt="2018-05-23T01:01:03.795" v="433"/>
          <ac:picMkLst>
            <pc:docMk/>
            <pc:sldMk cId="532874213" sldId="319"/>
            <ac:picMk id="4" creationId="{BAC005E7-BA56-0A4C-B50E-2E739940F772}"/>
          </ac:picMkLst>
        </pc:picChg>
        <pc:picChg chg="add del mod">
          <ac:chgData name="Michaeljon Miller" userId="c575fe5cddd8b8cf" providerId="LiveId" clId="{24259EFF-0F1A-B443-ADCE-CB3B805B4073}" dt="2018-05-23T01:04:30.366" v="487" actId="478"/>
          <ac:picMkLst>
            <pc:docMk/>
            <pc:sldMk cId="532874213" sldId="319"/>
            <ac:picMk id="5" creationId="{441B10E0-B834-7C4D-8849-F69B0BF03701}"/>
          </ac:picMkLst>
        </pc:picChg>
        <pc:picChg chg="add mod">
          <ac:chgData name="Michaeljon Miller" userId="c575fe5cddd8b8cf" providerId="LiveId" clId="{24259EFF-0F1A-B443-ADCE-CB3B805B4073}" dt="2018-05-23T01:04:37.281" v="490" actId="1076"/>
          <ac:picMkLst>
            <pc:docMk/>
            <pc:sldMk cId="532874213" sldId="319"/>
            <ac:picMk id="6" creationId="{A9B12032-E761-C744-B460-E5DC1210FA70}"/>
          </ac:picMkLst>
        </pc:picChg>
      </pc:sldChg>
      <pc:sldChg chg="addSp delSp modSp add">
        <pc:chgData name="Michaeljon Miller" userId="c575fe5cddd8b8cf" providerId="LiveId" clId="{24259EFF-0F1A-B443-ADCE-CB3B805B4073}" dt="2018-05-23T01:05:50.480" v="513" actId="1076"/>
        <pc:sldMkLst>
          <pc:docMk/>
          <pc:sldMk cId="1184934199" sldId="320"/>
        </pc:sldMkLst>
        <pc:spChg chg="mod">
          <ac:chgData name="Michaeljon Miller" userId="c575fe5cddd8b8cf" providerId="LiveId" clId="{24259EFF-0F1A-B443-ADCE-CB3B805B4073}" dt="2018-05-23T01:05:45.661" v="512" actId="404"/>
          <ac:spMkLst>
            <pc:docMk/>
            <pc:sldMk cId="1184934199" sldId="320"/>
            <ac:spMk id="2" creationId="{F7131CF6-9052-FF46-9932-701EC86DA74D}"/>
          </ac:spMkLst>
        </pc:spChg>
        <pc:spChg chg="del">
          <ac:chgData name="Michaeljon Miller" userId="c575fe5cddd8b8cf" providerId="LiveId" clId="{24259EFF-0F1A-B443-ADCE-CB3B805B4073}" dt="2018-05-23T01:05:38.997" v="507" actId="478"/>
          <ac:spMkLst>
            <pc:docMk/>
            <pc:sldMk cId="1184934199" sldId="320"/>
            <ac:spMk id="3" creationId="{B5690CC7-D139-DD4A-A176-7C7CE17F780E}"/>
          </ac:spMkLst>
        </pc:spChg>
        <pc:picChg chg="add mod">
          <ac:chgData name="Michaeljon Miller" userId="c575fe5cddd8b8cf" providerId="LiveId" clId="{24259EFF-0F1A-B443-ADCE-CB3B805B4073}" dt="2018-05-23T01:05:50.480" v="513" actId="1076"/>
          <ac:picMkLst>
            <pc:docMk/>
            <pc:sldMk cId="1184934199" sldId="320"/>
            <ac:picMk id="4" creationId="{89A5F620-64EB-2848-ABE2-4732EA7BD40A}"/>
          </ac:picMkLst>
        </pc:picChg>
      </pc:sldChg>
    </pc:docChg>
  </pc:docChgLst>
  <pc:docChgLst>
    <pc:chgData name="Michaeljon Miller" userId="c575fe5cddd8b8cf" providerId="LiveId" clId="{949E227C-D28F-5F42-BAB9-53B1D73AE9B3}"/>
    <pc:docChg chg="custSel addSld delSld modSld">
      <pc:chgData name="Michaeljon Miller" userId="c575fe5cddd8b8cf" providerId="LiveId" clId="{949E227C-D28F-5F42-BAB9-53B1D73AE9B3}" dt="2019-02-01T01:58:08.810" v="72" actId="20577"/>
      <pc:docMkLst>
        <pc:docMk/>
      </pc:docMkLst>
      <pc:sldChg chg="modSp">
        <pc:chgData name="Michaeljon Miller" userId="c575fe5cddd8b8cf" providerId="LiveId" clId="{949E227C-D28F-5F42-BAB9-53B1D73AE9B3}" dt="2019-01-31T02:31:06.060" v="5" actId="12"/>
        <pc:sldMkLst>
          <pc:docMk/>
          <pc:sldMk cId="3842028624" sldId="257"/>
        </pc:sldMkLst>
        <pc:spChg chg="mod">
          <ac:chgData name="Michaeljon Miller" userId="c575fe5cddd8b8cf" providerId="LiveId" clId="{949E227C-D28F-5F42-BAB9-53B1D73AE9B3}" dt="2019-01-31T02:31:06.060" v="5" actId="12"/>
          <ac:spMkLst>
            <pc:docMk/>
            <pc:sldMk cId="3842028624" sldId="257"/>
            <ac:spMk id="3075" creationId="{23148392-6DA2-8647-81CD-EC161CE41A1A}"/>
          </ac:spMkLst>
        </pc:spChg>
      </pc:sldChg>
      <pc:sldChg chg="modSp">
        <pc:chgData name="Michaeljon Miller" userId="c575fe5cddd8b8cf" providerId="LiveId" clId="{949E227C-D28F-5F42-BAB9-53B1D73AE9B3}" dt="2019-01-31T02:28:03.415" v="2" actId="33524"/>
        <pc:sldMkLst>
          <pc:docMk/>
          <pc:sldMk cId="2093001974" sldId="258"/>
        </pc:sldMkLst>
        <pc:spChg chg="mod">
          <ac:chgData name="Michaeljon Miller" userId="c575fe5cddd8b8cf" providerId="LiveId" clId="{949E227C-D28F-5F42-BAB9-53B1D73AE9B3}" dt="2019-01-31T02:28:03.415" v="2" actId="33524"/>
          <ac:spMkLst>
            <pc:docMk/>
            <pc:sldMk cId="2093001974" sldId="258"/>
            <ac:spMk id="3" creationId="{00000000-0000-0000-0000-000000000000}"/>
          </ac:spMkLst>
        </pc:spChg>
      </pc:sldChg>
      <pc:sldChg chg="modSp">
        <pc:chgData name="Michaeljon Miller" userId="c575fe5cddd8b8cf" providerId="LiveId" clId="{949E227C-D28F-5F42-BAB9-53B1D73AE9B3}" dt="2019-01-31T02:28:40.068" v="4" actId="20577"/>
        <pc:sldMkLst>
          <pc:docMk/>
          <pc:sldMk cId="294771861" sldId="259"/>
        </pc:sldMkLst>
        <pc:spChg chg="mod">
          <ac:chgData name="Michaeljon Miller" userId="c575fe5cddd8b8cf" providerId="LiveId" clId="{949E227C-D28F-5F42-BAB9-53B1D73AE9B3}" dt="2019-01-31T02:28:40.068" v="4" actId="20577"/>
          <ac:spMkLst>
            <pc:docMk/>
            <pc:sldMk cId="294771861" sldId="259"/>
            <ac:spMk id="3" creationId="{00000000-0000-0000-0000-000000000000}"/>
          </ac:spMkLst>
        </pc:spChg>
      </pc:sldChg>
      <pc:sldChg chg="modAnim">
        <pc:chgData name="Michaeljon Miller" userId="c575fe5cddd8b8cf" providerId="LiveId" clId="{949E227C-D28F-5F42-BAB9-53B1D73AE9B3}" dt="2019-01-31T02:28:31.780" v="3"/>
        <pc:sldMkLst>
          <pc:docMk/>
          <pc:sldMk cId="1088403486" sldId="260"/>
        </pc:sldMkLst>
      </pc:sldChg>
      <pc:sldChg chg="del">
        <pc:chgData name="Michaeljon Miller" userId="c575fe5cddd8b8cf" providerId="LiveId" clId="{949E227C-D28F-5F42-BAB9-53B1D73AE9B3}" dt="2019-01-31T02:27:51.099" v="1" actId="2696"/>
        <pc:sldMkLst>
          <pc:docMk/>
          <pc:sldMk cId="3395787948" sldId="296"/>
        </pc:sldMkLst>
      </pc:sldChg>
      <pc:sldChg chg="del">
        <pc:chgData name="Michaeljon Miller" userId="c575fe5cddd8b8cf" providerId="LiveId" clId="{949E227C-D28F-5F42-BAB9-53B1D73AE9B3}" dt="2019-01-31T02:35:04.412" v="54" actId="2696"/>
        <pc:sldMkLst>
          <pc:docMk/>
          <pc:sldMk cId="2458832228" sldId="297"/>
        </pc:sldMkLst>
      </pc:sldChg>
      <pc:sldChg chg="modSp">
        <pc:chgData name="Michaeljon Miller" userId="c575fe5cddd8b8cf" providerId="LiveId" clId="{949E227C-D28F-5F42-BAB9-53B1D73AE9B3}" dt="2019-02-01T01:58:08.810" v="72" actId="20577"/>
        <pc:sldMkLst>
          <pc:docMk/>
          <pc:sldMk cId="2370538258" sldId="298"/>
        </pc:sldMkLst>
        <pc:spChg chg="mod">
          <ac:chgData name="Michaeljon Miller" userId="c575fe5cddd8b8cf" providerId="LiveId" clId="{949E227C-D28F-5F42-BAB9-53B1D73AE9B3}" dt="2019-02-01T01:58:08.810" v="72" actId="20577"/>
          <ac:spMkLst>
            <pc:docMk/>
            <pc:sldMk cId="2370538258" sldId="298"/>
            <ac:spMk id="2" creationId="{C3F2EC39-0A3E-AF49-AA2C-8D10494598CC}"/>
          </ac:spMkLst>
        </pc:spChg>
      </pc:sldChg>
      <pc:sldChg chg="modSp">
        <pc:chgData name="Michaeljon Miller" userId="c575fe5cddd8b8cf" providerId="LiveId" clId="{949E227C-D28F-5F42-BAB9-53B1D73AE9B3}" dt="2019-01-31T02:31:09.929" v="6" actId="12"/>
        <pc:sldMkLst>
          <pc:docMk/>
          <pc:sldMk cId="4033154129" sldId="300"/>
        </pc:sldMkLst>
        <pc:spChg chg="mod">
          <ac:chgData name="Michaeljon Miller" userId="c575fe5cddd8b8cf" providerId="LiveId" clId="{949E227C-D28F-5F42-BAB9-53B1D73AE9B3}" dt="2019-01-31T02:31:09.929" v="6" actId="12"/>
          <ac:spMkLst>
            <pc:docMk/>
            <pc:sldMk cId="4033154129" sldId="300"/>
            <ac:spMk id="4099" creationId="{3B9AEEE4-0E1C-DB4C-903D-B161C9812A67}"/>
          </ac:spMkLst>
        </pc:spChg>
      </pc:sldChg>
      <pc:sldChg chg="modSp">
        <pc:chgData name="Michaeljon Miller" userId="c575fe5cddd8b8cf" providerId="LiveId" clId="{949E227C-D28F-5F42-BAB9-53B1D73AE9B3}" dt="2019-01-31T02:31:14.726" v="7" actId="12"/>
        <pc:sldMkLst>
          <pc:docMk/>
          <pc:sldMk cId="700453040" sldId="301"/>
        </pc:sldMkLst>
        <pc:spChg chg="mod">
          <ac:chgData name="Michaeljon Miller" userId="c575fe5cddd8b8cf" providerId="LiveId" clId="{949E227C-D28F-5F42-BAB9-53B1D73AE9B3}" dt="2019-01-31T02:31:14.726" v="7" actId="12"/>
          <ac:spMkLst>
            <pc:docMk/>
            <pc:sldMk cId="700453040" sldId="301"/>
            <ac:spMk id="5123" creationId="{D67AA026-B2E1-A040-A156-5BC59E6F8817}"/>
          </ac:spMkLst>
        </pc:spChg>
      </pc:sldChg>
      <pc:sldChg chg="modSp">
        <pc:chgData name="Michaeljon Miller" userId="c575fe5cddd8b8cf" providerId="LiveId" clId="{949E227C-D28F-5F42-BAB9-53B1D73AE9B3}" dt="2019-01-31T02:31:22.572" v="8" actId="12"/>
        <pc:sldMkLst>
          <pc:docMk/>
          <pc:sldMk cId="2387980853" sldId="302"/>
        </pc:sldMkLst>
        <pc:spChg chg="mod">
          <ac:chgData name="Michaeljon Miller" userId="c575fe5cddd8b8cf" providerId="LiveId" clId="{949E227C-D28F-5F42-BAB9-53B1D73AE9B3}" dt="2019-01-31T02:31:22.572" v="8" actId="12"/>
          <ac:spMkLst>
            <pc:docMk/>
            <pc:sldMk cId="2387980853" sldId="302"/>
            <ac:spMk id="6147" creationId="{954471EA-DAEA-E249-9C2A-8A131471BDE6}"/>
          </ac:spMkLst>
        </pc:spChg>
      </pc:sldChg>
      <pc:sldChg chg="modSp">
        <pc:chgData name="Michaeljon Miller" userId="c575fe5cddd8b8cf" providerId="LiveId" clId="{949E227C-D28F-5F42-BAB9-53B1D73AE9B3}" dt="2019-01-31T02:31:48.959" v="13" actId="20577"/>
        <pc:sldMkLst>
          <pc:docMk/>
          <pc:sldMk cId="1484268239" sldId="303"/>
        </pc:sldMkLst>
        <pc:spChg chg="mod">
          <ac:chgData name="Michaeljon Miller" userId="c575fe5cddd8b8cf" providerId="LiveId" clId="{949E227C-D28F-5F42-BAB9-53B1D73AE9B3}" dt="2019-01-31T02:31:48.959" v="13" actId="20577"/>
          <ac:spMkLst>
            <pc:docMk/>
            <pc:sldMk cId="1484268239" sldId="303"/>
            <ac:spMk id="7171" creationId="{898E06A2-B3B8-6C46-B458-E0AE25D023D9}"/>
          </ac:spMkLst>
        </pc:spChg>
      </pc:sldChg>
      <pc:sldChg chg="modSp">
        <pc:chgData name="Michaeljon Miller" userId="c575fe5cddd8b8cf" providerId="LiveId" clId="{949E227C-D28F-5F42-BAB9-53B1D73AE9B3}" dt="2019-01-31T02:32:05.505" v="34" actId="20577"/>
        <pc:sldMkLst>
          <pc:docMk/>
          <pc:sldMk cId="3882272398" sldId="304"/>
        </pc:sldMkLst>
        <pc:spChg chg="mod">
          <ac:chgData name="Michaeljon Miller" userId="c575fe5cddd8b8cf" providerId="LiveId" clId="{949E227C-D28F-5F42-BAB9-53B1D73AE9B3}" dt="2019-01-31T02:32:05.505" v="34" actId="20577"/>
          <ac:spMkLst>
            <pc:docMk/>
            <pc:sldMk cId="3882272398" sldId="304"/>
            <ac:spMk id="8195" creationId="{3FD039EA-4014-2B43-A33D-D3CDE903A73B}"/>
          </ac:spMkLst>
        </pc:spChg>
      </pc:sldChg>
      <pc:sldChg chg="modSp">
        <pc:chgData name="Michaeljon Miller" userId="c575fe5cddd8b8cf" providerId="LiveId" clId="{949E227C-D28F-5F42-BAB9-53B1D73AE9B3}" dt="2019-01-31T02:32:13.072" v="35" actId="12"/>
        <pc:sldMkLst>
          <pc:docMk/>
          <pc:sldMk cId="2546583356" sldId="305"/>
        </pc:sldMkLst>
        <pc:spChg chg="mod">
          <ac:chgData name="Michaeljon Miller" userId="c575fe5cddd8b8cf" providerId="LiveId" clId="{949E227C-D28F-5F42-BAB9-53B1D73AE9B3}" dt="2019-01-31T02:32:13.072" v="35" actId="12"/>
          <ac:spMkLst>
            <pc:docMk/>
            <pc:sldMk cId="2546583356" sldId="305"/>
            <ac:spMk id="9219" creationId="{E6330E36-57F6-AA42-B7E3-FD8D3692EA2E}"/>
          </ac:spMkLst>
        </pc:spChg>
      </pc:sldChg>
      <pc:sldChg chg="modSp">
        <pc:chgData name="Michaeljon Miller" userId="c575fe5cddd8b8cf" providerId="LiveId" clId="{949E227C-D28F-5F42-BAB9-53B1D73AE9B3}" dt="2019-01-31T02:33:47.171" v="47" actId="1076"/>
        <pc:sldMkLst>
          <pc:docMk/>
          <pc:sldMk cId="3226280662" sldId="311"/>
        </pc:sldMkLst>
        <pc:picChg chg="mod">
          <ac:chgData name="Michaeljon Miller" userId="c575fe5cddd8b8cf" providerId="LiveId" clId="{949E227C-D28F-5F42-BAB9-53B1D73AE9B3}" dt="2019-01-31T02:33:47.171" v="47" actId="1076"/>
          <ac:picMkLst>
            <pc:docMk/>
            <pc:sldMk cId="3226280662" sldId="311"/>
            <ac:picMk id="7" creationId="{D93E6190-3E4B-254E-A006-361DA0F13696}"/>
          </ac:picMkLst>
        </pc:picChg>
      </pc:sldChg>
      <pc:sldChg chg="modSp">
        <pc:chgData name="Michaeljon Miller" userId="c575fe5cddd8b8cf" providerId="LiveId" clId="{949E227C-D28F-5F42-BAB9-53B1D73AE9B3}" dt="2019-01-31T02:33:40.505" v="46" actId="1076"/>
        <pc:sldMkLst>
          <pc:docMk/>
          <pc:sldMk cId="590461299" sldId="312"/>
        </pc:sldMkLst>
        <pc:picChg chg="mod">
          <ac:chgData name="Michaeljon Miller" userId="c575fe5cddd8b8cf" providerId="LiveId" clId="{949E227C-D28F-5F42-BAB9-53B1D73AE9B3}" dt="2019-01-31T02:33:40.505" v="46" actId="1076"/>
          <ac:picMkLst>
            <pc:docMk/>
            <pc:sldMk cId="590461299" sldId="312"/>
            <ac:picMk id="5" creationId="{CD74230D-D5EE-F240-94B9-466A3B5F0E0F}"/>
          </ac:picMkLst>
        </pc:picChg>
      </pc:sldChg>
      <pc:sldChg chg="modSp">
        <pc:chgData name="Michaeljon Miller" userId="c575fe5cddd8b8cf" providerId="LiveId" clId="{949E227C-D28F-5F42-BAB9-53B1D73AE9B3}" dt="2019-01-31T02:33:36.473" v="45" actId="1076"/>
        <pc:sldMkLst>
          <pc:docMk/>
          <pc:sldMk cId="3335547576" sldId="313"/>
        </pc:sldMkLst>
        <pc:picChg chg="mod">
          <ac:chgData name="Michaeljon Miller" userId="c575fe5cddd8b8cf" providerId="LiveId" clId="{949E227C-D28F-5F42-BAB9-53B1D73AE9B3}" dt="2019-01-31T02:33:36.473" v="45" actId="1076"/>
          <ac:picMkLst>
            <pc:docMk/>
            <pc:sldMk cId="3335547576" sldId="313"/>
            <ac:picMk id="5" creationId="{20FB7A12-4C6D-A540-AF35-438DCA93A052}"/>
          </ac:picMkLst>
        </pc:picChg>
      </pc:sldChg>
      <pc:sldChg chg="modSp">
        <pc:chgData name="Michaeljon Miller" userId="c575fe5cddd8b8cf" providerId="LiveId" clId="{949E227C-D28F-5F42-BAB9-53B1D73AE9B3}" dt="2019-01-31T02:33:28.324" v="44" actId="1076"/>
        <pc:sldMkLst>
          <pc:docMk/>
          <pc:sldMk cId="3595234221" sldId="314"/>
        </pc:sldMkLst>
        <pc:picChg chg="mod">
          <ac:chgData name="Michaeljon Miller" userId="c575fe5cddd8b8cf" providerId="LiveId" clId="{949E227C-D28F-5F42-BAB9-53B1D73AE9B3}" dt="2019-01-31T02:33:28.324" v="44" actId="1076"/>
          <ac:picMkLst>
            <pc:docMk/>
            <pc:sldMk cId="3595234221" sldId="314"/>
            <ac:picMk id="5" creationId="{39B3A915-5DFF-6C4C-9EA1-687A2E2BEBA4}"/>
          </ac:picMkLst>
        </pc:picChg>
      </pc:sldChg>
      <pc:sldChg chg="modSp">
        <pc:chgData name="Michaeljon Miller" userId="c575fe5cddd8b8cf" providerId="LiveId" clId="{949E227C-D28F-5F42-BAB9-53B1D73AE9B3}" dt="2019-01-31T02:34:04.780" v="51" actId="1076"/>
        <pc:sldMkLst>
          <pc:docMk/>
          <pc:sldMk cId="3866883897" sldId="315"/>
        </pc:sldMkLst>
        <pc:picChg chg="mod">
          <ac:chgData name="Michaeljon Miller" userId="c575fe5cddd8b8cf" providerId="LiveId" clId="{949E227C-D28F-5F42-BAB9-53B1D73AE9B3}" dt="2019-01-31T02:34:04.780" v="51" actId="1076"/>
          <ac:picMkLst>
            <pc:docMk/>
            <pc:sldMk cId="3866883897" sldId="315"/>
            <ac:picMk id="5" creationId="{EAF3807E-CD77-1144-A70C-60C39DA0A1BE}"/>
          </ac:picMkLst>
        </pc:picChg>
      </pc:sldChg>
      <pc:sldChg chg="modSp">
        <pc:chgData name="Michaeljon Miller" userId="c575fe5cddd8b8cf" providerId="LiveId" clId="{949E227C-D28F-5F42-BAB9-53B1D73AE9B3}" dt="2019-01-31T02:34:18.065" v="53" actId="1076"/>
        <pc:sldMkLst>
          <pc:docMk/>
          <pc:sldMk cId="3635919825" sldId="316"/>
        </pc:sldMkLst>
        <pc:picChg chg="mod">
          <ac:chgData name="Michaeljon Miller" userId="c575fe5cddd8b8cf" providerId="LiveId" clId="{949E227C-D28F-5F42-BAB9-53B1D73AE9B3}" dt="2019-01-31T02:34:18.065" v="53" actId="1076"/>
          <ac:picMkLst>
            <pc:docMk/>
            <pc:sldMk cId="3635919825" sldId="316"/>
            <ac:picMk id="5" creationId="{2929D986-0746-094F-B1E9-29FA6F04D84A}"/>
          </ac:picMkLst>
        </pc:picChg>
      </pc:sldChg>
      <pc:sldChg chg="add">
        <pc:chgData name="Michaeljon Miller" userId="c575fe5cddd8b8cf" providerId="LiveId" clId="{949E227C-D28F-5F42-BAB9-53B1D73AE9B3}" dt="2019-01-31T02:27:49.707" v="0"/>
        <pc:sldMkLst>
          <pc:docMk/>
          <pc:sldMk cId="3427468196" sldId="32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1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3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0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7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333-C34F-024A-B25E-072C0F9B209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4333-C34F-024A-B25E-072C0F9B209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ED2AD-146F-4C47-9008-1A3B9539B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3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342746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Archeological expedition – what we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processing, address resolution, takes ~28ms each</a:t>
            </a:r>
          </a:p>
          <a:p>
            <a:pPr marL="0" indent="0">
              <a:buNone/>
            </a:pPr>
            <a:r>
              <a:rPr lang="en-US" dirty="0"/>
              <a:t>The system has 8 address ”resolvers”</a:t>
            </a:r>
          </a:p>
          <a:p>
            <a:pPr marL="0" indent="0">
              <a:buNone/>
            </a:pPr>
            <a:r>
              <a:rPr lang="en-US" dirty="0"/>
              <a:t>Some parts of the software talk to itself</a:t>
            </a:r>
            <a:r>
              <a:rPr lang="is-IS" dirty="0"/>
              <a:t>… using SOAP</a:t>
            </a:r>
          </a:p>
          <a:p>
            <a:pPr marL="0" indent="0">
              <a:buNone/>
            </a:pPr>
            <a:r>
              <a:rPr lang="is-IS" dirty="0"/>
              <a:t>The tax calculation engine was following the wrong process</a:t>
            </a:r>
          </a:p>
          <a:p>
            <a:pPr marL="0" indent="0">
              <a:buNone/>
            </a:pPr>
            <a:r>
              <a:rPr lang="is-IS" dirty="0"/>
              <a:t>Many tax rules were incorrect</a:t>
            </a:r>
          </a:p>
          <a:p>
            <a:pPr marL="0" indent="0">
              <a:buNone/>
            </a:pPr>
            <a:r>
              <a:rPr lang="is-IS" dirty="0"/>
              <a:t>Sales and marketing mis-estimated growth by a factor of 100</a:t>
            </a:r>
          </a:p>
          <a:p>
            <a:pPr marL="0" indent="0">
              <a:buNone/>
            </a:pPr>
            <a:r>
              <a:rPr lang="is-IS" dirty="0"/>
              <a:t>Customers knew the calc budget better than we did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/>
              <a:t>...and they’d call us when we exceeded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And, nobody wanted to kiss the frog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private APIs were no longer private</a:t>
            </a:r>
          </a:p>
          <a:p>
            <a:pPr marL="0" indent="0">
              <a:buNone/>
            </a:pPr>
            <a:r>
              <a:rPr lang="en-US" dirty="0"/>
              <a:t>A single batch request could take an entire blade offline</a:t>
            </a:r>
          </a:p>
          <a:p>
            <a:pPr marL="0" indent="0">
              <a:buNone/>
            </a:pPr>
            <a:r>
              <a:rPr lang="en-US" dirty="0"/>
              <a:t>There was one database, but 30+ downstream </a:t>
            </a:r>
            <a:r>
              <a:rPr lang="en-US" dirty="0" err="1"/>
              <a:t>replicants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Microsoft-hatred was rampant and pervasive</a:t>
            </a:r>
          </a:p>
          <a:p>
            <a:pPr marL="0" indent="0">
              <a:buNone/>
            </a:pPr>
            <a:r>
              <a:rPr lang="en-US" dirty="0"/>
              <a:t>The SDK was perpetually 4+ releases behind</a:t>
            </a:r>
          </a:p>
          <a:p>
            <a:pPr marL="0" indent="0">
              <a:buNone/>
            </a:pPr>
            <a:r>
              <a:rPr lang="en-US" dirty="0"/>
              <a:t>The spaghetti code meant steps could be repeated</a:t>
            </a:r>
          </a:p>
          <a:p>
            <a:pPr marL="0" indent="0">
              <a:buNone/>
            </a:pPr>
            <a:r>
              <a:rPr lang="en-US" dirty="0"/>
              <a:t>Comments had become useless</a:t>
            </a:r>
          </a:p>
        </p:txBody>
      </p:sp>
    </p:spTree>
    <p:extLst>
      <p:ext uri="{BB962C8B-B14F-4D97-AF65-F5344CB8AC3E}">
        <p14:creationId xmlns:p14="http://schemas.microsoft.com/office/powerpoint/2010/main" val="39358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7FDA-0172-A340-94C8-0AC0A3AF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9381-C318-DB46-83E9-D785C02E6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in the cavalry (literally)</a:t>
            </a:r>
          </a:p>
        </p:txBody>
      </p:sp>
    </p:spTree>
    <p:extLst>
      <p:ext uri="{BB962C8B-B14F-4D97-AF65-F5344CB8AC3E}">
        <p14:creationId xmlns:p14="http://schemas.microsoft.com/office/powerpoint/2010/main" val="287045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So, four parallel workstreams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Reverse engineer the tax rules</a:t>
            </a:r>
          </a:p>
          <a:p>
            <a:pPr marL="457200" lvl="1" indent="0">
              <a:buNone/>
            </a:pPr>
            <a:r>
              <a:rPr lang="en-US" dirty="0"/>
              <a:t>Pull the few that were “in the database”</a:t>
            </a:r>
          </a:p>
          <a:p>
            <a:pPr marL="457200" lvl="1" indent="0">
              <a:buNone/>
            </a:pPr>
            <a:r>
              <a:rPr lang="en-US" dirty="0"/>
              <a:t>Identify the ones in the code</a:t>
            </a:r>
          </a:p>
          <a:p>
            <a:pPr marL="0" indent="0">
              <a:buNone/>
            </a:pPr>
            <a:r>
              <a:rPr lang="en-US" dirty="0"/>
              <a:t>Document and validate the actual tax rule calculation process</a:t>
            </a:r>
          </a:p>
          <a:p>
            <a:pPr marL="457200" lvl="1" indent="0">
              <a:buNone/>
            </a:pPr>
            <a:r>
              <a:rPr lang="en-US" dirty="0"/>
              <a:t>This was a classic case of RTFM and ask the SME</a:t>
            </a:r>
          </a:p>
          <a:p>
            <a:pPr marL="0" indent="0">
              <a:buNone/>
            </a:pPr>
            <a:r>
              <a:rPr lang="en-US" dirty="0"/>
              <a:t>Figure out what was happening with addresses</a:t>
            </a:r>
          </a:p>
          <a:p>
            <a:pPr marL="457200" lvl="1" indent="0">
              <a:buNone/>
            </a:pPr>
            <a:r>
              <a:rPr lang="en-US" dirty="0"/>
              <a:t>Figure out what a correct address was, and fast</a:t>
            </a:r>
          </a:p>
          <a:p>
            <a:pPr marL="457200" lvl="1" indent="0">
              <a:buNone/>
            </a:pPr>
            <a:r>
              <a:rPr lang="en-US" dirty="0"/>
              <a:t>Run the address resolution process sub-28ms each</a:t>
            </a:r>
          </a:p>
          <a:p>
            <a:pPr marL="0" indent="0">
              <a:buNone/>
            </a:pPr>
            <a:r>
              <a:rPr lang="en-US" dirty="0"/>
              <a:t>Reduce the time to tile the map</a:t>
            </a:r>
          </a:p>
          <a:p>
            <a:pPr marL="457200" lvl="1" indent="0">
              <a:buNone/>
            </a:pPr>
            <a:r>
              <a:rPr lang="en-US" dirty="0"/>
              <a:t>This process took hours and hours and hours, and was producing bad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3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came up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grand unified theory of tax calculation</a:t>
            </a:r>
          </a:p>
          <a:p>
            <a:pPr marL="0" indent="0">
              <a:buNone/>
            </a:pPr>
            <a:r>
              <a:rPr lang="en-US" dirty="0"/>
              <a:t>A set of 18 tax rule patterns with parameters</a:t>
            </a:r>
          </a:p>
          <a:p>
            <a:pPr marL="0" indent="0">
              <a:buNone/>
            </a:pPr>
            <a:r>
              <a:rPr lang="en-US" dirty="0"/>
              <a:t>A DSL to describe tax rules and an engine to run them</a:t>
            </a:r>
          </a:p>
          <a:p>
            <a:pPr marL="0" indent="0">
              <a:buNone/>
            </a:pPr>
            <a:r>
              <a:rPr lang="en-US" dirty="0"/>
              <a:t>A highly distributed architecture</a:t>
            </a:r>
          </a:p>
          <a:p>
            <a:pPr marL="0" indent="0">
              <a:buNone/>
            </a:pPr>
            <a:r>
              <a:rPr lang="en-US" dirty="0"/>
              <a:t>A completely different map tiling approach</a:t>
            </a:r>
          </a:p>
          <a:p>
            <a:pPr marL="0" indent="0">
              <a:buNone/>
            </a:pPr>
            <a:r>
              <a:rPr lang="en-US" dirty="0"/>
              <a:t>A set of optimized service-local storage patterns</a:t>
            </a:r>
          </a:p>
        </p:txBody>
      </p:sp>
    </p:spTree>
    <p:extLst>
      <p:ext uri="{BB962C8B-B14F-4D97-AF65-F5344CB8AC3E}">
        <p14:creationId xmlns:p14="http://schemas.microsoft.com/office/powerpoint/2010/main" val="129498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 we landed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AWS EC2 instances running Windows Server</a:t>
            </a:r>
          </a:p>
          <a:p>
            <a:pPr marL="0" indent="0">
              <a:buNone/>
            </a:pPr>
            <a:r>
              <a:rPr lang="en-US" dirty="0"/>
              <a:t>A set of python-based deployment scripts</a:t>
            </a:r>
          </a:p>
          <a:p>
            <a:pPr marL="0" indent="0">
              <a:buNone/>
            </a:pPr>
            <a:r>
              <a:rPr lang="en-US" dirty="0"/>
              <a:t>100,000 lines of C# with 60,000 of them as test code (from 1.5MM)</a:t>
            </a:r>
          </a:p>
          <a:p>
            <a:pPr marL="0" indent="0">
              <a:buNone/>
            </a:pPr>
            <a:r>
              <a:rPr lang="en-US" dirty="0"/>
              <a:t>A single REST “API” for calculation</a:t>
            </a:r>
          </a:p>
          <a:p>
            <a:pPr marL="0" indent="0">
              <a:buNone/>
            </a:pPr>
            <a:r>
              <a:rPr lang="en-US" dirty="0"/>
              <a:t>ASP.NET </a:t>
            </a:r>
            <a:r>
              <a:rPr lang="en-US" dirty="0" err="1"/>
              <a:t>WebAPI</a:t>
            </a:r>
            <a:r>
              <a:rPr lang="en-US" dirty="0"/>
              <a:t> as the controller layer</a:t>
            </a:r>
          </a:p>
          <a:p>
            <a:pPr marL="0" indent="0">
              <a:buNone/>
            </a:pPr>
            <a:r>
              <a:rPr lang="en-US" dirty="0" err="1"/>
              <a:t>RabbitMQ</a:t>
            </a:r>
            <a:r>
              <a:rPr lang="en-US" dirty="0"/>
              <a:t> for time- and space-independence</a:t>
            </a:r>
          </a:p>
          <a:p>
            <a:pPr marL="0" indent="0">
              <a:buNone/>
            </a:pPr>
            <a:r>
              <a:rPr lang="en-US" dirty="0"/>
              <a:t>A suite of code generators to build the communications protocol</a:t>
            </a:r>
          </a:p>
          <a:p>
            <a:pPr marL="0" indent="0">
              <a:buNone/>
            </a:pPr>
            <a:r>
              <a:rPr lang="en-US" dirty="0"/>
              <a:t>Cassandra databases for most storage</a:t>
            </a:r>
          </a:p>
          <a:p>
            <a:pPr marL="0" indent="0">
              <a:buNone/>
            </a:pPr>
            <a:r>
              <a:rPr lang="en-US" dirty="0"/>
              <a:t>Hadoop and friends for reporting, analysis, and returns processing</a:t>
            </a:r>
          </a:p>
        </p:txBody>
      </p:sp>
    </p:spTree>
    <p:extLst>
      <p:ext uri="{BB962C8B-B14F-4D97-AF65-F5344CB8AC3E}">
        <p14:creationId xmlns:p14="http://schemas.microsoft.com/office/powerpoint/2010/main" val="72977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DBBC3C01-6DC1-2149-91E5-64A699FA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TNG architecture overview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CF19E1-B16E-DC48-9A2D-6C8F92A12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61EA44-AA18-1846-B1DA-CF0AA68D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D58A4-EF08-E147-9DDA-74386ADC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61" y="365126"/>
            <a:ext cx="7912313" cy="602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C8003BB-7A23-8C42-B0BD-C1819BFF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Overall approach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23148392-6DA2-8647-81CD-EC161CE4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TNG is a platform and application, no UX or clients</a:t>
            </a:r>
          </a:p>
          <a:p>
            <a:pPr marL="0" indent="0" eaLnBrk="1" hangingPunct="1">
              <a:buNone/>
            </a:pPr>
            <a:r>
              <a:rPr lang="en-US" altLang="en-US" dirty="0"/>
              <a:t>.NET implementation throughout stack</a:t>
            </a:r>
          </a:p>
          <a:p>
            <a:pPr marL="0" indent="0" eaLnBrk="1" hangingPunct="1">
              <a:buNone/>
            </a:pPr>
            <a:r>
              <a:rPr lang="en-US" altLang="en-US" dirty="0"/>
              <a:t>JSON interchange models / data transfer objects</a:t>
            </a:r>
          </a:p>
          <a:p>
            <a:pPr marL="0" indent="0" eaLnBrk="1" hangingPunct="1">
              <a:buNone/>
            </a:pPr>
            <a:r>
              <a:rPr lang="en-US" altLang="en-US" dirty="0"/>
              <a:t>Focus on small, single function services</a:t>
            </a:r>
          </a:p>
          <a:p>
            <a:pPr marL="0" indent="0" eaLnBrk="1" hangingPunct="1">
              <a:buNone/>
            </a:pPr>
            <a:r>
              <a:rPr lang="en-US" altLang="en-US" dirty="0"/>
              <a:t>Shared infrastructure models</a:t>
            </a:r>
          </a:p>
          <a:p>
            <a:pPr marL="0" indent="0" eaLnBrk="1" hangingPunct="1">
              <a:buNone/>
            </a:pPr>
            <a:r>
              <a:rPr lang="en-US" altLang="en-US" dirty="0"/>
              <a:t>Shared type system</a:t>
            </a:r>
          </a:p>
          <a:p>
            <a:pPr marL="0" indent="0" eaLnBrk="1" hangingPunct="1">
              <a:buNone/>
            </a:pPr>
            <a:r>
              <a:rPr lang="en-US" altLang="en-US" dirty="0"/>
              <a:t>JSON and REST at the edge</a:t>
            </a:r>
          </a:p>
        </p:txBody>
      </p:sp>
    </p:spTree>
    <p:extLst>
      <p:ext uri="{BB962C8B-B14F-4D97-AF65-F5344CB8AC3E}">
        <p14:creationId xmlns:p14="http://schemas.microsoft.com/office/powerpoint/2010/main" val="384202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DA3DCF1-14F6-5D4F-98B5-0281B562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Services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3B9AEEE4-0E1C-DB4C-903D-B161C981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Standalone implementation</a:t>
            </a:r>
          </a:p>
          <a:p>
            <a:pPr marL="0" indent="0" eaLnBrk="1" hangingPunct="1">
              <a:buNone/>
            </a:pPr>
            <a:r>
              <a:rPr lang="en-US" altLang="en-US" dirty="0"/>
              <a:t>Think deployed object – data and functionality bound</a:t>
            </a:r>
          </a:p>
          <a:p>
            <a:pPr marL="0" indent="0" eaLnBrk="1" hangingPunct="1">
              <a:buNone/>
            </a:pPr>
            <a:r>
              <a:rPr lang="en-US" altLang="en-US" dirty="0"/>
              <a:t>They know nothing about their environment</a:t>
            </a:r>
          </a:p>
          <a:p>
            <a:pPr marL="0" indent="0" eaLnBrk="1" hangingPunct="1">
              <a:buNone/>
            </a:pPr>
            <a:r>
              <a:rPr lang="en-US" altLang="en-US" dirty="0"/>
              <a:t>They know nothing about other services</a:t>
            </a:r>
          </a:p>
          <a:p>
            <a:pPr marL="0" indent="0" eaLnBrk="1" hangingPunct="1">
              <a:buNone/>
            </a:pPr>
            <a:r>
              <a:rPr lang="en-US" altLang="en-US" dirty="0"/>
              <a:t>Contract defined in service-specific assembly</a:t>
            </a:r>
          </a:p>
          <a:p>
            <a:pPr marL="0" indent="0" eaLnBrk="1" hangingPunct="1">
              <a:buNone/>
            </a:pPr>
            <a:r>
              <a:rPr lang="en-US" altLang="en-US" dirty="0"/>
              <a:t>Implementation and mock in another assembly</a:t>
            </a:r>
          </a:p>
          <a:p>
            <a:pPr marL="0" indent="0" eaLnBrk="1" hangingPunct="1">
              <a:buNone/>
            </a:pPr>
            <a:r>
              <a:rPr lang="en-US" altLang="en-US" dirty="0"/>
              <a:t>Rest of infrastructure is boilerplate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403315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EC39-0A3E-AF49-AA2C-8D104945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story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323D0-67BB-B24F-B208-AEB5473A6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names have not been changed, because the actors know they’re guilty</a:t>
            </a:r>
          </a:p>
        </p:txBody>
      </p:sp>
    </p:spTree>
    <p:extLst>
      <p:ext uri="{BB962C8B-B14F-4D97-AF65-F5344CB8AC3E}">
        <p14:creationId xmlns:p14="http://schemas.microsoft.com/office/powerpoint/2010/main" val="237053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E84-D861-8444-B8BC-03CD760C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F71840-A875-1A44-81E7-F5FBDAC94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580" y="706769"/>
            <a:ext cx="7940135" cy="55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9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E84-D861-8444-B8BC-03CD760C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1CDD3-CE8F-BB45-B0B6-17594A1E3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562" y="427673"/>
            <a:ext cx="6680238" cy="60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89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4A21D3D-4F2A-7742-A122-947BA566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Containers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D67AA026-B2E1-A040-A156-5BC59E6F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Containers hold the implementation of a single service</a:t>
            </a:r>
          </a:p>
          <a:p>
            <a:pPr marL="0" indent="0" eaLnBrk="1" hangingPunct="1">
              <a:buNone/>
            </a:pPr>
            <a:r>
              <a:rPr lang="en-US" altLang="en-US" dirty="0"/>
              <a:t>Containers are specific to their environment</a:t>
            </a:r>
          </a:p>
          <a:p>
            <a:pPr marL="0" indent="0" eaLnBrk="1" hangingPunct="1">
              <a:buNone/>
            </a:pPr>
            <a:r>
              <a:rPr lang="en-US" altLang="en-US" dirty="0"/>
              <a:t>Containers are generated code</a:t>
            </a:r>
          </a:p>
          <a:p>
            <a:pPr marL="0" indent="0" eaLnBrk="1" hangingPunct="1">
              <a:buNone/>
            </a:pPr>
            <a:r>
              <a:rPr lang="en-US" altLang="en-US" dirty="0"/>
              <a:t>Examples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IIS behind JSON over REST (ASP.NET MVC API)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Azure worker role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Windows service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Windows application</a:t>
            </a:r>
          </a:p>
        </p:txBody>
      </p:sp>
    </p:spTree>
    <p:extLst>
      <p:ext uri="{BB962C8B-B14F-4D97-AF65-F5344CB8AC3E}">
        <p14:creationId xmlns:p14="http://schemas.microsoft.com/office/powerpoint/2010/main" val="70045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58DC09C-C548-BB48-A855-94221460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Connectors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54471EA-DAEA-E249-9C2A-8A131471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Connectors are generated code</a:t>
            </a:r>
          </a:p>
          <a:p>
            <a:pPr marL="0" indent="0" eaLnBrk="1" hangingPunct="1">
              <a:buNone/>
            </a:pPr>
            <a:r>
              <a:rPr lang="en-US" altLang="en-US" dirty="0"/>
              <a:t>Shared infrastructure components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Rabbit, Azure, and Amazon queues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IPC / in-proc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REST call</a:t>
            </a:r>
          </a:p>
          <a:p>
            <a:pPr marL="0" indent="0" eaLnBrk="1" hangingPunct="1">
              <a:buNone/>
            </a:pPr>
            <a:r>
              <a:rPr lang="en-US" altLang="en-US" dirty="0"/>
              <a:t>Provide a transparent communication path to services</a:t>
            </a:r>
          </a:p>
          <a:p>
            <a:pPr marL="0" indent="0" eaLnBrk="1" hangingPunct="1">
              <a:buNone/>
            </a:pPr>
            <a:r>
              <a:rPr lang="en-US" altLang="en-US" dirty="0"/>
              <a:t>Queues provide time and location independence</a:t>
            </a:r>
          </a:p>
          <a:p>
            <a:pPr marL="0" indent="0" eaLnBrk="1" hangingPunct="1">
              <a:buNone/>
            </a:pPr>
            <a:r>
              <a:rPr lang="en-US" altLang="en-US" dirty="0"/>
              <a:t>In-proc provides for simple small-scale deployment and testing</a:t>
            </a:r>
          </a:p>
          <a:p>
            <a:pPr marL="0" indent="0" eaLnBrk="1" hangingPunct="1">
              <a:buNone/>
            </a:pPr>
            <a:r>
              <a:rPr lang="en-US" altLang="en-US" dirty="0"/>
              <a:t>REST requires additional middleware components, e.g. F5</a:t>
            </a:r>
          </a:p>
        </p:txBody>
      </p:sp>
    </p:spTree>
    <p:extLst>
      <p:ext uri="{BB962C8B-B14F-4D97-AF65-F5344CB8AC3E}">
        <p14:creationId xmlns:p14="http://schemas.microsoft.com/office/powerpoint/2010/main" val="238798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570939C-14B7-9949-A1EF-D0AFDEBA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 logic / workloads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98E06A2-B3B8-6C46-B458-E0AE25D0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Applications compose services to provide business value</a:t>
            </a:r>
          </a:p>
          <a:p>
            <a:pPr marL="0" indent="0" eaLnBrk="1" hangingPunct="1">
              <a:buNone/>
            </a:pPr>
            <a:r>
              <a:rPr lang="en-US" altLang="en-US" dirty="0"/>
              <a:t>Prototype application was C#</a:t>
            </a:r>
          </a:p>
          <a:p>
            <a:pPr marL="0" indent="0" eaLnBrk="1" hangingPunct="1">
              <a:buNone/>
            </a:pPr>
            <a:r>
              <a:rPr lang="en-US" altLang="en-US" dirty="0"/>
              <a:t>Application tier has own data model</a:t>
            </a:r>
          </a:p>
          <a:p>
            <a:pPr marL="0" indent="0" eaLnBrk="1" hangingPunct="1">
              <a:buNone/>
            </a:pPr>
            <a:r>
              <a:rPr lang="en-US" altLang="en-US" dirty="0"/>
              <a:t>Exposed via JSON and REST</a:t>
            </a:r>
          </a:p>
          <a:p>
            <a:pPr marL="0" indent="0" eaLnBrk="1" hangingPunct="1">
              <a:buNone/>
            </a:pPr>
            <a:r>
              <a:rPr lang="en-US" altLang="en-US" dirty="0"/>
              <a:t>We’re looking at switching to WF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Persistence of workload instances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Ability to automatically provide workload state</a:t>
            </a:r>
          </a:p>
        </p:txBody>
      </p:sp>
    </p:spTree>
    <p:extLst>
      <p:ext uri="{BB962C8B-B14F-4D97-AF65-F5344CB8AC3E}">
        <p14:creationId xmlns:p14="http://schemas.microsoft.com/office/powerpoint/2010/main" val="1484268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A1FD257-5A1C-0343-9495-A297DEA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Configuration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FD039EA-4014-2B43-A33D-D3CDE903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Done using </a:t>
            </a:r>
            <a:r>
              <a:rPr lang="en-US" altLang="en-US" dirty="0" err="1"/>
              <a:t>StructureMap</a:t>
            </a:r>
            <a:r>
              <a:rPr lang="en-US" altLang="en-US" dirty="0"/>
              <a:t> Registries to handle </a:t>
            </a:r>
            <a:r>
              <a:rPr lang="en-US" altLang="en-US" dirty="0" err="1"/>
              <a:t>IoC</a:t>
            </a:r>
            <a:r>
              <a:rPr lang="en-US" altLang="en-US" dirty="0"/>
              <a:t> / DI</a:t>
            </a:r>
          </a:p>
          <a:p>
            <a:pPr marL="0" indent="0" eaLnBrk="1" hangingPunct="1">
              <a:buNone/>
            </a:pPr>
            <a:r>
              <a:rPr lang="en-US" altLang="en-US" dirty="0"/>
              <a:t>We will move to our own declarative model</a:t>
            </a:r>
          </a:p>
          <a:p>
            <a:pPr marL="0" indent="0" eaLnBrk="1" hangingPunct="1">
              <a:buNone/>
            </a:pPr>
            <a:r>
              <a:rPr lang="en-US" altLang="en-US" dirty="0"/>
              <a:t>Allows for configuration of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How the application tier locates a given service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How services locate underlying infrastructure components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How infrastructure configuration parameters are defined and used</a:t>
            </a:r>
          </a:p>
        </p:txBody>
      </p:sp>
    </p:spTree>
    <p:extLst>
      <p:ext uri="{BB962C8B-B14F-4D97-AF65-F5344CB8AC3E}">
        <p14:creationId xmlns:p14="http://schemas.microsoft.com/office/powerpoint/2010/main" val="388227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199DA04-345F-DE4C-876C-DB38F9EF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Deployment / scale units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6330E36-57F6-AA42-B7E3-FD8D3692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Performance requirements</a:t>
            </a:r>
          </a:p>
          <a:p>
            <a:pPr marL="0" indent="0" eaLnBrk="1" hangingPunct="1">
              <a:buNone/>
            </a:pPr>
            <a:r>
              <a:rPr lang="en-US" altLang="en-US" dirty="0"/>
              <a:t>Performance characteristics</a:t>
            </a:r>
          </a:p>
          <a:p>
            <a:pPr marL="0" indent="0" eaLnBrk="1" hangingPunct="1">
              <a:buNone/>
            </a:pPr>
            <a:r>
              <a:rPr lang="en-US" altLang="en-US" dirty="0"/>
              <a:t>Versioning and A/B tests</a:t>
            </a:r>
          </a:p>
          <a:p>
            <a:pPr marL="0" indent="0" eaLnBrk="1" hangingPunct="1">
              <a:buNone/>
            </a:pPr>
            <a:r>
              <a:rPr lang="en-US" altLang="en-US" dirty="0"/>
              <a:t>Latency</a:t>
            </a:r>
          </a:p>
          <a:p>
            <a:pPr marL="0" indent="0" eaLnBrk="1" hangingPunct="1">
              <a:buNone/>
            </a:pPr>
            <a:r>
              <a:rPr lang="en-US" altLang="en-US" dirty="0"/>
              <a:t>Data and cache locality</a:t>
            </a:r>
          </a:p>
          <a:p>
            <a:pPr marL="0" indent="0" eaLnBrk="1" hangingPunct="1">
              <a:buNone/>
            </a:pPr>
            <a:r>
              <a:rPr lang="en-US" altLang="en-US" dirty="0"/>
              <a:t>Different application and business models</a:t>
            </a:r>
          </a:p>
        </p:txBody>
      </p:sp>
    </p:spTree>
    <p:extLst>
      <p:ext uri="{BB962C8B-B14F-4D97-AF65-F5344CB8AC3E}">
        <p14:creationId xmlns:p14="http://schemas.microsoft.com/office/powerpoint/2010/main" val="2546583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9D2069F-8B09-054F-8E1D-6F896C47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Components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802C1C-34DD-9845-9FFD-2B8AFAAB3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561630"/>
              </p:ext>
            </p:extLst>
          </p:nvPr>
        </p:nvGraphicFramePr>
        <p:xfrm>
          <a:off x="838200" y="1825625"/>
          <a:ext cx="10515600" cy="44148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7">
                <a:tc>
                  <a:txBody>
                    <a:bodyPr/>
                    <a:lstStyle/>
                    <a:p>
                      <a:r>
                        <a:rPr lang="en-US" sz="1800" dirty="0"/>
                        <a:t>Component</a:t>
                      </a:r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Overview</a:t>
                      </a:r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r>
                        <a:rPr lang="en-US" sz="1800" dirty="0"/>
                        <a:t>Address normalizer</a:t>
                      </a:r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Wrapper over </a:t>
                      </a:r>
                      <a:r>
                        <a:rPr lang="en-US" sz="1800" dirty="0" err="1"/>
                        <a:t>PostLocate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dirty="0" err="1"/>
                        <a:t>MelissaData</a:t>
                      </a:r>
                      <a:r>
                        <a:rPr lang="en-US" sz="1800" dirty="0"/>
                        <a:t>,</a:t>
                      </a:r>
                      <a:r>
                        <a:rPr lang="en-US" sz="1800" baseline="0" dirty="0"/>
                        <a:t> handles bulk normalization and geocoding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r>
                        <a:rPr lang="en-US" sz="1800" dirty="0"/>
                        <a:t>Calculator / tax rule</a:t>
                      </a:r>
                      <a:r>
                        <a:rPr lang="en-US" sz="1800" baseline="0" dirty="0"/>
                        <a:t> applicator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Stateless</a:t>
                      </a:r>
                      <a:r>
                        <a:rPr lang="en-US" sz="1800" baseline="0" dirty="0"/>
                        <a:t> and store-less tax calculator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7">
                <a:tc>
                  <a:txBody>
                    <a:bodyPr/>
                    <a:lstStyle/>
                    <a:p>
                      <a:r>
                        <a:rPr lang="en-US" sz="1800" dirty="0"/>
                        <a:t>Exemptions</a:t>
                      </a:r>
                      <a:r>
                        <a:rPr lang="en-US" sz="1800" baseline="0" dirty="0"/>
                        <a:t> handler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Determines</a:t>
                      </a:r>
                      <a:r>
                        <a:rPr lang="en-US" sz="1800" baseline="0" dirty="0"/>
                        <a:t> exemption applicability for a given request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7">
                <a:tc>
                  <a:txBody>
                    <a:bodyPr/>
                    <a:lstStyle/>
                    <a:p>
                      <a:r>
                        <a:rPr lang="en-US" sz="1800" dirty="0"/>
                        <a:t>Jurisdiction resolver</a:t>
                      </a:r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Locates jurisdiction</a:t>
                      </a:r>
                      <a:r>
                        <a:rPr lang="en-US" sz="1800" baseline="0" dirty="0"/>
                        <a:t> lists based on geocodes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r>
                        <a:rPr lang="en-US" sz="1800" dirty="0"/>
                        <a:t>Product code normalizer</a:t>
                      </a:r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Converts</a:t>
                      </a:r>
                      <a:r>
                        <a:rPr lang="en-US" sz="1800" baseline="0" dirty="0"/>
                        <a:t> external product code strings into internal product code types and handle application over customer overrides and custom codes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7">
                <a:tc>
                  <a:txBody>
                    <a:bodyPr/>
                    <a:lstStyle/>
                    <a:p>
                      <a:r>
                        <a:rPr lang="en-US" sz="1800" dirty="0"/>
                        <a:t>Sourcing rule resolver</a:t>
                      </a:r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the “source” rule</a:t>
                      </a:r>
                      <a:r>
                        <a:rPr lang="en-US" sz="1800" baseline="0" dirty="0"/>
                        <a:t> for a given line item and request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7">
                <a:tc>
                  <a:txBody>
                    <a:bodyPr/>
                    <a:lstStyle/>
                    <a:p>
                      <a:r>
                        <a:rPr lang="en-US" sz="1800" dirty="0"/>
                        <a:t>Tax</a:t>
                      </a:r>
                      <a:r>
                        <a:rPr lang="en-US" sz="1800" baseline="0" dirty="0"/>
                        <a:t> authority resolver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the tax authority for a given line item and request</a:t>
                      </a:r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r>
                        <a:rPr lang="en-US" sz="1800" dirty="0"/>
                        <a:t>Tax rule locator</a:t>
                      </a:r>
                    </a:p>
                  </a:txBody>
                  <a:tcPr marL="106299" marR="10629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Locates the collection of</a:t>
                      </a:r>
                      <a:r>
                        <a:rPr lang="en-US" sz="1800" baseline="0" dirty="0"/>
                        <a:t> generally-applicable tax laws for a  given set of geocodes</a:t>
                      </a:r>
                      <a:endParaRPr lang="en-US" sz="1800" dirty="0"/>
                    </a:p>
                  </a:txBody>
                  <a:tcPr marL="106299" marR="106299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12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18C7B32-C975-B744-A828-AC37C673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Infrastructure components	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CAF785-8B68-3F4C-B897-C9CF7B128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551576"/>
              </p:ext>
            </p:extLst>
          </p:nvPr>
        </p:nvGraphicFramePr>
        <p:xfrm>
          <a:off x="838200" y="1825625"/>
          <a:ext cx="10515600" cy="29654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Component</a:t>
                      </a:r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Overview</a:t>
                      </a:r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Document</a:t>
                      </a:r>
                      <a:r>
                        <a:rPr lang="en-US" sz="1800" baseline="0" dirty="0"/>
                        <a:t> store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Local</a:t>
                      </a:r>
                      <a:r>
                        <a:rPr lang="en-US" sz="1800" baseline="0" dirty="0"/>
                        <a:t> store based on ESENT, used for testing only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Build system</a:t>
                      </a:r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Command</a:t>
                      </a:r>
                      <a:r>
                        <a:rPr lang="en-US" sz="1800" baseline="0" dirty="0"/>
                        <a:t> line and VS-based MSBUILD, Dave is working on CI system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Connectors</a:t>
                      </a:r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r>
                        <a:rPr lang="en-US" sz="1800" baseline="0" dirty="0"/>
                        <a:t> connectors are hand-coded from template, Dave is building generator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Serialization</a:t>
                      </a:r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Dependency</a:t>
                      </a:r>
                      <a:r>
                        <a:rPr lang="en-US" sz="1800" baseline="0" dirty="0"/>
                        <a:t> on JSON.NET with our custom serialization settings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Queues</a:t>
                      </a:r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Rabbit and SQS are implemented</a:t>
                      </a:r>
                      <a:r>
                        <a:rPr lang="en-US" sz="1800" baseline="0" dirty="0"/>
                        <a:t>, Rabbit is running live in this demo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Tests</a:t>
                      </a:r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Currently 100 unit tests, run on each build</a:t>
                      </a:r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DI / </a:t>
                      </a:r>
                      <a:r>
                        <a:rPr lang="en-US" sz="1800" dirty="0" err="1"/>
                        <a:t>IoC</a:t>
                      </a:r>
                      <a:endParaRPr lang="en-US" sz="1800" dirty="0"/>
                    </a:p>
                  </a:txBody>
                  <a:tcPr marL="90782" marR="90782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Dependency on </a:t>
                      </a:r>
                      <a:r>
                        <a:rPr lang="en-US" sz="1800" dirty="0" err="1"/>
                        <a:t>StructureMap</a:t>
                      </a:r>
                      <a:r>
                        <a:rPr lang="en-US" sz="1800" dirty="0"/>
                        <a:t>, </a:t>
                      </a:r>
                    </a:p>
                  </a:txBody>
                  <a:tcPr marL="90782" marR="90782" marT="45700" marB="45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989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FA9F-D0C4-0748-B553-7D258C72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Strangler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989ED-38D0-124C-AFFE-BB969AF9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69" y="365126"/>
            <a:ext cx="8832421" cy="627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5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organically-grown monolith comprising</a:t>
            </a:r>
          </a:p>
          <a:p>
            <a:pPr marL="457200" lvl="1" indent="0">
              <a:buNone/>
            </a:pPr>
            <a:r>
              <a:rPr lang="en-US" dirty="0"/>
              <a:t>A tax calculation engine written in VB.NET and C#</a:t>
            </a:r>
          </a:p>
          <a:p>
            <a:pPr marL="457200" lvl="1" indent="0">
              <a:buNone/>
            </a:pPr>
            <a:r>
              <a:rPr lang="en-US" dirty="0"/>
              <a:t>A ”reporting” system, an 8-hour cube process</a:t>
            </a:r>
          </a:p>
          <a:p>
            <a:pPr marL="457200" lvl="1" indent="0">
              <a:buNone/>
            </a:pPr>
            <a:r>
              <a:rPr lang="en-US" dirty="0"/>
              <a:t>SOAP interfaces and an SDK</a:t>
            </a:r>
          </a:p>
          <a:p>
            <a:pPr marL="457200" lvl="1" indent="0">
              <a:buNone/>
            </a:pPr>
            <a:r>
              <a:rPr lang="en-US" dirty="0"/>
              <a:t>2+ billion tax rows, run rate of ~100 million / month (and growing)</a:t>
            </a:r>
          </a:p>
          <a:p>
            <a:pPr marL="457200" lvl="1" indent="0">
              <a:buNone/>
            </a:pPr>
            <a:r>
              <a:rPr lang="en-US" dirty="0"/>
              <a:t>100ms budget per document</a:t>
            </a:r>
          </a:p>
          <a:p>
            <a:pPr marL="457200" lvl="1" indent="0">
              <a:buNone/>
            </a:pPr>
            <a:r>
              <a:rPr lang="en-US" dirty="0"/>
              <a:t>A batch subsystem based on a CSV format</a:t>
            </a:r>
          </a:p>
          <a:p>
            <a:pPr marL="457200" lvl="1" indent="0">
              <a:buNone/>
            </a:pPr>
            <a:r>
              <a:rPr lang="en-US" dirty="0"/>
              <a:t>A UI written in jQuery and ASPX web forms</a:t>
            </a:r>
          </a:p>
          <a:p>
            <a:pPr marL="457200" lvl="1" indent="0">
              <a:buNone/>
            </a:pPr>
            <a:r>
              <a:rPr lang="en-US" dirty="0"/>
              <a:t>A Silverlight application used for managing geographical boundaries</a:t>
            </a:r>
          </a:p>
          <a:p>
            <a:pPr marL="457200" lvl="1" indent="0">
              <a:buNone/>
            </a:pPr>
            <a:r>
              <a:rPr lang="en-US" dirty="0"/>
              <a:t>A map tiler</a:t>
            </a:r>
          </a:p>
        </p:txBody>
      </p:sp>
    </p:spTree>
    <p:extLst>
      <p:ext uri="{BB962C8B-B14F-4D97-AF65-F5344CB8AC3E}">
        <p14:creationId xmlns:p14="http://schemas.microsoft.com/office/powerpoint/2010/main" val="2093001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AD58-F437-2244-910F-86C8611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69C9-6077-C742-B25C-F1CAB08FC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4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E3FB8-693D-8146-8780-2CA42091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AI/C3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E6190-3E4B-254E-A006-361DA0F1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174" y="1027906"/>
            <a:ext cx="6977270" cy="53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8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89D5-8CE7-5244-B501-42E290A1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4230D-D5EE-F240-94B9-466A3B5F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98" y="1597163"/>
            <a:ext cx="9334404" cy="366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793A-D9F7-6947-868A-996D1CD8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B7A12-4C6D-A540-AF35-438DCA93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44" y="1508677"/>
            <a:ext cx="9593512" cy="38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47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5929-4CD5-F941-88C5-5239BA62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3A915-5DFF-6C4C-9EA1-687A2E2B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84" y="1260267"/>
            <a:ext cx="8640232" cy="43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4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0BB0-DFBF-1545-A6AC-12700492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Content 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3807E-CD77-1144-A70C-60C39DA0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75" y="2033380"/>
            <a:ext cx="9437049" cy="27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83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687E-FD25-524C-B00E-954063FE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Internal reporting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9D986-0746-094F-B1E9-29FA6F04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485" y="1292640"/>
            <a:ext cx="6641272" cy="460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19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B8E6-6F9F-424E-89B4-7F552F38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CP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76258-5FE8-1343-805F-E26EEDEF9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533400"/>
            <a:ext cx="6934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90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98F5-7106-AA49-86AD-3AA726BE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79F64-C442-6348-A8A7-4DB0EFE2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901700"/>
            <a:ext cx="61722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6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1CF6-9052-FF46-9932-701EC86D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Batch processor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5F620-64EB-2848-ABE2-4732EA7B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0" y="0"/>
            <a:ext cx="5911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3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tax document calculation engine</a:t>
            </a:r>
          </a:p>
          <a:p>
            <a:pPr marL="0" indent="0">
              <a:buNone/>
            </a:pPr>
            <a:r>
              <a:rPr lang="en-US" dirty="0"/>
              <a:t>An address cleaner and geocoder</a:t>
            </a:r>
          </a:p>
          <a:p>
            <a:pPr marL="0" indent="0">
              <a:buNone/>
            </a:pPr>
            <a:r>
              <a:rPr lang="en-US" dirty="0"/>
              <a:t>An online ”tax map”</a:t>
            </a:r>
          </a:p>
          <a:p>
            <a:pPr marL="0" indent="0">
              <a:buNone/>
            </a:pPr>
            <a:r>
              <a:rPr lang="en-US" dirty="0"/>
              <a:t>Batch-as-import</a:t>
            </a:r>
          </a:p>
          <a:p>
            <a:pPr marL="0" indent="0">
              <a:buNone/>
            </a:pPr>
            <a:r>
              <a:rPr lang="en-US" dirty="0"/>
              <a:t>Report-as-export</a:t>
            </a:r>
          </a:p>
          <a:p>
            <a:pPr marL="0" indent="0">
              <a:buNone/>
            </a:pPr>
            <a:r>
              <a:rPr lang="en-US" dirty="0"/>
              <a:t>~400 methods across 10 SOAP endpoints</a:t>
            </a:r>
          </a:p>
        </p:txBody>
      </p:sp>
    </p:spTree>
    <p:extLst>
      <p:ext uri="{BB962C8B-B14F-4D97-AF65-F5344CB8AC3E}">
        <p14:creationId xmlns:p14="http://schemas.microsoft.com/office/powerpoint/2010/main" val="10884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C6E0-A445-B04C-9BC5-6EBF3242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Monty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12032-E761-C744-B460-E5DC1210F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32" y="0"/>
            <a:ext cx="9275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74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Address resolution across all 8 providers was ~2ms total</a:t>
            </a:r>
          </a:p>
          <a:p>
            <a:pPr marL="0" indent="0">
              <a:buNone/>
            </a:pPr>
            <a:r>
              <a:rPr lang="en-US" dirty="0"/>
              <a:t>We hit our </a:t>
            </a:r>
            <a:r>
              <a:rPr lang="en-US" dirty="0" err="1"/>
              <a:t>calc</a:t>
            </a:r>
            <a:r>
              <a:rPr lang="en-US" dirty="0"/>
              <a:t> budget by a factor of 10x - ~12ms per document</a:t>
            </a:r>
          </a:p>
          <a:p>
            <a:pPr marL="0" indent="0">
              <a:buNone/>
            </a:pPr>
            <a:r>
              <a:rPr lang="en-US" dirty="0"/>
              <a:t>We collapsed the message queues and used a different scale tech</a:t>
            </a:r>
          </a:p>
          <a:p>
            <a:pPr marL="0" indent="0">
              <a:buNone/>
            </a:pPr>
            <a:r>
              <a:rPr lang="en-US" dirty="0"/>
              <a:t>We shipped a working prototype in 4 months</a:t>
            </a:r>
          </a:p>
          <a:p>
            <a:pPr marL="0" indent="0">
              <a:buNone/>
            </a:pPr>
            <a:r>
              <a:rPr lang="en-US" dirty="0"/>
              <a:t>The project was production-ready in 12 months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Everybody quit and the project was killed</a:t>
            </a:r>
          </a:p>
        </p:txBody>
      </p:sp>
    </p:spTree>
    <p:extLst>
      <p:ext uri="{BB962C8B-B14F-4D97-AF65-F5344CB8AC3E}">
        <p14:creationId xmlns:p14="http://schemas.microsoft.com/office/powerpoint/2010/main" val="14515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tax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XML “tax document” is received (invoice or purchase order)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Might be tagged as New, Update, or Temporary</a:t>
            </a:r>
          </a:p>
          <a:p>
            <a:pPr marL="457200" lvl="1" indent="0">
              <a:buNone/>
            </a:pPr>
            <a:r>
              <a:rPr lang="en-US" dirty="0"/>
              <a:t>Each document has several lines</a:t>
            </a:r>
          </a:p>
          <a:p>
            <a:pPr marL="457200" lvl="1" indent="0">
              <a:buNone/>
            </a:pPr>
            <a:r>
              <a:rPr lang="en-US" dirty="0"/>
              <a:t>Each line may have an address or two or three</a:t>
            </a:r>
          </a:p>
          <a:p>
            <a:pPr marL="457200" lvl="1" indent="0">
              <a:buNone/>
            </a:pPr>
            <a:r>
              <a:rPr lang="en-US" dirty="0"/>
              <a:t>Buyer and seller information are included (usually)</a:t>
            </a:r>
          </a:p>
          <a:p>
            <a:pPr marL="457200" lvl="1" indent="0">
              <a:buNone/>
            </a:pPr>
            <a:r>
              <a:rPr lang="en-US" dirty="0"/>
              <a:t>The product or service as a “tax code”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Taxes are based on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product or service being taxed</a:t>
            </a:r>
          </a:p>
          <a:p>
            <a:pPr marL="457200" lvl="1" indent="0">
              <a:buNone/>
            </a:pPr>
            <a:r>
              <a:rPr lang="en-US" dirty="0"/>
              <a:t>The point of sale, the point of origin, and the point of delivery</a:t>
            </a:r>
          </a:p>
          <a:p>
            <a:pPr marL="457200" lvl="1" indent="0">
              <a:buNone/>
            </a:pPr>
            <a:r>
              <a:rPr lang="en-US" dirty="0"/>
              <a:t>The class of buyer and the class of seller</a:t>
            </a:r>
          </a:p>
          <a:p>
            <a:pPr marL="457200" lvl="1" indent="0">
              <a:buNone/>
            </a:pPr>
            <a:r>
              <a:rPr lang="en-US" dirty="0"/>
              <a:t>The time of sale (tax holidays, etc.)</a:t>
            </a:r>
          </a:p>
          <a:p>
            <a:pPr marL="457200" lvl="1" indent="0">
              <a:buNone/>
            </a:pPr>
            <a:r>
              <a:rPr lang="en-US" dirty="0"/>
              <a:t>The taxation “jurisdictions” in effect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8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7BAC-96AD-8F4C-A539-09E0CF8E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2D37-4B19-A348-A12B-27CC506A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/ were about 11,000 jurisdictions in the US (alone)</a:t>
            </a:r>
          </a:p>
          <a:p>
            <a:r>
              <a:rPr lang="en-US" dirty="0"/>
              <a:t>There are / were about 8,000 ”tax codes”</a:t>
            </a:r>
          </a:p>
          <a:p>
            <a:r>
              <a:rPr lang="en-US" dirty="0"/>
              <a:t>Sometimes many ”tax rules” applied to the intersection</a:t>
            </a:r>
          </a:p>
          <a:p>
            <a:endParaRPr lang="en-US" dirty="0"/>
          </a:p>
          <a:p>
            <a:r>
              <a:rPr lang="en-US" dirty="0"/>
              <a:t>So… about 9,000,000,000 possible tax operations to</a:t>
            </a:r>
          </a:p>
          <a:p>
            <a:pPr lvl="1"/>
            <a:r>
              <a:rPr lang="en-US" dirty="0"/>
              <a:t>Locate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Report upon</a:t>
            </a:r>
          </a:p>
          <a:p>
            <a:pPr lvl="1"/>
            <a:r>
              <a:rPr lang="en-US" dirty="0"/>
              <a:t>Keep up to date</a:t>
            </a:r>
          </a:p>
          <a:p>
            <a:pPr lvl="1"/>
            <a:r>
              <a:rPr lang="en-US" dirty="0"/>
              <a:t>Research and build implementations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3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Tax calculations are getting slower with each release</a:t>
            </a:r>
          </a:p>
          <a:p>
            <a:pPr marL="0" indent="0">
              <a:buNone/>
            </a:pPr>
            <a:r>
              <a:rPr lang="en-US" dirty="0"/>
              <a:t>Tax rules are very hard to change (guess where they live)</a:t>
            </a:r>
          </a:p>
          <a:p>
            <a:pPr marL="0" indent="0">
              <a:buNone/>
            </a:pPr>
            <a:r>
              <a:rPr lang="en-US" dirty="0"/>
              <a:t>There’s a requirement to calculate historical taxes</a:t>
            </a:r>
          </a:p>
          <a:p>
            <a:pPr marL="0" indent="0">
              <a:buNone/>
            </a:pPr>
            <a:r>
              <a:rPr lang="en-US" dirty="0"/>
              <a:t>The API has to change, but can’t (</a:t>
            </a:r>
            <a:r>
              <a:rPr lang="en-US" dirty="0" err="1"/>
              <a:t>IAuditService</a:t>
            </a:r>
            <a:r>
              <a:rPr lang="en-US" dirty="0"/>
              <a:t>, IAuditService2)</a:t>
            </a:r>
          </a:p>
          <a:p>
            <a:pPr marL="0" indent="0">
              <a:buNone/>
            </a:pPr>
            <a:r>
              <a:rPr lang="en-US" dirty="0"/>
              <a:t>Bugs and incorrect rules are rampant in the software</a:t>
            </a:r>
          </a:p>
          <a:p>
            <a:pPr marL="0" indent="0">
              <a:buNone/>
            </a:pPr>
            <a:r>
              <a:rPr lang="en-US" dirty="0"/>
              <a:t>Deployment takes 13 hours and 12 engineers (cost in dollars?)</a:t>
            </a:r>
          </a:p>
          <a:p>
            <a:pPr marL="0" indent="0">
              <a:buNone/>
            </a:pPr>
            <a:r>
              <a:rPr lang="en-US" dirty="0"/>
              <a:t>The tax authorities change rules all the time without warning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None of the original developers were engineers</a:t>
            </a:r>
          </a:p>
          <a:p>
            <a:pPr marL="0" indent="0">
              <a:buNone/>
            </a:pPr>
            <a:r>
              <a:rPr lang="en-US" dirty="0"/>
              <a:t>Many hands have touched the code</a:t>
            </a:r>
          </a:p>
          <a:p>
            <a:pPr marL="0" indent="0">
              <a:buNone/>
            </a:pPr>
            <a:r>
              <a:rPr lang="en-US" dirty="0"/>
              <a:t>Most developers are long gone</a:t>
            </a:r>
          </a:p>
          <a:p>
            <a:pPr marL="0" indent="0">
              <a:buNone/>
            </a:pPr>
            <a:r>
              <a:rPr lang="en-US" dirty="0"/>
              <a:t>Can’t keep the developers we have</a:t>
            </a:r>
          </a:p>
          <a:p>
            <a:pPr marL="0" indent="0">
              <a:buNone/>
            </a:pPr>
            <a:r>
              <a:rPr lang="en-US" dirty="0"/>
              <a:t>Skill set issues, and our backup team is off-shore</a:t>
            </a:r>
          </a:p>
          <a:p>
            <a:pPr marL="0" indent="0">
              <a:buNone/>
            </a:pPr>
            <a:r>
              <a:rPr lang="en-US" dirty="0"/>
              <a:t>Some tests exist, but they don’t necessarily test the right thing</a:t>
            </a:r>
          </a:p>
          <a:p>
            <a:pPr marL="0" indent="0">
              <a:buNone/>
            </a:pPr>
            <a:r>
              <a:rPr lang="en-US" dirty="0"/>
              <a:t>Oh yeah, the primary key for our big table is 32 bit signed</a:t>
            </a:r>
          </a:p>
        </p:txBody>
      </p:sp>
    </p:spTree>
    <p:extLst>
      <p:ext uri="{BB962C8B-B14F-4D97-AF65-F5344CB8AC3E}">
        <p14:creationId xmlns:p14="http://schemas.microsoft.com/office/powerpoint/2010/main" val="55545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1381</Words>
  <Application>Microsoft Macintosh PowerPoint</Application>
  <PresentationFormat>Widescreen</PresentationFormat>
  <Paragraphs>230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CPSC 5200</vt:lpstr>
      <vt:lpstr>It’s story time</vt:lpstr>
      <vt:lpstr>The situation</vt:lpstr>
      <vt:lpstr>The features</vt:lpstr>
      <vt:lpstr>The tax request</vt:lpstr>
      <vt:lpstr>Taxation</vt:lpstr>
      <vt:lpstr>Some numbers</vt:lpstr>
      <vt:lpstr>Some problems</vt:lpstr>
      <vt:lpstr>Some more problems</vt:lpstr>
      <vt:lpstr>Archeological expedition – what we found</vt:lpstr>
      <vt:lpstr>And, nobody wanted to kiss the frog</vt:lpstr>
      <vt:lpstr>The approach</vt:lpstr>
      <vt:lpstr>So, four parallel workstreams</vt:lpstr>
      <vt:lpstr>What we came up with</vt:lpstr>
      <vt:lpstr>The tech we landed on</vt:lpstr>
      <vt:lpstr>TNG architecture overview</vt:lpstr>
      <vt:lpstr>Flows</vt:lpstr>
      <vt:lpstr>Overall approach</vt:lpstr>
      <vt:lpstr>Services</vt:lpstr>
      <vt:lpstr>An example</vt:lpstr>
      <vt:lpstr>An example</vt:lpstr>
      <vt:lpstr>Containers</vt:lpstr>
      <vt:lpstr>Connectors</vt:lpstr>
      <vt:lpstr>Application logic / workloads</vt:lpstr>
      <vt:lpstr>Configuration</vt:lpstr>
      <vt:lpstr>Deployment / scale units</vt:lpstr>
      <vt:lpstr>Components</vt:lpstr>
      <vt:lpstr>Infrastructure components </vt:lpstr>
      <vt:lpstr>Strangler</vt:lpstr>
      <vt:lpstr>The architecture models</vt:lpstr>
      <vt:lpstr>AI/C3</vt:lpstr>
      <vt:lpstr>Customer portal</vt:lpstr>
      <vt:lpstr>Applications</vt:lpstr>
      <vt:lpstr>Returns processing</vt:lpstr>
      <vt:lpstr>Content platform</vt:lpstr>
      <vt:lpstr>Internal reporting</vt:lpstr>
      <vt:lpstr>CP model</vt:lpstr>
      <vt:lpstr>AI model</vt:lpstr>
      <vt:lpstr>Batch processor</vt:lpstr>
      <vt:lpstr>Full Monty</vt:lpstr>
      <vt:lpstr>In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5240</dc:title>
  <dc:creator>Michaeljon Miller</dc:creator>
  <cp:lastModifiedBy>Michaeljon Miller</cp:lastModifiedBy>
  <cp:revision>14</cp:revision>
  <dcterms:created xsi:type="dcterms:W3CDTF">2016-05-11T23:34:22Z</dcterms:created>
  <dcterms:modified xsi:type="dcterms:W3CDTF">2020-02-20T21:28:04Z</dcterms:modified>
</cp:coreProperties>
</file>