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3"/>
    <p:sldId id="257" r:id="rId4"/>
    <p:sldId id="266" r:id="rId5"/>
    <p:sldId id="264" r:id="rId6"/>
    <p:sldId id="267" r:id="rId7"/>
    <p:sldId id="268" r:id="rId8"/>
    <p:sldId id="269" r:id="rId9"/>
    <p:sldId id="270" r:id="rId10"/>
    <p:sldId id="271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BioViL-T</a:t>
            </a:r>
            <a:endParaRPr lang="en-US"/>
          </a:p>
        </p:txBody>
      </p:sp>
      <p:pic>
        <p:nvPicPr>
          <p:cNvPr id="4" name="Picture 3" descr="Screenshot 2025-02-26 at 09.09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619250"/>
            <a:ext cx="5930900" cy="120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860675"/>
            <a:ext cx="5842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Temporal information considered</a:t>
            </a:r>
            <a:endParaRPr lang="en-US"/>
          </a:p>
        </p:txBody>
      </p:sp>
      <p:pic>
        <p:nvPicPr>
          <p:cNvPr id="4" name="Picture 3" descr="Screenshot 2025-02-24 at 09.39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7264400" cy="3035300"/>
          </a:xfrm>
          <a:prstGeom prst="rect">
            <a:avLst/>
          </a:prstGeom>
        </p:spPr>
      </p:pic>
      <p:pic>
        <p:nvPicPr>
          <p:cNvPr id="5" name="Picture 4" descr="Screenshot 2025-02-24 at 09.40.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4830445"/>
            <a:ext cx="65659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Dataset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3876040"/>
            <a:ext cx="7823200" cy="1638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374775"/>
            <a:ext cx="3187700" cy="218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720" y="1765300"/>
            <a:ext cx="17399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Training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186815"/>
            <a:ext cx="10988675" cy="5671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Static-temporal feature decomposition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2420620"/>
            <a:ext cx="9943465" cy="2606040"/>
          </a:xfrm>
          <a:prstGeom prst="rect">
            <a:avLst/>
          </a:prstGeom>
        </p:spPr>
      </p:pic>
      <p:pic>
        <p:nvPicPr>
          <p:cNvPr id="6" name="Picture 5" descr="Screenshot 2025-02-26 at 01.49.02"/>
          <p:cNvPicPr>
            <a:picLocks noChangeAspect="1"/>
          </p:cNvPicPr>
          <p:nvPr/>
        </p:nvPicPr>
        <p:blipFill>
          <a:blip r:embed="rId2"/>
          <a:srcRect t="16944"/>
          <a:stretch>
            <a:fillRect/>
          </a:stretch>
        </p:blipFill>
        <p:spPr>
          <a:xfrm>
            <a:off x="1426845" y="2115185"/>
            <a:ext cx="3022600" cy="379730"/>
          </a:xfrm>
          <a:prstGeom prst="rect">
            <a:avLst/>
          </a:prstGeom>
        </p:spPr>
      </p:pic>
      <p:pic>
        <p:nvPicPr>
          <p:cNvPr id="5" name="Picture 4" descr="Screenshot 2025-02-26 at 01.52.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445" y="5026660"/>
            <a:ext cx="3550920" cy="726440"/>
          </a:xfrm>
          <a:prstGeom prst="rect">
            <a:avLst/>
          </a:prstGeom>
        </p:spPr>
      </p:pic>
      <p:pic>
        <p:nvPicPr>
          <p:cNvPr id="7" name="Picture 6" descr="Screenshot 2025-02-26 at 01.53.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370" y="1643380"/>
            <a:ext cx="3164205" cy="77724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15900000">
            <a:off x="7568565" y="2878455"/>
            <a:ext cx="923925" cy="1657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7440000">
            <a:off x="6344920" y="4779645"/>
            <a:ext cx="783590" cy="13589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2665" y="1584325"/>
            <a:ext cx="3087370" cy="62357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17640000">
            <a:off x="10136505" y="2623185"/>
            <a:ext cx="923925" cy="16573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 descr="Screenshot 2025-02-26 at 02.03.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620" y="5239385"/>
            <a:ext cx="3625850" cy="99250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7440000">
            <a:off x="3479165" y="4970145"/>
            <a:ext cx="783590" cy="13589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" name="Picture 13" descr="Screenshot 2025-02-26 at 02.05.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1265" y="2597150"/>
            <a:ext cx="2931160" cy="30289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 rot="16560000">
            <a:off x="5226050" y="3271520"/>
            <a:ext cx="783590" cy="135890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Image-guided masked language modelling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330960"/>
            <a:ext cx="10515600" cy="3855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0" y="5349240"/>
            <a:ext cx="5449570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3689985"/>
            <a:ext cx="5288915" cy="23958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Contrastive objectives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890" y="1584325"/>
            <a:ext cx="7191375" cy="4351655"/>
          </a:xfrm>
          <a:prstGeom prst="rect">
            <a:avLst/>
          </a:prstGeom>
        </p:spPr>
      </p:pic>
      <p:pic>
        <p:nvPicPr>
          <p:cNvPr id="5" name="Picture 4" descr="Screenshot 2025-02-26 at 03.03.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020" y="1584325"/>
            <a:ext cx="4008755" cy="876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Contrastive objectives</a:t>
            </a:r>
            <a:endParaRPr lang="en-US" altLang="en-US"/>
          </a:p>
        </p:txBody>
      </p:sp>
      <p:pic>
        <p:nvPicPr>
          <p:cNvPr id="6" name="Picture 5" descr="Screenshot 2025-02-26 at 03.49.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5632450" cy="27774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15" y="2422525"/>
            <a:ext cx="6077585" cy="1572895"/>
          </a:xfrm>
          <a:prstGeom prst="rect">
            <a:avLst/>
          </a:prstGeom>
        </p:spPr>
      </p:pic>
      <p:pic>
        <p:nvPicPr>
          <p:cNvPr id="8" name="Picture 7" descr="Screenshot 2025-02-26 at 04.01.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4168775"/>
            <a:ext cx="6592570" cy="1550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Downstream tasks &amp; Ablation experiments</a:t>
            </a:r>
            <a:endParaRPr lang="en-US"/>
          </a:p>
        </p:txBody>
      </p:sp>
      <p:pic>
        <p:nvPicPr>
          <p:cNvPr id="4" name="Picture 3" descr="Screenshot 2025-02-26 at 04.41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620" y="1407795"/>
            <a:ext cx="5962650" cy="998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" y="2632075"/>
            <a:ext cx="5972175" cy="422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Presentation</Application>
  <PresentationFormat>宽屏</PresentationFormat>
  <Paragraphs>18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Contrastive objectives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胡</cp:lastModifiedBy>
  <cp:revision>32</cp:revision>
  <dcterms:created xsi:type="dcterms:W3CDTF">2025-02-26T03:30:11Z</dcterms:created>
  <dcterms:modified xsi:type="dcterms:W3CDTF">2025-02-26T03:30:11Z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321EC6D9FF6070618FCDBB67CBF5A26D_41</vt:lpwstr>
  </property>
</Properties>
</file>