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General data curation pipeline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23120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0900" y="4220210"/>
            <a:ext cx="1010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 each task, one training, one validation and one or more tests are conducted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Input of M3FM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0" y="1825625"/>
            <a:ext cx="10387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2545" y="258445"/>
            <a:ext cx="8695055" cy="6271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Design for M3FM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Encodes multimodal medical data including arbitary combinations of multi-scale 3D tomograhpic images and various other clinical data, and flexibly performs free-text prompting</a:t>
            </a:r>
            <a:endParaRPr lang="en-US"/>
          </a:p>
          <a:p>
            <a:r>
              <a:rPr lang="en-US" altLang="en-US"/>
              <a:t>To make M3FM scalable across multiple tasks, our distributed task-paralleltraining strategy assigns a single task to each device while allowing different devices to process different inputs/outputs for multitask parallel optimization.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Writer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 Input of M3FM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胡</cp:lastModifiedBy>
  <cp:revision>15</cp:revision>
  <dcterms:created xsi:type="dcterms:W3CDTF">2025-02-19T02:53:50Z</dcterms:created>
  <dcterms:modified xsi:type="dcterms:W3CDTF">2025-02-19T02:53:50Z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41D524C493929152D53EB567DBDBCCDE_41</vt:lpwstr>
  </property>
</Properties>
</file>