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60" r:id="rId6"/>
    <p:sldId id="261" r:id="rId7"/>
    <p:sldId id="259" r:id="rId8"/>
    <p:sldId id="262" r:id="rId9"/>
    <p:sldId id="263" r:id="rId10"/>
    <p:sldId id="268" r:id="rId11"/>
    <p:sldId id="267" r:id="rId12"/>
    <p:sldId id="265" r:id="rId13"/>
    <p:sldId id="266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8EFE-7155-4DF1-A045-1FC60D34A11B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5F60-8ADF-4AF6-ABC3-41480B9E7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813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8EFE-7155-4DF1-A045-1FC60D34A11B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5F60-8ADF-4AF6-ABC3-41480B9E7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662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8EFE-7155-4DF1-A045-1FC60D34A11B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5F60-8ADF-4AF6-ABC3-41480B9E7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389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8EFE-7155-4DF1-A045-1FC60D34A11B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5F60-8ADF-4AF6-ABC3-41480B9E7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77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8EFE-7155-4DF1-A045-1FC60D34A11B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5F60-8ADF-4AF6-ABC3-41480B9E7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958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8EFE-7155-4DF1-A045-1FC60D34A11B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5F60-8ADF-4AF6-ABC3-41480B9E7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033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8EFE-7155-4DF1-A045-1FC60D34A11B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5F60-8ADF-4AF6-ABC3-41480B9E7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943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8EFE-7155-4DF1-A045-1FC60D34A11B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5F60-8ADF-4AF6-ABC3-41480B9E7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234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8EFE-7155-4DF1-A045-1FC60D34A11B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5F60-8ADF-4AF6-ABC3-41480B9E7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943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8EFE-7155-4DF1-A045-1FC60D34A11B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5F60-8ADF-4AF6-ABC3-41480B9E7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710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8EFE-7155-4DF1-A045-1FC60D34A11B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5F60-8ADF-4AF6-ABC3-41480B9E7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312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A8EFE-7155-4DF1-A045-1FC60D34A11B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55F60-8ADF-4AF6-ABC3-41480B9E7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214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Surface reconstruction by </a:t>
            </a:r>
            <a:r>
              <a:rPr lang="en-US" altLang="zh-CN" dirty="0" err="1" smtClean="0"/>
              <a:t>Voronoi</a:t>
            </a:r>
            <a:r>
              <a:rPr lang="en-US" altLang="zh-CN" dirty="0" smtClean="0"/>
              <a:t> filtering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https://dl.acm.org/doi/10.1145/276884.276889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299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Filter by Normal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491" y="1658604"/>
            <a:ext cx="2331119" cy="3974857"/>
          </a:xfrm>
        </p:spPr>
      </p:pic>
      <p:sp>
        <p:nvSpPr>
          <p:cNvPr id="6" name="椭圆 5"/>
          <p:cNvSpPr/>
          <p:nvPr/>
        </p:nvSpPr>
        <p:spPr>
          <a:xfrm>
            <a:off x="8277726" y="2068388"/>
            <a:ext cx="2229853" cy="2229853"/>
          </a:xfrm>
          <a:prstGeom prst="ellipse">
            <a:avLst/>
          </a:prstGeom>
          <a:noFill/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82579" y="4288760"/>
            <a:ext cx="4888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Medial ball touching sample s has to be nearly tangent to surface at s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982579" y="1658604"/>
            <a:ext cx="48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The reconstructed surfaces’ normal need to converge to original surfaces’ normal.</a:t>
            </a:r>
          </a:p>
        </p:txBody>
      </p:sp>
      <p:sp>
        <p:nvSpPr>
          <p:cNvPr id="12" name="下箭头 11"/>
          <p:cNvSpPr/>
          <p:nvPr/>
        </p:nvSpPr>
        <p:spPr>
          <a:xfrm>
            <a:off x="2993859" y="2925860"/>
            <a:ext cx="433136" cy="12959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923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algorithm is designed for </a:t>
            </a:r>
            <a:r>
              <a:rPr lang="en-US" altLang="zh-CN" b="1" dirty="0" smtClean="0"/>
              <a:t>smooth surface reconstruction</a:t>
            </a:r>
            <a:r>
              <a:rPr lang="en-US" altLang="zh-CN" dirty="0" smtClean="0"/>
              <a:t>, and it requires sufficient samples.</a:t>
            </a:r>
          </a:p>
          <a:p>
            <a:r>
              <a:rPr lang="en-US" altLang="zh-CN" dirty="0" smtClean="0"/>
              <a:t>On the assumption above, the reconstructed surface is </a:t>
            </a:r>
            <a:r>
              <a:rPr lang="en-US" altLang="zh-CN" dirty="0" err="1" smtClean="0"/>
              <a:t>homemorphic</a:t>
            </a:r>
            <a:r>
              <a:rPr lang="en-US" altLang="zh-CN" dirty="0" smtClean="0"/>
              <a:t> to the original surface.</a:t>
            </a:r>
          </a:p>
          <a:p>
            <a:r>
              <a:rPr lang="en-US" altLang="zh-CN" dirty="0" smtClean="0"/>
              <a:t>The reconstructed surfaces</a:t>
            </a:r>
            <a:r>
              <a:rPr lang="en-US" altLang="zh-CN" dirty="0" smtClean="0"/>
              <a:t>’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normals</a:t>
            </a:r>
            <a:r>
              <a:rPr lang="en-US" altLang="zh-CN" dirty="0" smtClean="0"/>
              <a:t> converges to original surfaces’ </a:t>
            </a:r>
            <a:r>
              <a:rPr lang="en-US" altLang="zh-CN" dirty="0" err="1" smtClean="0"/>
              <a:t>normals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18041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3610" y="231586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Pros &amp; Cons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610" y="1159750"/>
            <a:ext cx="6059905" cy="548957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Pros</a:t>
            </a:r>
          </a:p>
          <a:p>
            <a:pPr lvl="1"/>
            <a:r>
              <a:rPr lang="en-US" altLang="zh-CN" dirty="0" smtClean="0"/>
              <a:t>Accurate to obtain smooth surface for most point clouds</a:t>
            </a:r>
          </a:p>
          <a:p>
            <a:pPr lvl="1"/>
            <a:r>
              <a:rPr lang="en-US" altLang="zh-CN" dirty="0" smtClean="0"/>
              <a:t>Robust in input: Uneven samples (very useful in practical)</a:t>
            </a:r>
          </a:p>
          <a:p>
            <a:pPr lvl="1"/>
            <a:r>
              <a:rPr lang="en-US" altLang="zh-CN" dirty="0" smtClean="0"/>
              <a:t>Robust in output: Can do closure for open area samples, good at removing extra links.</a:t>
            </a:r>
          </a:p>
          <a:p>
            <a:r>
              <a:rPr lang="en-US" altLang="zh-CN" dirty="0" smtClean="0"/>
              <a:t>Cons</a:t>
            </a:r>
          </a:p>
          <a:p>
            <a:pPr lvl="1"/>
            <a:r>
              <a:rPr lang="en-US" altLang="zh-CN" dirty="0" err="1" smtClean="0"/>
              <a:t>Voronoi</a:t>
            </a:r>
            <a:r>
              <a:rPr lang="en-US" altLang="zh-CN" dirty="0" smtClean="0"/>
              <a:t> diagram is costly</a:t>
            </a:r>
          </a:p>
          <a:p>
            <a:pPr lvl="1"/>
            <a:r>
              <a:rPr lang="en-US" altLang="zh-CN" dirty="0" smtClean="0"/>
              <a:t>Bad performance when sample set is not sufficiently dense</a:t>
            </a:r>
          </a:p>
          <a:p>
            <a:pPr lvl="1"/>
            <a:r>
              <a:rPr lang="en-US" altLang="zh-CN" dirty="0" smtClean="0"/>
              <a:t>Bad performance at sharp corners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737" y="3680452"/>
            <a:ext cx="4432938" cy="29448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737" y="759409"/>
            <a:ext cx="3024574" cy="292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06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Comparison with other related methods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038347" cy="4045786"/>
          </a:xfrm>
        </p:spPr>
        <p:txBody>
          <a:bodyPr/>
          <a:lstStyle/>
          <a:p>
            <a:r>
              <a:rPr lang="en-US" altLang="zh-CN" dirty="0" smtClean="0"/>
              <a:t>Euclidean minimum spanning tree &amp; α-shapes</a:t>
            </a:r>
          </a:p>
          <a:p>
            <a:pPr lvl="1"/>
            <a:r>
              <a:rPr lang="en-US" altLang="zh-CN" dirty="0" smtClean="0"/>
              <a:t>Have guarantee in 2D</a:t>
            </a:r>
          </a:p>
          <a:p>
            <a:pPr lvl="1"/>
            <a:r>
              <a:rPr lang="en-US" altLang="zh-CN" dirty="0" smtClean="0"/>
              <a:t>But the result depends on sample density, bad at dealing with uneven point clouds.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No guarantees for 3D and higher.</a:t>
            </a:r>
          </a:p>
          <a:p>
            <a:r>
              <a:rPr lang="en-US" altLang="zh-CN" dirty="0" smtClean="0"/>
              <a:t>β-skeleton</a:t>
            </a:r>
          </a:p>
          <a:p>
            <a:pPr lvl="1"/>
            <a:r>
              <a:rPr lang="en-US" altLang="zh-CN" dirty="0" smtClean="0"/>
              <a:t>Have guarantee in 2D</a:t>
            </a:r>
          </a:p>
          <a:p>
            <a:pPr lvl="1"/>
            <a:r>
              <a:rPr lang="en-US" altLang="zh-CN" dirty="0" smtClean="0"/>
              <a:t>Have guarantee in uneven point clouds. </a:t>
            </a:r>
          </a:p>
          <a:p>
            <a:pPr lvl="1"/>
            <a:r>
              <a:rPr lang="en-US" altLang="zh-CN" dirty="0" smtClean="0"/>
              <a:t>No guarantees for 3D and higher. (Proved)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68402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Future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CRUST algorithm has been proved extendible, the other algorithm has guarantee to uneven sample point clouds, β-skeleton’s extension to higher dimension is worth researching.</a:t>
            </a:r>
          </a:p>
          <a:p>
            <a:r>
              <a:rPr lang="en-US" altLang="zh-CN" dirty="0" smtClean="0"/>
              <a:t>The minimal sample amount and the limitation value of θ is still undetermined, it need more experiment data.</a:t>
            </a:r>
          </a:p>
          <a:p>
            <a:r>
              <a:rPr lang="en-US" altLang="zh-CN" dirty="0" smtClean="0"/>
              <a:t>The algorithm is oriented to smooth surface, it can still be improved to fit the requirement of sharp surface reconstruction</a:t>
            </a:r>
          </a:p>
          <a:p>
            <a:r>
              <a:rPr lang="en-US" altLang="zh-CN" dirty="0" smtClean="0"/>
              <a:t>The cost of algorithm is high, some optimization need to be made.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3839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6813883" cy="4351338"/>
          </a:xfrm>
        </p:spPr>
        <p:txBody>
          <a:bodyPr/>
          <a:lstStyle/>
          <a:p>
            <a:r>
              <a:rPr lang="en-US" altLang="zh-CN" dirty="0" smtClean="0"/>
              <a:t>Mainly heuristic solutions, except …</a:t>
            </a:r>
          </a:p>
          <a:p>
            <a:pPr lvl="1"/>
            <a:r>
              <a:rPr lang="en-US" altLang="zh-CN" dirty="0" smtClean="0"/>
              <a:t>Hoppe et al.'s algorithm</a:t>
            </a:r>
            <a:r>
              <a:rPr lang="en-US" altLang="zh-CN" dirty="0"/>
              <a:t> </a:t>
            </a:r>
            <a:r>
              <a:rPr lang="en-US" altLang="zh-CN" dirty="0" smtClean="0"/>
              <a:t>(without guarantee on accuracy and completeness)</a:t>
            </a:r>
          </a:p>
          <a:p>
            <a:pPr lvl="1"/>
            <a:r>
              <a:rPr lang="el-GR" altLang="zh-CN" dirty="0" smtClean="0"/>
              <a:t>α-</a:t>
            </a:r>
            <a:r>
              <a:rPr lang="en-US" altLang="zh-CN" dirty="0" smtClean="0"/>
              <a:t>shape of </a:t>
            </a:r>
            <a:r>
              <a:rPr lang="en-US" altLang="zh-CN" dirty="0" err="1" smtClean="0"/>
              <a:t>Edelsbrunner</a:t>
            </a:r>
            <a:r>
              <a:rPr lang="en-US" altLang="zh-CN" dirty="0" smtClean="0"/>
              <a:t> et al. (with guarantee on 2D)</a:t>
            </a:r>
          </a:p>
          <a:p>
            <a:pPr lvl="1"/>
            <a:r>
              <a:rPr lang="en-US" altLang="zh-CN" dirty="0" smtClean="0"/>
              <a:t>Euclidean minimum spanning tree </a:t>
            </a:r>
            <a:r>
              <a:rPr lang="en-US" altLang="zh-CN" dirty="0" smtClean="0"/>
              <a:t>(with guarantee on 2D)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Crust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076" y="1690688"/>
            <a:ext cx="3591379" cy="3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68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Voronoi</a:t>
            </a:r>
            <a:r>
              <a:rPr lang="en-US" altLang="zh-CN" dirty="0" smtClean="0"/>
              <a:t> Diagram &amp; Delaunay </a:t>
            </a:r>
            <a:r>
              <a:rPr lang="en-US" altLang="zh-CN" dirty="0" err="1" smtClean="0"/>
              <a:t>Trianglulation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89" y="2795087"/>
            <a:ext cx="4096786" cy="2819650"/>
          </a:xfrm>
        </p:spPr>
      </p:pic>
      <p:sp>
        <p:nvSpPr>
          <p:cNvPr id="6" name="文本框 5"/>
          <p:cNvSpPr txBox="1"/>
          <p:nvPr/>
        </p:nvSpPr>
        <p:spPr>
          <a:xfrm>
            <a:off x="1299411" y="1690688"/>
            <a:ext cx="3336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Points closest to each sample form cells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281314" y="1690688"/>
            <a:ext cx="3762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Delaunay triangles connect adjacent samples</a:t>
            </a:r>
            <a:endParaRPr lang="zh-CN" altLang="en-US" sz="24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137" y="2939465"/>
            <a:ext cx="4139100" cy="267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237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71" y="967535"/>
            <a:ext cx="6528401" cy="2152835"/>
          </a:xfrm>
        </p:spPr>
      </p:pic>
      <p:sp>
        <p:nvSpPr>
          <p:cNvPr id="5" name="文本框 4"/>
          <p:cNvSpPr txBox="1"/>
          <p:nvPr/>
        </p:nvSpPr>
        <p:spPr>
          <a:xfrm>
            <a:off x="7066546" y="1370183"/>
            <a:ext cx="5125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/>
              <a:t>Voronoi</a:t>
            </a:r>
            <a:r>
              <a:rPr lang="en-US" altLang="zh-CN" sz="2400" b="1" dirty="0"/>
              <a:t> </a:t>
            </a:r>
            <a:r>
              <a:rPr lang="en-US" altLang="zh-CN" sz="2400" b="1" dirty="0" smtClean="0"/>
              <a:t>balls </a:t>
            </a:r>
            <a:r>
              <a:rPr lang="en-US" altLang="zh-CN" sz="2400" dirty="0" smtClean="0"/>
              <a:t>centered at </a:t>
            </a:r>
            <a:r>
              <a:rPr lang="en-US" altLang="zh-CN" sz="2400" dirty="0" err="1" smtClean="0"/>
              <a:t>Voronoi</a:t>
            </a:r>
            <a:r>
              <a:rPr lang="en-US" altLang="zh-CN" sz="2400" dirty="0" smtClean="0"/>
              <a:t> vertices pass through closest samples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7214005" y="3336757"/>
            <a:ext cx="41388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Medial axis </a:t>
            </a:r>
            <a:r>
              <a:rPr lang="en-US" altLang="zh-CN" sz="2400" dirty="0" smtClean="0"/>
              <a:t>is set of points with more than one closest sample.</a:t>
            </a:r>
            <a:endParaRPr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81" y="3336757"/>
            <a:ext cx="3167314" cy="202130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037" y="3336757"/>
            <a:ext cx="2562225" cy="23431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214005" y="4748463"/>
            <a:ext cx="3919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Maximal ball avoiding surface is a </a:t>
            </a:r>
            <a:r>
              <a:rPr lang="en-US" altLang="zh-CN" sz="2400" b="1" dirty="0" smtClean="0"/>
              <a:t>medial ball</a:t>
            </a:r>
            <a:r>
              <a:rPr lang="en-US" altLang="zh-CN" sz="2400" dirty="0" smtClean="0"/>
              <a:t>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79995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CRUST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Related algorithm: </a:t>
            </a:r>
            <a:r>
              <a:rPr lang="en-US" altLang="zh-CN" b="1" dirty="0" err="1" smtClean="0"/>
              <a:t>Boissonnat’s</a:t>
            </a:r>
            <a:r>
              <a:rPr lang="en-US" altLang="zh-CN" b="1" dirty="0" smtClean="0"/>
              <a:t> algorithm</a:t>
            </a:r>
          </a:p>
          <a:p>
            <a:pPr lvl="1"/>
            <a:r>
              <a:rPr lang="en-US" altLang="zh-CN" dirty="0" smtClean="0"/>
              <a:t>"sculpts" the interior of a geometry with a subset of Delaunay tetrahedral</a:t>
            </a:r>
          </a:p>
          <a:p>
            <a:pPr lvl="1"/>
            <a:r>
              <a:rPr lang="en-US" altLang="zh-CN" b="1" dirty="0" smtClean="0"/>
              <a:t>First observation</a:t>
            </a:r>
            <a:r>
              <a:rPr lang="en-US" altLang="zh-CN" dirty="0" smtClean="0"/>
              <a:t>: Typical Delaunay </a:t>
            </a:r>
            <a:r>
              <a:rPr lang="en-US" altLang="zh-CN" dirty="0" err="1" smtClean="0"/>
              <a:t>tetrahedra</a:t>
            </a:r>
            <a:r>
              <a:rPr lang="en-US" altLang="zh-CN" dirty="0" smtClean="0"/>
              <a:t> possesses </a:t>
            </a:r>
            <a:r>
              <a:rPr lang="en-US" altLang="zh-CN" dirty="0" err="1" smtClean="0"/>
              <a:t>circumspheres</a:t>
            </a:r>
            <a:r>
              <a:rPr lang="en-US" altLang="zh-CN" dirty="0" smtClean="0"/>
              <a:t> approximating maximal empty balls whose center is at the points of medial axis</a:t>
            </a:r>
          </a:p>
          <a:p>
            <a:pPr lvl="1"/>
            <a:r>
              <a:rPr lang="en-US" altLang="zh-CN" dirty="0" smtClean="0"/>
              <a:t>False conclusion: not considering dense sample sets being able to give Delaunay </a:t>
            </a:r>
            <a:r>
              <a:rPr lang="en-US" altLang="zh-CN" dirty="0" err="1" smtClean="0"/>
              <a:t>tetrahedra</a:t>
            </a:r>
            <a:r>
              <a:rPr lang="en-US" altLang="zh-CN" dirty="0" smtClean="0"/>
              <a:t> with </a:t>
            </a:r>
            <a:r>
              <a:rPr lang="en-US" altLang="zh-CN" dirty="0" err="1" smtClean="0"/>
              <a:t>circumspheres</a:t>
            </a:r>
            <a:r>
              <a:rPr lang="en-US" altLang="zh-CN" dirty="0" smtClean="0"/>
              <a:t> that are arbitrarily far from the medial axis</a:t>
            </a:r>
          </a:p>
          <a:p>
            <a:pPr lvl="1"/>
            <a:r>
              <a:rPr lang="en-US" altLang="zh-CN" b="1" dirty="0" smtClean="0"/>
              <a:t>Second observation</a:t>
            </a:r>
            <a:r>
              <a:rPr lang="en-US" altLang="zh-CN" dirty="0" smtClean="0"/>
              <a:t>: Poles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2310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Problems with CRUST in 3D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168" y="3535529"/>
            <a:ext cx="2807788" cy="2560470"/>
          </a:xfrm>
        </p:spPr>
      </p:pic>
      <p:sp>
        <p:nvSpPr>
          <p:cNvPr id="5" name="文本框 4"/>
          <p:cNvSpPr txBox="1"/>
          <p:nvPr/>
        </p:nvSpPr>
        <p:spPr>
          <a:xfrm>
            <a:off x="1207168" y="1867151"/>
            <a:ext cx="373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For 2D, </a:t>
            </a:r>
            <a:r>
              <a:rPr lang="en-US" altLang="zh-CN" sz="2400" dirty="0" err="1" smtClean="0"/>
              <a:t>Voronoi</a:t>
            </a:r>
            <a:r>
              <a:rPr lang="en-US" altLang="zh-CN" sz="2400" dirty="0" smtClean="0"/>
              <a:t> balls approximate medial balls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159" y="4406315"/>
            <a:ext cx="2438400" cy="1447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655" y="4501816"/>
            <a:ext cx="1800225" cy="14573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775159" y="1828278"/>
            <a:ext cx="51495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In 3D, some </a:t>
            </a:r>
            <a:r>
              <a:rPr lang="en-US" altLang="zh-CN" sz="2400" dirty="0" err="1" smtClean="0"/>
              <a:t>Voronoi</a:t>
            </a:r>
            <a:r>
              <a:rPr lang="en-US" altLang="zh-CN" sz="2400" dirty="0" smtClean="0"/>
              <a:t> vertices are not near medial axis.</a:t>
            </a:r>
          </a:p>
          <a:p>
            <a:r>
              <a:rPr lang="en-US" altLang="zh-CN" sz="2400" dirty="0" smtClean="0"/>
              <a:t>Mostly caused by </a:t>
            </a:r>
            <a:r>
              <a:rPr lang="en-US" altLang="zh-CN" sz="2400" b="1" dirty="0" smtClean="0"/>
              <a:t>uneven</a:t>
            </a:r>
            <a:r>
              <a:rPr lang="en-US" altLang="zh-CN" sz="2400" dirty="0" smtClean="0"/>
              <a:t> sample distribution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67182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CRUST upgraded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Use </a:t>
            </a:r>
            <a:r>
              <a:rPr lang="en-US" altLang="zh-CN" dirty="0" err="1" smtClean="0"/>
              <a:t>Voronoi</a:t>
            </a:r>
            <a:r>
              <a:rPr lang="en-US" altLang="zh-CN" dirty="0" smtClean="0"/>
              <a:t> to approximate the middle axis of sample points </a:t>
            </a:r>
            <a:r>
              <a:rPr lang="en-US" altLang="zh-CN" b="1" dirty="0" smtClean="0"/>
              <a:t>S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Filter with poles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Filter with normal</a:t>
            </a:r>
          </a:p>
          <a:p>
            <a:r>
              <a:rPr lang="en-US" altLang="zh-CN" dirty="0" smtClean="0"/>
              <a:t>Construct the surface from the middle axis with Delaunay/ </a:t>
            </a:r>
            <a:r>
              <a:rPr lang="en-US" altLang="zh-CN" dirty="0" smtClean="0">
                <a:solidFill>
                  <a:srgbClr val="FF0000"/>
                </a:solidFill>
              </a:rPr>
              <a:t>filtered Delaunay triangulation</a:t>
            </a:r>
            <a:r>
              <a:rPr lang="en-US" altLang="zh-CN" dirty="0" smtClean="0"/>
              <a:t>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2082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Poles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468" y="3270610"/>
            <a:ext cx="1171575" cy="2457450"/>
          </a:xfrm>
        </p:spPr>
      </p:pic>
      <p:sp>
        <p:nvSpPr>
          <p:cNvPr id="5" name="文本框 4"/>
          <p:cNvSpPr txBox="1"/>
          <p:nvPr/>
        </p:nvSpPr>
        <p:spPr>
          <a:xfrm>
            <a:off x="1192192" y="1516284"/>
            <a:ext cx="45257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For </a:t>
            </a:r>
            <a:r>
              <a:rPr lang="en-US" altLang="zh-CN" b="1" dirty="0" smtClean="0"/>
              <a:t>dense surface </a:t>
            </a:r>
            <a:r>
              <a:rPr lang="en-US" altLang="zh-CN" dirty="0" smtClean="0"/>
              <a:t>(amount of samples are bigger compared to average), </a:t>
            </a:r>
            <a:r>
              <a:rPr lang="en-US" altLang="zh-CN" dirty="0" err="1" smtClean="0"/>
              <a:t>Voronoi</a:t>
            </a:r>
            <a:r>
              <a:rPr lang="en-US" altLang="zh-CN" dirty="0" smtClean="0"/>
              <a:t> cells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Long and skinny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Perpendicular to surface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With ends near the medial axis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010" y="3270610"/>
            <a:ext cx="1143000" cy="25527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8692586" y="3565003"/>
            <a:ext cx="162046" cy="173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588414" y="5451676"/>
            <a:ext cx="162046" cy="162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655443" y="1547093"/>
            <a:ext cx="40395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Therefore the points except the </a:t>
            </a:r>
            <a:r>
              <a:rPr lang="en-US" altLang="zh-CN" b="1" dirty="0" smtClean="0"/>
              <a:t>two ends of the “long” direction</a:t>
            </a:r>
            <a:r>
              <a:rPr lang="en-US" altLang="zh-CN" dirty="0" smtClean="0"/>
              <a:t> are noise</a:t>
            </a:r>
          </a:p>
          <a:p>
            <a:endParaRPr lang="en-US" altLang="zh-CN" dirty="0"/>
          </a:p>
          <a:p>
            <a:r>
              <a:rPr lang="en-US" altLang="zh-CN" b="1" dirty="0" smtClean="0"/>
              <a:t>Poles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Voronoi</a:t>
            </a:r>
            <a:r>
              <a:rPr lang="en-US" altLang="zh-CN" dirty="0" smtClean="0"/>
              <a:t> vertices at opposite ends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8976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069" y="389553"/>
            <a:ext cx="5172750" cy="6290480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078" y="389553"/>
            <a:ext cx="3257048" cy="256856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794" y="3372932"/>
            <a:ext cx="2806867" cy="330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003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567</Words>
  <Application>Microsoft Office PowerPoint</Application>
  <PresentationFormat>宽屏</PresentationFormat>
  <Paragraphs>67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Surface reconstruction by Voronoi filtering</vt:lpstr>
      <vt:lpstr>Background</vt:lpstr>
      <vt:lpstr>Voronoi Diagram &amp; Delaunay Trianglulation</vt:lpstr>
      <vt:lpstr>PowerPoint 演示文稿</vt:lpstr>
      <vt:lpstr>CRUST</vt:lpstr>
      <vt:lpstr>Problems with CRUST in 3D</vt:lpstr>
      <vt:lpstr>CRUST upgraded</vt:lpstr>
      <vt:lpstr>Poles</vt:lpstr>
      <vt:lpstr>PowerPoint 演示文稿</vt:lpstr>
      <vt:lpstr>Filter by Normal</vt:lpstr>
      <vt:lpstr>Result</vt:lpstr>
      <vt:lpstr>Pros &amp; Cons</vt:lpstr>
      <vt:lpstr>Comparison with other related methods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Surface reconstruction by Voronoi filtering</dc:title>
  <dc:creator>Rigin Rain</dc:creator>
  <cp:lastModifiedBy>Rigin Rain</cp:lastModifiedBy>
  <cp:revision>46</cp:revision>
  <dcterms:created xsi:type="dcterms:W3CDTF">2021-04-06T02:32:36Z</dcterms:created>
  <dcterms:modified xsi:type="dcterms:W3CDTF">2021-04-06T05:17:14Z</dcterms:modified>
</cp:coreProperties>
</file>