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1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5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6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7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0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6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4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8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9410E-9251-46B0-AE14-AFD75113537A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B58C-871E-4D48-BB7A-766CE895F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44716"/>
              </p:ext>
            </p:extLst>
          </p:nvPr>
        </p:nvGraphicFramePr>
        <p:xfrm>
          <a:off x="1524000" y="1397000"/>
          <a:ext cx="6095997" cy="385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82933"/>
                <a:gridCol w="6717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끝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왼쪽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l1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l4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오른쪽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l5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L3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44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왼쪽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c1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53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c3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오른쪽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c2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62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c1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71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76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69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13325"/>
              </p:ext>
            </p:extLst>
          </p:nvPr>
        </p:nvGraphicFramePr>
        <p:xfrm>
          <a:off x="1524000" y="1397000"/>
          <a:ext cx="6095997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끝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왼쪽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오른쪽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왼쪽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오른쪽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76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1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58256"/>
              </p:ext>
            </p:extLst>
          </p:nvPr>
        </p:nvGraphicFramePr>
        <p:xfrm>
          <a:off x="1524000" y="1397000"/>
          <a:ext cx="6095997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끝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왼쪽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오른쪽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966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왼쪽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오른쪽</a:t>
                      </a:r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시작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76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80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42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92696"/>
            <a:ext cx="77048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r>
              <a:rPr lang="ko-KR" altLang="en-US" dirty="0" smtClean="0"/>
              <a:t>점 이상이면 </a:t>
            </a:r>
            <a:r>
              <a:rPr lang="en-US" altLang="ko-KR" dirty="0" smtClean="0"/>
              <a:t>A</a:t>
            </a:r>
          </a:p>
          <a:p>
            <a:r>
              <a:rPr lang="en-US" altLang="ko-KR" dirty="0" smtClean="0"/>
              <a:t>80</a:t>
            </a:r>
            <a:r>
              <a:rPr lang="ko-KR" altLang="en-US" dirty="0" smtClean="0"/>
              <a:t>점 이상이면 </a:t>
            </a:r>
            <a:r>
              <a:rPr lang="en-US" altLang="ko-KR" dirty="0" smtClean="0"/>
              <a:t>B</a:t>
            </a:r>
          </a:p>
          <a:p>
            <a:r>
              <a:rPr lang="en-US" altLang="ko-KR" dirty="0" smtClean="0"/>
              <a:t>70</a:t>
            </a:r>
            <a:r>
              <a:rPr lang="ko-KR" altLang="en-US" dirty="0" smtClean="0"/>
              <a:t>점 이상이면 </a:t>
            </a:r>
            <a:r>
              <a:rPr lang="en-US" altLang="ko-KR" dirty="0" smtClean="0"/>
              <a:t>C</a:t>
            </a:r>
          </a:p>
          <a:p>
            <a:r>
              <a:rPr lang="en-US" altLang="ko-KR" dirty="0" smtClean="0"/>
              <a:t>60</a:t>
            </a:r>
            <a:r>
              <a:rPr lang="ko-KR" altLang="en-US" dirty="0" smtClean="0"/>
              <a:t>점 이상이면 </a:t>
            </a:r>
            <a:r>
              <a:rPr lang="en-US" altLang="ko-KR" dirty="0" smtClean="0"/>
              <a:t>D</a:t>
            </a:r>
          </a:p>
          <a:p>
            <a:r>
              <a:rPr lang="ko-KR" altLang="en-US" dirty="0" smtClean="0"/>
              <a:t>그 이하면 </a:t>
            </a:r>
            <a:r>
              <a:rPr lang="en-US" altLang="ko-KR" dirty="0" smtClean="0"/>
              <a:t>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Score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(input())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Switch(score){</a:t>
            </a:r>
          </a:p>
          <a:p>
            <a:r>
              <a:rPr lang="en-US" altLang="ko-KR" dirty="0" smtClean="0"/>
              <a:t> case score&gt;=90{</a:t>
            </a:r>
          </a:p>
          <a:p>
            <a:r>
              <a:rPr lang="en-US" altLang="ko-KR" dirty="0" smtClean="0"/>
              <a:t>   print(‘A’)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break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 smtClean="0"/>
              <a:t> case score&gt;=80{</a:t>
            </a:r>
          </a:p>
          <a:p>
            <a:r>
              <a:rPr lang="en-US" altLang="ko-KR" dirty="0" smtClean="0"/>
              <a:t>   print(‘B’)</a:t>
            </a:r>
          </a:p>
          <a:p>
            <a:r>
              <a:rPr lang="en-US" altLang="ko-KR" dirty="0" smtClean="0"/>
              <a:t>   break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 smtClean="0"/>
              <a:t> default{</a:t>
            </a:r>
          </a:p>
          <a:p>
            <a:r>
              <a:rPr lang="en-US" altLang="ko-KR" dirty="0" smtClean="0"/>
              <a:t>   print(‘F’)</a:t>
            </a:r>
          </a:p>
          <a:p>
            <a:r>
              <a:rPr lang="en-US" altLang="ko-KR" dirty="0" smtClean="0"/>
              <a:t>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0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03131" y="3861048"/>
            <a:ext cx="2144145" cy="2160240"/>
            <a:chOff x="691786" y="3061340"/>
            <a:chExt cx="2144145" cy="2160240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86" y="3061340"/>
              <a:ext cx="2139428" cy="2160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 descr="90+ Free Logging &amp; Log Vectors - Pixaba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6647" r="67006" b="20833"/>
            <a:stretch/>
          </p:blipFill>
          <p:spPr bwMode="auto">
            <a:xfrm>
              <a:off x="698808" y="3103027"/>
              <a:ext cx="2137123" cy="2024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90+ Free Logging &amp; Log Vectors - Pixaba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9" t="15565" b="17730"/>
          <a:stretch/>
        </p:blipFill>
        <p:spPr bwMode="auto">
          <a:xfrm>
            <a:off x="5292080" y="4509120"/>
            <a:ext cx="21394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84" y="4079506"/>
            <a:ext cx="2139519" cy="215780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427984" y="1052736"/>
            <a:ext cx="2489889" cy="2520000"/>
            <a:chOff x="4427984" y="1052736"/>
            <a:chExt cx="2489889" cy="2520000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1052736"/>
              <a:ext cx="2489889" cy="25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 descr="빨간 자동차 이미지 - 무료 사진 다운로드 - Pixabay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"/>
            <a:stretch/>
          </p:blipFill>
          <p:spPr bwMode="auto">
            <a:xfrm>
              <a:off x="4460177" y="1779900"/>
              <a:ext cx="2425502" cy="106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99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144</Words>
  <Application>Microsoft Office PowerPoint</Application>
  <PresentationFormat>화면 슬라이드 쇼(4:3)</PresentationFormat>
  <Paragraphs>99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2020-12-26T09:34:05Z</dcterms:created>
  <dcterms:modified xsi:type="dcterms:W3CDTF">2021-01-02T11:35:56Z</dcterms:modified>
</cp:coreProperties>
</file>