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7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4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2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2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1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4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30E1-8FC5-47CC-8E42-C92A076B064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2D6D-397E-4E86-8CAD-7C0A2675C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0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23795"/>
              </p:ext>
            </p:extLst>
          </p:nvPr>
        </p:nvGraphicFramePr>
        <p:xfrm>
          <a:off x="1547664" y="692696"/>
          <a:ext cx="6096000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16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17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18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19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21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22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23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24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31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32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33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34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36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37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38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39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202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209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224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7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35319"/>
              </p:ext>
            </p:extLst>
          </p:nvPr>
        </p:nvGraphicFramePr>
        <p:xfrm>
          <a:off x="1547664" y="692696"/>
          <a:ext cx="6096000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나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224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49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72071"/>
              </p:ext>
            </p:extLst>
          </p:nvPr>
        </p:nvGraphicFramePr>
        <p:xfrm>
          <a:off x="1547664" y="692696"/>
          <a:ext cx="6096000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나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224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5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55976" y="836712"/>
            <a:ext cx="1296000" cy="1296144"/>
            <a:chOff x="4355976" y="836712"/>
            <a:chExt cx="1296000" cy="1296144"/>
          </a:xfrm>
        </p:grpSpPr>
        <p:pic>
          <p:nvPicPr>
            <p:cNvPr id="1026" name="Picture 2" descr="Rocket on Apple iOS 14.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91455">
              <a:off x="4496647" y="977454"/>
              <a:ext cx="1014659" cy="101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355976" y="836712"/>
              <a:ext cx="1296000" cy="12961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BT21 : 우주스타 탄생 – LINE 테마 | LINE STO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" t="33916" r="5728" b="325"/>
          <a:stretch/>
        </p:blipFill>
        <p:spPr bwMode="auto">
          <a:xfrm>
            <a:off x="1066800" y="2202255"/>
            <a:ext cx="2142565" cy="22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0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</Words>
  <Application>Microsoft Office PowerPoint</Application>
  <PresentationFormat>화면 슬라이드 쇼(4:3)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2021-01-09T10:00:27Z</dcterms:created>
  <dcterms:modified xsi:type="dcterms:W3CDTF">2021-01-16T11:31:13Z</dcterms:modified>
</cp:coreProperties>
</file>