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305" r:id="rId6"/>
    <p:sldId id="324" r:id="rId7"/>
    <p:sldId id="282" r:id="rId8"/>
    <p:sldId id="306" r:id="rId9"/>
    <p:sldId id="313" r:id="rId10"/>
    <p:sldId id="323" r:id="rId11"/>
    <p:sldId id="283" r:id="rId12"/>
    <p:sldId id="280" r:id="rId13"/>
    <p:sldId id="314" r:id="rId14"/>
    <p:sldId id="316" r:id="rId15"/>
    <p:sldId id="315" r:id="rId16"/>
    <p:sldId id="317" r:id="rId17"/>
    <p:sldId id="303" r:id="rId18"/>
    <p:sldId id="304" r:id="rId19"/>
    <p:sldId id="325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0BBA8"/>
    <a:srgbClr val="EDD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28" y="-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EC0FF-A7AF-4EC0-BB4C-3F6873F3D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1016"/>
            <a:ext cx="9144000" cy="143752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49469" y="2620513"/>
            <a:ext cx="8293058" cy="742263"/>
            <a:chOff x="1949471" y="3535766"/>
            <a:chExt cx="8293058" cy="742263"/>
          </a:xfrm>
        </p:grpSpPr>
        <p:grpSp>
          <p:nvGrpSpPr>
            <p:cNvPr id="9" name="组合 8"/>
            <p:cNvGrpSpPr/>
            <p:nvPr/>
          </p:nvGrpSpPr>
          <p:grpSpPr>
            <a:xfrm>
              <a:off x="3474641" y="3535766"/>
              <a:ext cx="5242719" cy="742263"/>
              <a:chOff x="3474641" y="1597783"/>
              <a:chExt cx="5242719" cy="742263"/>
            </a:xfrm>
          </p:grpSpPr>
          <p:sp>
            <p:nvSpPr>
              <p:cNvPr id="12" name="任意多边形 11"/>
              <p:cNvSpPr/>
              <p:nvPr/>
            </p:nvSpPr>
            <p:spPr>
              <a:xfrm rot="10800000">
                <a:off x="7702369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474641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21704" y="1597783"/>
                <a:ext cx="3748592" cy="5952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a-DK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10800000">
                <a:off x="4221704" y="2193053"/>
                <a:ext cx="267928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10800000" flipH="1">
                <a:off x="7702369" y="2193053"/>
                <a:ext cx="267927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194947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1415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281656" y="4387137"/>
            <a:ext cx="1628689" cy="1628689"/>
            <a:chOff x="3309582" y="4749421"/>
            <a:chExt cx="1276066" cy="1276066"/>
          </a:xfrm>
        </p:grpSpPr>
        <p:sp>
          <p:nvSpPr>
            <p:cNvPr id="19" name="椭圆 18"/>
            <p:cNvSpPr/>
            <p:nvPr/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rPr>
                <a:t>WPS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5824"/>
            <a:ext cx="9144000" cy="57590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2200" y="4194546"/>
            <a:ext cx="7467601" cy="971059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62200" y="5192593"/>
            <a:ext cx="7467601" cy="6260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75834" y="1808577"/>
            <a:ext cx="2240331" cy="2240331"/>
            <a:chOff x="3309582" y="4749421"/>
            <a:chExt cx="1276066" cy="1276066"/>
          </a:xfrm>
        </p:grpSpPr>
        <p:sp>
          <p:nvSpPr>
            <p:cNvPr id="10" name="椭圆 9"/>
            <p:cNvSpPr/>
            <p:nvPr/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49471" y="3560890"/>
            <a:ext cx="8293058" cy="742263"/>
            <a:chOff x="1949471" y="3535766"/>
            <a:chExt cx="8293058" cy="742263"/>
          </a:xfrm>
          <a:effectLst/>
        </p:grpSpPr>
        <p:grpSp>
          <p:nvGrpSpPr>
            <p:cNvPr id="13" name="组合 12"/>
            <p:cNvGrpSpPr/>
            <p:nvPr/>
          </p:nvGrpSpPr>
          <p:grpSpPr>
            <a:xfrm>
              <a:off x="3474641" y="3535766"/>
              <a:ext cx="5242719" cy="742263"/>
              <a:chOff x="3474641" y="1597783"/>
              <a:chExt cx="5242719" cy="742263"/>
            </a:xfrm>
          </p:grpSpPr>
          <p:sp>
            <p:nvSpPr>
              <p:cNvPr id="16" name="任意多边形 15"/>
              <p:cNvSpPr/>
              <p:nvPr/>
            </p:nvSpPr>
            <p:spPr>
              <a:xfrm rot="10800000">
                <a:off x="7702369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474641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21704" y="1597783"/>
                <a:ext cx="3748592" cy="595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10800000">
                <a:off x="4221704" y="2193053"/>
                <a:ext cx="267928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 flipH="1">
                <a:off x="7702369" y="2193053"/>
                <a:ext cx="267927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194947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91415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63851"/>
            <a:ext cx="5181600" cy="4813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63851"/>
            <a:ext cx="5181600" cy="481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0400" y="2678400"/>
            <a:ext cx="6872400" cy="1062000"/>
          </a:xfrm>
        </p:spPr>
        <p:txBody>
          <a:bodyPr>
            <a:normAutofit/>
          </a:bodyPr>
          <a:lstStyle>
            <a:lvl1pPr algn="ctr">
              <a:defRPr sz="8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49472" y="4103448"/>
            <a:ext cx="8293058" cy="742263"/>
            <a:chOff x="1949471" y="3535766"/>
            <a:chExt cx="8293058" cy="742263"/>
          </a:xfrm>
        </p:grpSpPr>
        <p:grpSp>
          <p:nvGrpSpPr>
            <p:cNvPr id="7" name="组合 6"/>
            <p:cNvGrpSpPr/>
            <p:nvPr/>
          </p:nvGrpSpPr>
          <p:grpSpPr>
            <a:xfrm>
              <a:off x="3474641" y="3535766"/>
              <a:ext cx="5242719" cy="742263"/>
              <a:chOff x="3474641" y="1597783"/>
              <a:chExt cx="5242719" cy="742263"/>
            </a:xfrm>
          </p:grpSpPr>
          <p:sp>
            <p:nvSpPr>
              <p:cNvPr id="10" name="任意多边形 9"/>
              <p:cNvSpPr/>
              <p:nvPr/>
            </p:nvSpPr>
            <p:spPr>
              <a:xfrm rot="10800000">
                <a:off x="7702369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3474641" y="1743421"/>
                <a:ext cx="1014991" cy="596625"/>
              </a:xfrm>
              <a:custGeom>
                <a:avLst/>
                <a:gdLst>
                  <a:gd name="connsiteX0" fmla="*/ 298991 w 1186100"/>
                  <a:gd name="connsiteY0" fmla="*/ 596624 h 596625"/>
                  <a:gd name="connsiteX1" fmla="*/ 298991 w 1186100"/>
                  <a:gd name="connsiteY1" fmla="*/ 1354 h 596625"/>
                  <a:gd name="connsiteX2" fmla="*/ 1186100 w 1186100"/>
                  <a:gd name="connsiteY2" fmla="*/ 1354 h 596625"/>
                  <a:gd name="connsiteX3" fmla="*/ 1186100 w 1186100"/>
                  <a:gd name="connsiteY3" fmla="*/ 596624 h 596625"/>
                  <a:gd name="connsiteX4" fmla="*/ 0 w 1186100"/>
                  <a:gd name="connsiteY4" fmla="*/ 596625 h 596625"/>
                  <a:gd name="connsiteX5" fmla="*/ 298313 w 1186100"/>
                  <a:gd name="connsiteY5" fmla="*/ 298312 h 596625"/>
                  <a:gd name="connsiteX6" fmla="*/ 1 w 1186100"/>
                  <a:gd name="connsiteY6" fmla="*/ 0 h 596625"/>
                  <a:gd name="connsiteX7" fmla="*/ 298990 w 1186100"/>
                  <a:gd name="connsiteY7" fmla="*/ 0 h 596625"/>
                  <a:gd name="connsiteX8" fmla="*/ 298990 w 1186100"/>
                  <a:gd name="connsiteY8" fmla="*/ 298990 h 596625"/>
                  <a:gd name="connsiteX9" fmla="*/ 298989 w 1186100"/>
                  <a:gd name="connsiteY9" fmla="*/ 298989 h 596625"/>
                  <a:gd name="connsiteX10" fmla="*/ 298989 w 1186100"/>
                  <a:gd name="connsiteY10" fmla="*/ 596625 h 59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6100" h="596625">
                    <a:moveTo>
                      <a:pt x="298991" y="596624"/>
                    </a:moveTo>
                    <a:lnTo>
                      <a:pt x="298991" y="1354"/>
                    </a:lnTo>
                    <a:lnTo>
                      <a:pt x="1186100" y="1354"/>
                    </a:lnTo>
                    <a:lnTo>
                      <a:pt x="1186100" y="596624"/>
                    </a:lnTo>
                    <a:close/>
                    <a:moveTo>
                      <a:pt x="0" y="596625"/>
                    </a:moveTo>
                    <a:lnTo>
                      <a:pt x="298313" y="298312"/>
                    </a:lnTo>
                    <a:lnTo>
                      <a:pt x="1" y="0"/>
                    </a:lnTo>
                    <a:lnTo>
                      <a:pt x="298990" y="0"/>
                    </a:lnTo>
                    <a:lnTo>
                      <a:pt x="298990" y="298990"/>
                    </a:lnTo>
                    <a:lnTo>
                      <a:pt x="298989" y="298989"/>
                    </a:lnTo>
                    <a:lnTo>
                      <a:pt x="298989" y="5966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221704" y="1597783"/>
                <a:ext cx="3748592" cy="595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dirty="0" smtClean="0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10800000">
                <a:off x="4221704" y="2193053"/>
                <a:ext cx="267928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10800000" flipH="1">
                <a:off x="7702369" y="2193053"/>
                <a:ext cx="267927" cy="145638"/>
              </a:xfrm>
              <a:prstGeom prst="rtTriangle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94947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914151" y="3985630"/>
              <a:ext cx="1328378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0056" y="365125"/>
            <a:ext cx="164374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4528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DAAA9"/>
            </a:gs>
            <a:gs pos="83000">
              <a:srgbClr val="86B9BA"/>
            </a:gs>
            <a:gs pos="0">
              <a:srgbClr val="87BBB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201478"/>
            <a:ext cx="10515600" cy="96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307805"/>
            <a:ext cx="10515600" cy="486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9392-9D29-4B37-92A0-3BFA85027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00BC-B9A5-4E63-A704-A323024207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8.xml"/><Relationship Id="rId16" Type="http://schemas.openxmlformats.org/officeDocument/2006/relationships/image" Target="../media/image7.jpeg"/><Relationship Id="rId15" Type="http://schemas.openxmlformats.org/officeDocument/2006/relationships/image" Target="../media/image6.jpeg"/><Relationship Id="rId14" Type="http://schemas.openxmlformats.org/officeDocument/2006/relationships/image" Target="../media/image5.jpeg"/><Relationship Id="rId13" Type="http://schemas.openxmlformats.org/officeDocument/2006/relationships/image" Target="../media/image4.jpeg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1.xml"/><Relationship Id="rId15" Type="http://schemas.openxmlformats.org/officeDocument/2006/relationships/image" Target="../media/image9.png"/><Relationship Id="rId14" Type="http://schemas.openxmlformats.org/officeDocument/2006/relationships/image" Target="../media/image5.jpeg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4.xml"/><Relationship Id="rId13" Type="http://schemas.openxmlformats.org/officeDocument/2006/relationships/image" Target="../media/image10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97.xml"/><Relationship Id="rId13" Type="http://schemas.openxmlformats.org/officeDocument/2006/relationships/image" Target="../media/image11.png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0.xml"/><Relationship Id="rId14" Type="http://schemas.openxmlformats.org/officeDocument/2006/relationships/image" Target="../media/image13.jpeg"/><Relationship Id="rId13" Type="http://schemas.openxmlformats.org/officeDocument/2006/relationships/image" Target="../media/image12.png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5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tags" Target="../tags/tag11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 smtClean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6600" b="1" dirty="0" err="1" smtClean="0"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r>
              <a:rPr lang="zh-CN" altLang="en-US" sz="6600" b="1" dirty="0" smtClean="0">
                <a:latin typeface="微软雅黑" panose="020B0503020204020204" charset="-122"/>
                <a:ea typeface="微软雅黑" panose="020B0503020204020204" charset="-122"/>
              </a:rPr>
              <a:t>的云图片处理</a:t>
            </a:r>
            <a:endParaRPr lang="zh-CN" altLang="en-US" sz="6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2644775"/>
            <a:ext cx="9144000" cy="1245870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2017.7.14</a:t>
            </a:r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 sz="1400" b="1" dirty="0">
              <a:latin typeface="汉仪小麦体简" panose="00020600040101010101" charset="-122"/>
              <a:ea typeface="汉仪小麦体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24000" y="3457575"/>
            <a:ext cx="9144000" cy="1245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爱课设，爱自拍，爱生活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咸鱼大盘鸡组：徐颖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&amp;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李然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&amp;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王乃加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&amp;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李明潞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 sz="1400" b="1" dirty="0">
              <a:latin typeface="汉仪小麦体简" panose="00020600040101010101" charset="-122"/>
              <a:ea typeface="汉仪小麦体简" panose="00020600040101010101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 rot="10800000">
            <a:off x="7702367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>
            <p:custDataLst>
              <p:tags r:id="rId2"/>
            </p:custDataLst>
          </p:nvPr>
        </p:nvSpPr>
        <p:spPr>
          <a:xfrm>
            <a:off x="3474639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3"/>
            </p:custDataLst>
          </p:nvPr>
        </p:nvSpPr>
        <p:spPr>
          <a:xfrm>
            <a:off x="4221702" y="660467"/>
            <a:ext cx="3748592" cy="59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 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8" name="直角三角形 47"/>
          <p:cNvSpPr/>
          <p:nvPr>
            <p:custDataLst>
              <p:tags r:id="rId4"/>
            </p:custDataLst>
          </p:nvPr>
        </p:nvSpPr>
        <p:spPr>
          <a:xfrm rot="10800000">
            <a:off x="4221702" y="1255737"/>
            <a:ext cx="267928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直角三角形 48"/>
          <p:cNvSpPr/>
          <p:nvPr>
            <p:custDataLst>
              <p:tags r:id="rId5"/>
            </p:custDataLst>
          </p:nvPr>
        </p:nvSpPr>
        <p:spPr>
          <a:xfrm rot="10800000" flipH="1">
            <a:off x="7702367" y="1255737"/>
            <a:ext cx="267927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6"/>
            </p:custDataLst>
          </p:nvPr>
        </p:nvCxnSpPr>
        <p:spPr>
          <a:xfrm>
            <a:off x="194946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7"/>
            </p:custDataLst>
          </p:nvPr>
        </p:nvCxnSpPr>
        <p:spPr>
          <a:xfrm>
            <a:off x="891414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875665" y="2399665"/>
            <a:ext cx="2489835" cy="113220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文件传输协议</a:t>
            </a:r>
            <a:endParaRPr lang="zh-CN" altLang="en-US" sz="24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中断报错</a:t>
            </a:r>
            <a:endParaRPr lang="en-US" altLang="zh-CN" sz="24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>
            <p:custDataLst>
              <p:tags r:id="rId9"/>
            </p:custDataLst>
          </p:nvPr>
        </p:nvGrpSpPr>
        <p:grpSpPr>
          <a:xfrm>
            <a:off x="1480820" y="3531870"/>
            <a:ext cx="1279525" cy="1279525"/>
            <a:chOff x="3309582" y="4749421"/>
            <a:chExt cx="1276066" cy="1276066"/>
          </a:xfrm>
        </p:grpSpPr>
        <p:sp>
          <p:nvSpPr>
            <p:cNvPr id="37" name="椭圆 36"/>
            <p:cNvSpPr/>
            <p:nvPr>
              <p:custDataLst>
                <p:tags r:id="rId10"/>
              </p:custDataLst>
            </p:nvPr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11"/>
              </p:custDataLst>
            </p:nvPr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40" name="任意多边形 39"/>
          <p:cNvSpPr/>
          <p:nvPr>
            <p:custDataLst>
              <p:tags r:id="rId12"/>
            </p:custDataLst>
          </p:nvPr>
        </p:nvSpPr>
        <p:spPr>
          <a:xfrm rot="16200000">
            <a:off x="1865630" y="3899535"/>
            <a:ext cx="509270" cy="544195"/>
          </a:xfrm>
          <a:custGeom>
            <a:avLst/>
            <a:gdLst>
              <a:gd name="connsiteX0" fmla="*/ 422156 w 507404"/>
              <a:gd name="connsiteY0" fmla="*/ 147028 h 541693"/>
              <a:gd name="connsiteX1" fmla="*/ 381092 w 507404"/>
              <a:gd name="connsiteY1" fmla="*/ 111748 h 541693"/>
              <a:gd name="connsiteX2" fmla="*/ 253707 w 507404"/>
              <a:gd name="connsiteY2" fmla="*/ 100495 h 541693"/>
              <a:gd name="connsiteX3" fmla="*/ 126035 w 507404"/>
              <a:gd name="connsiteY3" fmla="*/ 110604 h 541693"/>
              <a:gd name="connsiteX4" fmla="*/ 85255 w 507404"/>
              <a:gd name="connsiteY4" fmla="*/ 147028 h 541693"/>
              <a:gd name="connsiteX5" fmla="*/ 126893 w 507404"/>
              <a:gd name="connsiteY5" fmla="*/ 179734 h 541693"/>
              <a:gd name="connsiteX6" fmla="*/ 253707 w 507404"/>
              <a:gd name="connsiteY6" fmla="*/ 188983 h 541693"/>
              <a:gd name="connsiteX7" fmla="*/ 377662 w 507404"/>
              <a:gd name="connsiteY7" fmla="*/ 180020 h 541693"/>
              <a:gd name="connsiteX8" fmla="*/ 422156 w 507404"/>
              <a:gd name="connsiteY8" fmla="*/ 147028 h 541693"/>
              <a:gd name="connsiteX9" fmla="*/ 501307 w 507404"/>
              <a:gd name="connsiteY9" fmla="*/ 454148 h 541693"/>
              <a:gd name="connsiteX10" fmla="*/ 501307 w 507404"/>
              <a:gd name="connsiteY10" fmla="*/ 541693 h 541693"/>
              <a:gd name="connsiteX11" fmla="*/ 186231 w 507404"/>
              <a:gd name="connsiteY11" fmla="*/ 541693 h 541693"/>
              <a:gd name="connsiteX12" fmla="*/ 87267 w 507404"/>
              <a:gd name="connsiteY12" fmla="*/ 442729 h 541693"/>
              <a:gd name="connsiteX13" fmla="*/ 407597 w 507404"/>
              <a:gd name="connsiteY13" fmla="*/ 442729 h 541693"/>
              <a:gd name="connsiteX14" fmla="*/ 407597 w 507404"/>
              <a:gd name="connsiteY14" fmla="*/ 441205 h 541693"/>
              <a:gd name="connsiteX15" fmla="*/ 364171 w 507404"/>
              <a:gd name="connsiteY15" fmla="*/ 357385 h 541693"/>
              <a:gd name="connsiteX16" fmla="*/ 442642 w 507404"/>
              <a:gd name="connsiteY16" fmla="*/ 340621 h 541693"/>
              <a:gd name="connsiteX17" fmla="*/ 507404 w 507404"/>
              <a:gd name="connsiteY17" fmla="*/ 148553 h 541693"/>
              <a:gd name="connsiteX18" fmla="*/ 468478 w 507404"/>
              <a:gd name="connsiteY18" fmla="*/ 235876 h 541693"/>
              <a:gd name="connsiteX19" fmla="*/ 373683 w 507404"/>
              <a:gd name="connsiteY19" fmla="*/ 278331 h 541693"/>
              <a:gd name="connsiteX20" fmla="*/ 255994 w 507404"/>
              <a:gd name="connsiteY20" fmla="*/ 289471 h 541693"/>
              <a:gd name="connsiteX21" fmla="*/ 61404 w 507404"/>
              <a:gd name="connsiteY21" fmla="*/ 247114 h 541693"/>
              <a:gd name="connsiteX22" fmla="*/ 6 w 507404"/>
              <a:gd name="connsiteY22" fmla="*/ 144739 h 541693"/>
              <a:gd name="connsiteX23" fmla="*/ 36901 w 507404"/>
              <a:gd name="connsiteY23" fmla="*/ 59131 h 541693"/>
              <a:gd name="connsiteX24" fmla="*/ 129666 w 507404"/>
              <a:gd name="connsiteY24" fmla="*/ 13487 h 541693"/>
              <a:gd name="connsiteX25" fmla="*/ 251420 w 507404"/>
              <a:gd name="connsiteY25" fmla="*/ 7 h 541693"/>
              <a:gd name="connsiteX26" fmla="*/ 381136 w 507404"/>
              <a:gd name="connsiteY26" fmla="*/ 15659 h 541693"/>
              <a:gd name="connsiteX27" fmla="*/ 472713 w 507404"/>
              <a:gd name="connsiteY27" fmla="*/ 64321 h 541693"/>
              <a:gd name="connsiteX28" fmla="*/ 507404 w 507404"/>
              <a:gd name="connsiteY28" fmla="*/ 148553 h 54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7404" h="541693">
                <a:moveTo>
                  <a:pt x="422156" y="147028"/>
                </a:moveTo>
                <a:cubicBezTo>
                  <a:pt x="422330" y="131358"/>
                  <a:pt x="408642" y="119598"/>
                  <a:pt x="381092" y="111748"/>
                </a:cubicBezTo>
                <a:cubicBezTo>
                  <a:pt x="353542" y="103897"/>
                  <a:pt x="311080" y="100147"/>
                  <a:pt x="253707" y="100495"/>
                </a:cubicBezTo>
                <a:cubicBezTo>
                  <a:pt x="196001" y="99670"/>
                  <a:pt x="153443" y="103040"/>
                  <a:pt x="126035" y="110604"/>
                </a:cubicBezTo>
                <a:cubicBezTo>
                  <a:pt x="98627" y="118168"/>
                  <a:pt x="85033" y="130309"/>
                  <a:pt x="85255" y="147028"/>
                </a:cubicBezTo>
                <a:cubicBezTo>
                  <a:pt x="85176" y="162459"/>
                  <a:pt x="99056" y="173361"/>
                  <a:pt x="126893" y="179734"/>
                </a:cubicBezTo>
                <a:cubicBezTo>
                  <a:pt x="154730" y="186106"/>
                  <a:pt x="197001" y="189189"/>
                  <a:pt x="253707" y="188983"/>
                </a:cubicBezTo>
                <a:cubicBezTo>
                  <a:pt x="307078" y="189237"/>
                  <a:pt x="348397" y="186249"/>
                  <a:pt x="377662" y="180020"/>
                </a:cubicBezTo>
                <a:cubicBezTo>
                  <a:pt x="406927" y="173790"/>
                  <a:pt x="421759" y="162793"/>
                  <a:pt x="422156" y="147028"/>
                </a:cubicBezTo>
                <a:close/>
                <a:moveTo>
                  <a:pt x="501307" y="454148"/>
                </a:moveTo>
                <a:lnTo>
                  <a:pt x="501307" y="541693"/>
                </a:lnTo>
                <a:lnTo>
                  <a:pt x="186231" y="541693"/>
                </a:lnTo>
                <a:lnTo>
                  <a:pt x="87267" y="442729"/>
                </a:lnTo>
                <a:lnTo>
                  <a:pt x="407597" y="442729"/>
                </a:lnTo>
                <a:lnTo>
                  <a:pt x="407597" y="441205"/>
                </a:lnTo>
                <a:lnTo>
                  <a:pt x="364171" y="357385"/>
                </a:lnTo>
                <a:lnTo>
                  <a:pt x="442642" y="340621"/>
                </a:lnTo>
                <a:close/>
                <a:moveTo>
                  <a:pt x="507404" y="148553"/>
                </a:moveTo>
                <a:cubicBezTo>
                  <a:pt x="506488" y="186268"/>
                  <a:pt x="493513" y="215376"/>
                  <a:pt x="468478" y="235876"/>
                </a:cubicBezTo>
                <a:cubicBezTo>
                  <a:pt x="443443" y="256376"/>
                  <a:pt x="411845" y="270528"/>
                  <a:pt x="373683" y="278331"/>
                </a:cubicBezTo>
                <a:cubicBezTo>
                  <a:pt x="335521" y="286134"/>
                  <a:pt x="296291" y="289848"/>
                  <a:pt x="255994" y="289471"/>
                </a:cubicBezTo>
                <a:cubicBezTo>
                  <a:pt x="167633" y="288442"/>
                  <a:pt x="102770" y="274323"/>
                  <a:pt x="61404" y="247114"/>
                </a:cubicBezTo>
                <a:cubicBezTo>
                  <a:pt x="20039" y="219905"/>
                  <a:pt x="-427" y="185780"/>
                  <a:pt x="6" y="144739"/>
                </a:cubicBezTo>
                <a:cubicBezTo>
                  <a:pt x="753" y="108892"/>
                  <a:pt x="13051" y="80356"/>
                  <a:pt x="36901" y="59131"/>
                </a:cubicBezTo>
                <a:cubicBezTo>
                  <a:pt x="60750" y="37906"/>
                  <a:pt x="91673" y="22691"/>
                  <a:pt x="129666" y="13487"/>
                </a:cubicBezTo>
                <a:cubicBezTo>
                  <a:pt x="167658" y="4284"/>
                  <a:pt x="208243" y="-210"/>
                  <a:pt x="251420" y="7"/>
                </a:cubicBezTo>
                <a:cubicBezTo>
                  <a:pt x="299453" y="-64"/>
                  <a:pt x="342691" y="5153"/>
                  <a:pt x="381136" y="15659"/>
                </a:cubicBezTo>
                <a:cubicBezTo>
                  <a:pt x="419580" y="26165"/>
                  <a:pt x="450106" y="42385"/>
                  <a:pt x="472713" y="64321"/>
                </a:cubicBezTo>
                <a:cubicBezTo>
                  <a:pt x="495320" y="86257"/>
                  <a:pt x="506883" y="114335"/>
                  <a:pt x="507404" y="148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 descr="微信图片_201707132238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1480" y="2097405"/>
            <a:ext cx="6788785" cy="4323715"/>
          </a:xfrm>
          <a:prstGeom prst="rect">
            <a:avLst/>
          </a:prstGeom>
        </p:spPr>
      </p:pic>
      <p:pic>
        <p:nvPicPr>
          <p:cNvPr id="3" name="图片 2" descr="微信图片_201707132238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6150" y="3917315"/>
            <a:ext cx="5379720" cy="16040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44440" y="4114800"/>
            <a:ext cx="496824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 241"/>
          <p:cNvSpPr/>
          <p:nvPr/>
        </p:nvSpPr>
        <p:spPr>
          <a:xfrm>
            <a:off x="5303520" y="769620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41"/>
          <p:cNvSpPr/>
          <p:nvPr/>
        </p:nvSpPr>
        <p:spPr>
          <a:xfrm>
            <a:off x="588010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41"/>
          <p:cNvSpPr/>
          <p:nvPr/>
        </p:nvSpPr>
        <p:spPr>
          <a:xfrm>
            <a:off x="645668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93440" y="4982845"/>
            <a:ext cx="8270240" cy="745490"/>
            <a:chOff x="3968" y="8549"/>
            <a:chExt cx="13024" cy="1174"/>
          </a:xfrm>
        </p:grpSpPr>
        <p:pic>
          <p:nvPicPr>
            <p:cNvPr id="2" name="图片 1" descr="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68" y="8549"/>
              <a:ext cx="13024" cy="1174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4236" y="8928"/>
              <a:ext cx="5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calasiz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58870" y="2066925"/>
            <a:ext cx="7739380" cy="2359660"/>
          </a:xfrm>
          <a:prstGeom prst="rect">
            <a:avLst/>
          </a:prstGeom>
        </p:spPr>
      </p:pic>
      <p:sp>
        <p:nvSpPr>
          <p:cNvPr id="12" name=" 241"/>
          <p:cNvSpPr/>
          <p:nvPr/>
        </p:nvSpPr>
        <p:spPr>
          <a:xfrm>
            <a:off x="7079615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241"/>
          <p:cNvSpPr/>
          <p:nvPr/>
        </p:nvSpPr>
        <p:spPr>
          <a:xfrm>
            <a:off x="4756150" y="769620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7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 cstate="print"/>
          <a:srcRect l="17148" t="21132" r="32348" b="11778"/>
          <a:stretch>
            <a:fillRect/>
          </a:stretch>
        </p:blipFill>
        <p:spPr>
          <a:xfrm>
            <a:off x="4075430" y="1741805"/>
            <a:ext cx="6464300" cy="483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文本框 69"/>
          <p:cNvSpPr txBox="1"/>
          <p:nvPr>
            <p:custDataLst>
              <p:tags r:id="rId2"/>
            </p:custDataLst>
          </p:nvPr>
        </p:nvSpPr>
        <p:spPr>
          <a:xfrm>
            <a:off x="1120454" y="2347155"/>
            <a:ext cx="2071018" cy="110063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服务器端接收文件数据缺失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74" name="组合 73"/>
          <p:cNvGrpSpPr/>
          <p:nvPr>
            <p:custDataLst>
              <p:tags r:id="rId3"/>
            </p:custDataLst>
          </p:nvPr>
        </p:nvGrpSpPr>
        <p:grpSpPr>
          <a:xfrm>
            <a:off x="1522730" y="3516630"/>
            <a:ext cx="1279525" cy="1279525"/>
            <a:chOff x="3309582" y="4749421"/>
            <a:chExt cx="1276066" cy="1276066"/>
          </a:xfrm>
        </p:grpSpPr>
        <p:sp>
          <p:nvSpPr>
            <p:cNvPr id="79" name="椭圆 78"/>
            <p:cNvSpPr/>
            <p:nvPr>
              <p:custDataLst>
                <p:tags r:id="rId4"/>
              </p:custDataLst>
            </p:nvPr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5"/>
              </p:custDataLst>
            </p:nvPr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 40"/>
          <p:cNvSpPr/>
          <p:nvPr>
            <p:custDataLst>
              <p:tags r:id="rId6"/>
            </p:custDataLst>
          </p:nvPr>
        </p:nvSpPr>
        <p:spPr>
          <a:xfrm rot="16200000">
            <a:off x="1907540" y="3860800"/>
            <a:ext cx="509270" cy="591185"/>
          </a:xfrm>
          <a:custGeom>
            <a:avLst/>
            <a:gdLst>
              <a:gd name="connsiteX0" fmla="*/ 422155 w 507403"/>
              <a:gd name="connsiteY0" fmla="*/ 147028 h 588947"/>
              <a:gd name="connsiteX1" fmla="*/ 381091 w 507403"/>
              <a:gd name="connsiteY1" fmla="*/ 111748 h 588947"/>
              <a:gd name="connsiteX2" fmla="*/ 253706 w 507403"/>
              <a:gd name="connsiteY2" fmla="*/ 100496 h 588947"/>
              <a:gd name="connsiteX3" fmla="*/ 126034 w 507403"/>
              <a:gd name="connsiteY3" fmla="*/ 110604 h 588947"/>
              <a:gd name="connsiteX4" fmla="*/ 85255 w 507403"/>
              <a:gd name="connsiteY4" fmla="*/ 147028 h 588947"/>
              <a:gd name="connsiteX5" fmla="*/ 126892 w 507403"/>
              <a:gd name="connsiteY5" fmla="*/ 179734 h 588947"/>
              <a:gd name="connsiteX6" fmla="*/ 253706 w 507403"/>
              <a:gd name="connsiteY6" fmla="*/ 188983 h 588947"/>
              <a:gd name="connsiteX7" fmla="*/ 377661 w 507403"/>
              <a:gd name="connsiteY7" fmla="*/ 180020 h 588947"/>
              <a:gd name="connsiteX8" fmla="*/ 422155 w 507403"/>
              <a:gd name="connsiteY8" fmla="*/ 147028 h 588947"/>
              <a:gd name="connsiteX9" fmla="*/ 507403 w 507403"/>
              <a:gd name="connsiteY9" fmla="*/ 445777 h 588947"/>
              <a:gd name="connsiteX10" fmla="*/ 486032 w 507403"/>
              <a:gd name="connsiteY10" fmla="*/ 530956 h 588947"/>
              <a:gd name="connsiteX11" fmla="*/ 432844 w 507403"/>
              <a:gd name="connsiteY11" fmla="*/ 575853 h 588947"/>
              <a:gd name="connsiteX12" fmla="*/ 364226 w 507403"/>
              <a:gd name="connsiteY12" fmla="*/ 588938 h 588947"/>
              <a:gd name="connsiteX13" fmla="*/ 237221 w 507403"/>
              <a:gd name="connsiteY13" fmla="*/ 552871 h 588947"/>
              <a:gd name="connsiteX14" fmla="*/ 130224 w 507403"/>
              <a:gd name="connsiteY14" fmla="*/ 473971 h 588947"/>
              <a:gd name="connsiteX15" fmla="*/ 95162 w 507403"/>
              <a:gd name="connsiteY15" fmla="*/ 444253 h 588947"/>
              <a:gd name="connsiteX16" fmla="*/ 93637 w 507403"/>
              <a:gd name="connsiteY16" fmla="*/ 444253 h 588947"/>
              <a:gd name="connsiteX17" fmla="*/ 93637 w 507403"/>
              <a:gd name="connsiteY17" fmla="*/ 503202 h 588947"/>
              <a:gd name="connsiteX18" fmla="*/ 6102 w 507403"/>
              <a:gd name="connsiteY18" fmla="*/ 415667 h 588947"/>
              <a:gd name="connsiteX19" fmla="*/ 6102 w 507403"/>
              <a:gd name="connsiteY19" fmla="*/ 324619 h 588947"/>
              <a:gd name="connsiteX20" fmla="*/ 73086 w 507403"/>
              <a:gd name="connsiteY20" fmla="*/ 324619 h 588947"/>
              <a:gd name="connsiteX21" fmla="*/ 136322 w 507403"/>
              <a:gd name="connsiteY21" fmla="*/ 374149 h 588947"/>
              <a:gd name="connsiteX22" fmla="*/ 250464 w 507403"/>
              <a:gd name="connsiteY22" fmla="*/ 456445 h 588947"/>
              <a:gd name="connsiteX23" fmla="*/ 356603 w 507403"/>
              <a:gd name="connsiteY23" fmla="*/ 490735 h 588947"/>
              <a:gd name="connsiteX24" fmla="*/ 405385 w 507403"/>
              <a:gd name="connsiteY24" fmla="*/ 474542 h 588947"/>
              <a:gd name="connsiteX25" fmla="*/ 424440 w 507403"/>
              <a:gd name="connsiteY25" fmla="*/ 427489 h 588947"/>
              <a:gd name="connsiteX26" fmla="*/ 416152 w 507403"/>
              <a:gd name="connsiteY26" fmla="*/ 385293 h 588947"/>
              <a:gd name="connsiteX27" fmla="*/ 399288 w 507403"/>
              <a:gd name="connsiteY27" fmla="*/ 352813 h 588947"/>
              <a:gd name="connsiteX28" fmla="*/ 476958 w 507403"/>
              <a:gd name="connsiteY28" fmla="*/ 335287 h 588947"/>
              <a:gd name="connsiteX29" fmla="*/ 497604 w 507403"/>
              <a:gd name="connsiteY29" fmla="*/ 382245 h 588947"/>
              <a:gd name="connsiteX30" fmla="*/ 507403 w 507403"/>
              <a:gd name="connsiteY30" fmla="*/ 445777 h 588947"/>
              <a:gd name="connsiteX31" fmla="*/ 507403 w 507403"/>
              <a:gd name="connsiteY31" fmla="*/ 148554 h 588947"/>
              <a:gd name="connsiteX32" fmla="*/ 468477 w 507403"/>
              <a:gd name="connsiteY32" fmla="*/ 235876 h 588947"/>
              <a:gd name="connsiteX33" fmla="*/ 373682 w 507403"/>
              <a:gd name="connsiteY33" fmla="*/ 278331 h 588947"/>
              <a:gd name="connsiteX34" fmla="*/ 255993 w 507403"/>
              <a:gd name="connsiteY34" fmla="*/ 289472 h 588947"/>
              <a:gd name="connsiteX35" fmla="*/ 61404 w 507403"/>
              <a:gd name="connsiteY35" fmla="*/ 247114 h 588947"/>
              <a:gd name="connsiteX36" fmla="*/ 6 w 507403"/>
              <a:gd name="connsiteY36" fmla="*/ 144739 h 588947"/>
              <a:gd name="connsiteX37" fmla="*/ 36901 w 507403"/>
              <a:gd name="connsiteY37" fmla="*/ 59131 h 588947"/>
              <a:gd name="connsiteX38" fmla="*/ 129665 w 507403"/>
              <a:gd name="connsiteY38" fmla="*/ 13488 h 588947"/>
              <a:gd name="connsiteX39" fmla="*/ 251419 w 507403"/>
              <a:gd name="connsiteY39" fmla="*/ 7 h 588947"/>
              <a:gd name="connsiteX40" fmla="*/ 381135 w 507403"/>
              <a:gd name="connsiteY40" fmla="*/ 15659 h 588947"/>
              <a:gd name="connsiteX41" fmla="*/ 472712 w 507403"/>
              <a:gd name="connsiteY41" fmla="*/ 64321 h 588947"/>
              <a:gd name="connsiteX42" fmla="*/ 507403 w 507403"/>
              <a:gd name="connsiteY42" fmla="*/ 148554 h 58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7403" h="588947">
                <a:moveTo>
                  <a:pt x="422155" y="147028"/>
                </a:moveTo>
                <a:cubicBezTo>
                  <a:pt x="422329" y="131358"/>
                  <a:pt x="408641" y="119598"/>
                  <a:pt x="381091" y="111748"/>
                </a:cubicBezTo>
                <a:cubicBezTo>
                  <a:pt x="353541" y="103897"/>
                  <a:pt x="311079" y="100147"/>
                  <a:pt x="253706" y="100496"/>
                </a:cubicBezTo>
                <a:cubicBezTo>
                  <a:pt x="196000" y="99671"/>
                  <a:pt x="153442" y="103040"/>
                  <a:pt x="126034" y="110604"/>
                </a:cubicBezTo>
                <a:cubicBezTo>
                  <a:pt x="98626" y="118168"/>
                  <a:pt x="85033" y="130309"/>
                  <a:pt x="85255" y="147028"/>
                </a:cubicBezTo>
                <a:cubicBezTo>
                  <a:pt x="85176" y="162459"/>
                  <a:pt x="99055" y="173361"/>
                  <a:pt x="126892" y="179734"/>
                </a:cubicBezTo>
                <a:cubicBezTo>
                  <a:pt x="154729" y="186106"/>
                  <a:pt x="197000" y="189189"/>
                  <a:pt x="253706" y="188983"/>
                </a:cubicBezTo>
                <a:cubicBezTo>
                  <a:pt x="307077" y="189237"/>
                  <a:pt x="348396" y="186249"/>
                  <a:pt x="377661" y="180020"/>
                </a:cubicBezTo>
                <a:cubicBezTo>
                  <a:pt x="406926" y="173790"/>
                  <a:pt x="421758" y="162793"/>
                  <a:pt x="422155" y="147028"/>
                </a:cubicBezTo>
                <a:close/>
                <a:moveTo>
                  <a:pt x="507403" y="445777"/>
                </a:moveTo>
                <a:cubicBezTo>
                  <a:pt x="506948" y="481589"/>
                  <a:pt x="499824" y="509982"/>
                  <a:pt x="486032" y="530956"/>
                </a:cubicBezTo>
                <a:cubicBezTo>
                  <a:pt x="472240" y="551930"/>
                  <a:pt x="454511" y="566895"/>
                  <a:pt x="432844" y="575853"/>
                </a:cubicBezTo>
                <a:cubicBezTo>
                  <a:pt x="411177" y="584811"/>
                  <a:pt x="388304" y="589173"/>
                  <a:pt x="364226" y="588938"/>
                </a:cubicBezTo>
                <a:cubicBezTo>
                  <a:pt x="317937" y="587717"/>
                  <a:pt x="275602" y="575694"/>
                  <a:pt x="237221" y="552871"/>
                </a:cubicBezTo>
                <a:cubicBezTo>
                  <a:pt x="198840" y="530047"/>
                  <a:pt x="163174" y="503747"/>
                  <a:pt x="130224" y="473971"/>
                </a:cubicBezTo>
                <a:lnTo>
                  <a:pt x="95162" y="444253"/>
                </a:lnTo>
                <a:lnTo>
                  <a:pt x="93637" y="444253"/>
                </a:lnTo>
                <a:lnTo>
                  <a:pt x="93637" y="503202"/>
                </a:lnTo>
                <a:lnTo>
                  <a:pt x="6102" y="415667"/>
                </a:lnTo>
                <a:lnTo>
                  <a:pt x="6102" y="324619"/>
                </a:lnTo>
                <a:lnTo>
                  <a:pt x="73086" y="324619"/>
                </a:lnTo>
                <a:lnTo>
                  <a:pt x="136322" y="374149"/>
                </a:lnTo>
                <a:cubicBezTo>
                  <a:pt x="176751" y="407010"/>
                  <a:pt x="214799" y="434442"/>
                  <a:pt x="250464" y="456445"/>
                </a:cubicBezTo>
                <a:cubicBezTo>
                  <a:pt x="286130" y="478448"/>
                  <a:pt x="321510" y="489878"/>
                  <a:pt x="356603" y="490735"/>
                </a:cubicBezTo>
                <a:cubicBezTo>
                  <a:pt x="376771" y="490671"/>
                  <a:pt x="393031" y="485274"/>
                  <a:pt x="405385" y="474542"/>
                </a:cubicBezTo>
                <a:cubicBezTo>
                  <a:pt x="417739" y="463811"/>
                  <a:pt x="424091" y="448126"/>
                  <a:pt x="424440" y="427489"/>
                </a:cubicBezTo>
                <a:cubicBezTo>
                  <a:pt x="424107" y="411852"/>
                  <a:pt x="421344" y="397787"/>
                  <a:pt x="416152" y="385293"/>
                </a:cubicBezTo>
                <a:cubicBezTo>
                  <a:pt x="410959" y="372799"/>
                  <a:pt x="405338" y="361973"/>
                  <a:pt x="399288" y="352813"/>
                </a:cubicBezTo>
                <a:lnTo>
                  <a:pt x="476958" y="335287"/>
                </a:lnTo>
                <a:cubicBezTo>
                  <a:pt x="484554" y="347082"/>
                  <a:pt x="491436" y="362735"/>
                  <a:pt x="497604" y="382245"/>
                </a:cubicBezTo>
                <a:cubicBezTo>
                  <a:pt x="503772" y="401755"/>
                  <a:pt x="507039" y="422933"/>
                  <a:pt x="507403" y="445777"/>
                </a:cubicBezTo>
                <a:close/>
                <a:moveTo>
                  <a:pt x="507403" y="148554"/>
                </a:moveTo>
                <a:cubicBezTo>
                  <a:pt x="506487" y="186268"/>
                  <a:pt x="493512" y="215376"/>
                  <a:pt x="468477" y="235876"/>
                </a:cubicBezTo>
                <a:cubicBezTo>
                  <a:pt x="443442" y="256376"/>
                  <a:pt x="411844" y="270528"/>
                  <a:pt x="373682" y="278331"/>
                </a:cubicBezTo>
                <a:cubicBezTo>
                  <a:pt x="335520" y="286135"/>
                  <a:pt x="296290" y="289848"/>
                  <a:pt x="255993" y="289472"/>
                </a:cubicBezTo>
                <a:cubicBezTo>
                  <a:pt x="167632" y="288442"/>
                  <a:pt x="102769" y="274323"/>
                  <a:pt x="61404" y="247114"/>
                </a:cubicBezTo>
                <a:cubicBezTo>
                  <a:pt x="20039" y="219905"/>
                  <a:pt x="-427" y="185780"/>
                  <a:pt x="6" y="144739"/>
                </a:cubicBezTo>
                <a:cubicBezTo>
                  <a:pt x="753" y="108892"/>
                  <a:pt x="13051" y="80356"/>
                  <a:pt x="36901" y="59131"/>
                </a:cubicBezTo>
                <a:cubicBezTo>
                  <a:pt x="60750" y="37906"/>
                  <a:pt x="91672" y="22691"/>
                  <a:pt x="129665" y="13488"/>
                </a:cubicBezTo>
                <a:cubicBezTo>
                  <a:pt x="167657" y="4284"/>
                  <a:pt x="208242" y="-210"/>
                  <a:pt x="251419" y="7"/>
                </a:cubicBezTo>
                <a:cubicBezTo>
                  <a:pt x="299452" y="-64"/>
                  <a:pt x="342690" y="5153"/>
                  <a:pt x="381135" y="15659"/>
                </a:cubicBezTo>
                <a:cubicBezTo>
                  <a:pt x="419579" y="26165"/>
                  <a:pt x="450105" y="42386"/>
                  <a:pt x="472712" y="64321"/>
                </a:cubicBezTo>
                <a:cubicBezTo>
                  <a:pt x="495319" y="86257"/>
                  <a:pt x="506882" y="114335"/>
                  <a:pt x="507403" y="1485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7"/>
            </p:custDataLst>
          </p:nvPr>
        </p:nvSpPr>
        <p:spPr>
          <a:xfrm rot="10800000">
            <a:off x="7702367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>
            <p:custDataLst>
              <p:tags r:id="rId8"/>
            </p:custDataLst>
          </p:nvPr>
        </p:nvSpPr>
        <p:spPr>
          <a:xfrm>
            <a:off x="3474639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9"/>
            </p:custDataLst>
          </p:nvPr>
        </p:nvSpPr>
        <p:spPr>
          <a:xfrm>
            <a:off x="4221702" y="660467"/>
            <a:ext cx="3748592" cy="59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 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8" name="直角三角形 47"/>
          <p:cNvSpPr/>
          <p:nvPr>
            <p:custDataLst>
              <p:tags r:id="rId10"/>
            </p:custDataLst>
          </p:nvPr>
        </p:nvSpPr>
        <p:spPr>
          <a:xfrm rot="10800000">
            <a:off x="4221702" y="1255737"/>
            <a:ext cx="267928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直角三角形 48"/>
          <p:cNvSpPr/>
          <p:nvPr>
            <p:custDataLst>
              <p:tags r:id="rId11"/>
            </p:custDataLst>
          </p:nvPr>
        </p:nvSpPr>
        <p:spPr>
          <a:xfrm rot="10800000" flipH="1">
            <a:off x="7702367" y="1255737"/>
            <a:ext cx="267927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12"/>
            </p:custDataLst>
          </p:nvPr>
        </p:nvCxnSpPr>
        <p:spPr>
          <a:xfrm>
            <a:off x="194946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13"/>
            </p:custDataLst>
          </p:nvPr>
        </p:nvCxnSpPr>
        <p:spPr>
          <a:xfrm>
            <a:off x="891414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微信图片_201707132238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6150" y="3917315"/>
            <a:ext cx="5379720" cy="1604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59680" y="4320540"/>
            <a:ext cx="4831080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 241"/>
          <p:cNvSpPr/>
          <p:nvPr/>
        </p:nvSpPr>
        <p:spPr>
          <a:xfrm>
            <a:off x="5029200" y="769620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41"/>
          <p:cNvSpPr/>
          <p:nvPr/>
        </p:nvSpPr>
        <p:spPr>
          <a:xfrm>
            <a:off x="560578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41"/>
          <p:cNvSpPr/>
          <p:nvPr/>
        </p:nvSpPr>
        <p:spPr>
          <a:xfrm>
            <a:off x="618236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41"/>
          <p:cNvSpPr/>
          <p:nvPr/>
        </p:nvSpPr>
        <p:spPr>
          <a:xfrm>
            <a:off x="675132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15"/>
          <a:srcRect l="11117" t="24046" r="44839" b="22399"/>
          <a:stretch>
            <a:fillRect/>
          </a:stretch>
        </p:blipFill>
        <p:spPr>
          <a:xfrm>
            <a:off x="4075430" y="1658620"/>
            <a:ext cx="7183120" cy="491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907280" y="2781300"/>
            <a:ext cx="269748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55160" y="4935220"/>
            <a:ext cx="4053205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6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" name="组合 94"/>
          <p:cNvGrpSpPr/>
          <p:nvPr>
            <p:custDataLst>
              <p:tags r:id="rId1"/>
            </p:custDataLst>
          </p:nvPr>
        </p:nvGrpSpPr>
        <p:grpSpPr>
          <a:xfrm>
            <a:off x="1514475" y="3501390"/>
            <a:ext cx="1279525" cy="1279525"/>
            <a:chOff x="3309582" y="4749421"/>
            <a:chExt cx="1276066" cy="1276066"/>
          </a:xfrm>
        </p:grpSpPr>
        <p:sp>
          <p:nvSpPr>
            <p:cNvPr id="97" name="椭圆 96"/>
            <p:cNvSpPr/>
            <p:nvPr>
              <p:custDataLst>
                <p:tags r:id="rId2"/>
              </p:custDataLst>
            </p:nvPr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3"/>
              </p:custDataLst>
            </p:nvPr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121410" y="2420620"/>
            <a:ext cx="2065602" cy="11322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客户端循环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逻辑错误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5"/>
            </p:custDataLst>
          </p:nvPr>
        </p:nvSpPr>
        <p:spPr>
          <a:xfrm rot="10800000">
            <a:off x="7702367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>
            <p:custDataLst>
              <p:tags r:id="rId6"/>
            </p:custDataLst>
          </p:nvPr>
        </p:nvSpPr>
        <p:spPr>
          <a:xfrm>
            <a:off x="3474639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7"/>
            </p:custDataLst>
          </p:nvPr>
        </p:nvSpPr>
        <p:spPr>
          <a:xfrm>
            <a:off x="4221702" y="660467"/>
            <a:ext cx="3748592" cy="59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 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8" name="直角三角形 47"/>
          <p:cNvSpPr/>
          <p:nvPr>
            <p:custDataLst>
              <p:tags r:id="rId8"/>
            </p:custDataLst>
          </p:nvPr>
        </p:nvSpPr>
        <p:spPr>
          <a:xfrm rot="10800000">
            <a:off x="4221702" y="1255737"/>
            <a:ext cx="267928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直角三角形 48"/>
          <p:cNvSpPr/>
          <p:nvPr>
            <p:custDataLst>
              <p:tags r:id="rId9"/>
            </p:custDataLst>
          </p:nvPr>
        </p:nvSpPr>
        <p:spPr>
          <a:xfrm rot="10800000" flipH="1">
            <a:off x="7702367" y="1255737"/>
            <a:ext cx="267927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10"/>
            </p:custDataLst>
          </p:nvPr>
        </p:nvCxnSpPr>
        <p:spPr>
          <a:xfrm>
            <a:off x="194946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11"/>
            </p:custDataLst>
          </p:nvPr>
        </p:nvCxnSpPr>
        <p:spPr>
          <a:xfrm>
            <a:off x="891414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>
            <p:custDataLst>
              <p:tags r:id="rId12"/>
            </p:custDataLst>
          </p:nvPr>
        </p:nvSpPr>
        <p:spPr>
          <a:xfrm rot="16200000">
            <a:off x="1918970" y="3862705"/>
            <a:ext cx="509270" cy="585470"/>
          </a:xfrm>
          <a:custGeom>
            <a:avLst/>
            <a:gdLst>
              <a:gd name="connsiteX0" fmla="*/ 422155 w 507403"/>
              <a:gd name="connsiteY0" fmla="*/ 147028 h 582842"/>
              <a:gd name="connsiteX1" fmla="*/ 381091 w 507403"/>
              <a:gd name="connsiteY1" fmla="*/ 111748 h 582842"/>
              <a:gd name="connsiteX2" fmla="*/ 253706 w 507403"/>
              <a:gd name="connsiteY2" fmla="*/ 100496 h 582842"/>
              <a:gd name="connsiteX3" fmla="*/ 126034 w 507403"/>
              <a:gd name="connsiteY3" fmla="*/ 110604 h 582842"/>
              <a:gd name="connsiteX4" fmla="*/ 85255 w 507403"/>
              <a:gd name="connsiteY4" fmla="*/ 147028 h 582842"/>
              <a:gd name="connsiteX5" fmla="*/ 126892 w 507403"/>
              <a:gd name="connsiteY5" fmla="*/ 179734 h 582842"/>
              <a:gd name="connsiteX6" fmla="*/ 253706 w 507403"/>
              <a:gd name="connsiteY6" fmla="*/ 188983 h 582842"/>
              <a:gd name="connsiteX7" fmla="*/ 377661 w 507403"/>
              <a:gd name="connsiteY7" fmla="*/ 180020 h 582842"/>
              <a:gd name="connsiteX8" fmla="*/ 422155 w 507403"/>
              <a:gd name="connsiteY8" fmla="*/ 147028 h 582842"/>
              <a:gd name="connsiteX9" fmla="*/ 507402 w 507403"/>
              <a:gd name="connsiteY9" fmla="*/ 443491 h 582842"/>
              <a:gd name="connsiteX10" fmla="*/ 471335 w 507403"/>
              <a:gd name="connsiteY10" fmla="*/ 541150 h 582842"/>
              <a:gd name="connsiteX11" fmla="*/ 387834 w 507403"/>
              <a:gd name="connsiteY11" fmla="*/ 573698 h 582842"/>
              <a:gd name="connsiteX12" fmla="*/ 321310 w 507403"/>
              <a:gd name="connsiteY12" fmla="*/ 554572 h 582842"/>
              <a:gd name="connsiteX13" fmla="*/ 276553 w 507403"/>
              <a:gd name="connsiteY13" fmla="*/ 502912 h 582842"/>
              <a:gd name="connsiteX14" fmla="*/ 275031 w 507403"/>
              <a:gd name="connsiteY14" fmla="*/ 502912 h 582842"/>
              <a:gd name="connsiteX15" fmla="*/ 231338 w 507403"/>
              <a:gd name="connsiteY15" fmla="*/ 563148 h 582842"/>
              <a:gd name="connsiteX16" fmla="*/ 195010 w 507403"/>
              <a:gd name="connsiteY16" fmla="*/ 580955 h 582842"/>
              <a:gd name="connsiteX17" fmla="*/ 181658 w 507403"/>
              <a:gd name="connsiteY17" fmla="*/ 582842 h 582842"/>
              <a:gd name="connsiteX18" fmla="*/ 2190 w 507403"/>
              <a:gd name="connsiteY18" fmla="*/ 403374 h 582842"/>
              <a:gd name="connsiteX19" fmla="*/ 6475 w 507403"/>
              <a:gd name="connsiteY19" fmla="*/ 366529 h 582842"/>
              <a:gd name="connsiteX20" fmla="*/ 22077 w 507403"/>
              <a:gd name="connsiteY20" fmla="*/ 324619 h 582842"/>
              <a:gd name="connsiteX21" fmla="*/ 100506 w 507403"/>
              <a:gd name="connsiteY21" fmla="*/ 339097 h 582842"/>
              <a:gd name="connsiteX22" fmla="*/ 86686 w 507403"/>
              <a:gd name="connsiteY22" fmla="*/ 373482 h 582842"/>
              <a:gd name="connsiteX23" fmla="*/ 81444 w 507403"/>
              <a:gd name="connsiteY23" fmla="*/ 413011 h 582842"/>
              <a:gd name="connsiteX24" fmla="*/ 101555 w 507403"/>
              <a:gd name="connsiteY24" fmla="*/ 468351 h 582842"/>
              <a:gd name="connsiteX25" fmla="*/ 153118 w 507403"/>
              <a:gd name="connsiteY25" fmla="*/ 487687 h 582842"/>
              <a:gd name="connsiteX26" fmla="*/ 212973 w 507403"/>
              <a:gd name="connsiteY26" fmla="*/ 460350 h 582842"/>
              <a:gd name="connsiteX27" fmla="*/ 231653 w 507403"/>
              <a:gd name="connsiteY27" fmla="*/ 394723 h 582842"/>
              <a:gd name="connsiteX28" fmla="*/ 231653 w 507403"/>
              <a:gd name="connsiteY28" fmla="*/ 381007 h 582842"/>
              <a:gd name="connsiteX29" fmla="*/ 304710 w 507403"/>
              <a:gd name="connsiteY29" fmla="*/ 381007 h 582842"/>
              <a:gd name="connsiteX30" fmla="*/ 304710 w 507403"/>
              <a:gd name="connsiteY30" fmla="*/ 390913 h 582842"/>
              <a:gd name="connsiteX31" fmla="*/ 319009 w 507403"/>
              <a:gd name="connsiteY31" fmla="*/ 446539 h 582842"/>
              <a:gd name="connsiteX32" fmla="*/ 368769 w 507403"/>
              <a:gd name="connsiteY32" fmla="*/ 474733 h 582842"/>
              <a:gd name="connsiteX33" fmla="*/ 410807 w 507403"/>
              <a:gd name="connsiteY33" fmla="*/ 458921 h 582842"/>
              <a:gd name="connsiteX34" fmla="*/ 425963 w 507403"/>
              <a:gd name="connsiteY34" fmla="*/ 416821 h 582842"/>
              <a:gd name="connsiteX35" fmla="*/ 420340 w 507403"/>
              <a:gd name="connsiteY35" fmla="*/ 384150 h 582842"/>
              <a:gd name="connsiteX36" fmla="*/ 406137 w 507403"/>
              <a:gd name="connsiteY36" fmla="*/ 354337 h 582842"/>
              <a:gd name="connsiteX37" fmla="*/ 481524 w 507403"/>
              <a:gd name="connsiteY37" fmla="*/ 341383 h 582842"/>
              <a:gd name="connsiteX38" fmla="*/ 499315 w 507403"/>
              <a:gd name="connsiteY38" fmla="*/ 384722 h 582842"/>
              <a:gd name="connsiteX39" fmla="*/ 507402 w 507403"/>
              <a:gd name="connsiteY39" fmla="*/ 443491 h 582842"/>
              <a:gd name="connsiteX40" fmla="*/ 507403 w 507403"/>
              <a:gd name="connsiteY40" fmla="*/ 148554 h 582842"/>
              <a:gd name="connsiteX41" fmla="*/ 468477 w 507403"/>
              <a:gd name="connsiteY41" fmla="*/ 235876 h 582842"/>
              <a:gd name="connsiteX42" fmla="*/ 373682 w 507403"/>
              <a:gd name="connsiteY42" fmla="*/ 278331 h 582842"/>
              <a:gd name="connsiteX43" fmla="*/ 255993 w 507403"/>
              <a:gd name="connsiteY43" fmla="*/ 289472 h 582842"/>
              <a:gd name="connsiteX44" fmla="*/ 61404 w 507403"/>
              <a:gd name="connsiteY44" fmla="*/ 247114 h 582842"/>
              <a:gd name="connsiteX45" fmla="*/ 6 w 507403"/>
              <a:gd name="connsiteY45" fmla="*/ 144740 h 582842"/>
              <a:gd name="connsiteX46" fmla="*/ 36901 w 507403"/>
              <a:gd name="connsiteY46" fmla="*/ 59131 h 582842"/>
              <a:gd name="connsiteX47" fmla="*/ 129665 w 507403"/>
              <a:gd name="connsiteY47" fmla="*/ 13488 h 582842"/>
              <a:gd name="connsiteX48" fmla="*/ 251419 w 507403"/>
              <a:gd name="connsiteY48" fmla="*/ 7 h 582842"/>
              <a:gd name="connsiteX49" fmla="*/ 381135 w 507403"/>
              <a:gd name="connsiteY49" fmla="*/ 15659 h 582842"/>
              <a:gd name="connsiteX50" fmla="*/ 472712 w 507403"/>
              <a:gd name="connsiteY50" fmla="*/ 64322 h 582842"/>
              <a:gd name="connsiteX51" fmla="*/ 507403 w 507403"/>
              <a:gd name="connsiteY51" fmla="*/ 148554 h 58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07403" h="582842">
                <a:moveTo>
                  <a:pt x="422155" y="147028"/>
                </a:moveTo>
                <a:cubicBezTo>
                  <a:pt x="422329" y="131358"/>
                  <a:pt x="408641" y="119598"/>
                  <a:pt x="381091" y="111748"/>
                </a:cubicBezTo>
                <a:cubicBezTo>
                  <a:pt x="353541" y="103897"/>
                  <a:pt x="311079" y="100147"/>
                  <a:pt x="253706" y="100496"/>
                </a:cubicBezTo>
                <a:cubicBezTo>
                  <a:pt x="196000" y="99671"/>
                  <a:pt x="153442" y="103040"/>
                  <a:pt x="126034" y="110604"/>
                </a:cubicBezTo>
                <a:cubicBezTo>
                  <a:pt x="98626" y="118168"/>
                  <a:pt x="85033" y="130310"/>
                  <a:pt x="85255" y="147028"/>
                </a:cubicBezTo>
                <a:cubicBezTo>
                  <a:pt x="85176" y="162459"/>
                  <a:pt x="99055" y="173361"/>
                  <a:pt x="126892" y="179734"/>
                </a:cubicBezTo>
                <a:cubicBezTo>
                  <a:pt x="154729" y="186107"/>
                  <a:pt x="197000" y="189189"/>
                  <a:pt x="253706" y="188983"/>
                </a:cubicBezTo>
                <a:cubicBezTo>
                  <a:pt x="307077" y="189237"/>
                  <a:pt x="348396" y="186250"/>
                  <a:pt x="377661" y="180020"/>
                </a:cubicBezTo>
                <a:cubicBezTo>
                  <a:pt x="406926" y="173790"/>
                  <a:pt x="421758" y="162793"/>
                  <a:pt x="422155" y="147028"/>
                </a:cubicBezTo>
                <a:close/>
                <a:moveTo>
                  <a:pt x="507402" y="443491"/>
                </a:moveTo>
                <a:cubicBezTo>
                  <a:pt x="506373" y="486897"/>
                  <a:pt x="494351" y="519450"/>
                  <a:pt x="471335" y="541150"/>
                </a:cubicBezTo>
                <a:cubicBezTo>
                  <a:pt x="448320" y="562849"/>
                  <a:pt x="420486" y="573698"/>
                  <a:pt x="387834" y="573698"/>
                </a:cubicBezTo>
                <a:cubicBezTo>
                  <a:pt x="362795" y="573459"/>
                  <a:pt x="340621" y="567084"/>
                  <a:pt x="321310" y="554572"/>
                </a:cubicBezTo>
                <a:cubicBezTo>
                  <a:pt x="302000" y="542060"/>
                  <a:pt x="287081" y="524840"/>
                  <a:pt x="276553" y="502912"/>
                </a:cubicBezTo>
                <a:lnTo>
                  <a:pt x="275031" y="502912"/>
                </a:lnTo>
                <a:cubicBezTo>
                  <a:pt x="266994" y="527415"/>
                  <a:pt x="252430" y="547494"/>
                  <a:pt x="231338" y="563148"/>
                </a:cubicBezTo>
                <a:cubicBezTo>
                  <a:pt x="220792" y="570975"/>
                  <a:pt x="208682" y="576911"/>
                  <a:pt x="195010" y="580955"/>
                </a:cubicBezTo>
                <a:lnTo>
                  <a:pt x="181658" y="582842"/>
                </a:lnTo>
                <a:lnTo>
                  <a:pt x="2190" y="403374"/>
                </a:lnTo>
                <a:lnTo>
                  <a:pt x="6475" y="366529"/>
                </a:lnTo>
                <a:cubicBezTo>
                  <a:pt x="10629" y="349797"/>
                  <a:pt x="15830" y="335827"/>
                  <a:pt x="22077" y="324619"/>
                </a:cubicBezTo>
                <a:lnTo>
                  <a:pt x="100506" y="339097"/>
                </a:lnTo>
                <a:cubicBezTo>
                  <a:pt x="94708" y="349177"/>
                  <a:pt x="90102" y="360639"/>
                  <a:pt x="86686" y="373482"/>
                </a:cubicBezTo>
                <a:cubicBezTo>
                  <a:pt x="83271" y="386325"/>
                  <a:pt x="81524" y="399501"/>
                  <a:pt x="81444" y="413011"/>
                </a:cubicBezTo>
                <a:cubicBezTo>
                  <a:pt x="81810" y="437125"/>
                  <a:pt x="88513" y="455572"/>
                  <a:pt x="101555" y="468351"/>
                </a:cubicBezTo>
                <a:cubicBezTo>
                  <a:pt x="114597" y="481130"/>
                  <a:pt x="131784" y="487576"/>
                  <a:pt x="153118" y="487687"/>
                </a:cubicBezTo>
                <a:cubicBezTo>
                  <a:pt x="180409" y="487004"/>
                  <a:pt x="200360" y="477892"/>
                  <a:pt x="212973" y="460350"/>
                </a:cubicBezTo>
                <a:cubicBezTo>
                  <a:pt x="225586" y="442808"/>
                  <a:pt x="231812" y="420932"/>
                  <a:pt x="231653" y="394723"/>
                </a:cubicBezTo>
                <a:lnTo>
                  <a:pt x="231653" y="381007"/>
                </a:lnTo>
                <a:lnTo>
                  <a:pt x="304710" y="381007"/>
                </a:lnTo>
                <a:lnTo>
                  <a:pt x="304710" y="390913"/>
                </a:lnTo>
                <a:cubicBezTo>
                  <a:pt x="304710" y="410407"/>
                  <a:pt x="309477" y="428949"/>
                  <a:pt x="319009" y="446539"/>
                </a:cubicBezTo>
                <a:cubicBezTo>
                  <a:pt x="328542" y="464128"/>
                  <a:pt x="345128" y="473526"/>
                  <a:pt x="368769" y="474733"/>
                </a:cubicBezTo>
                <a:cubicBezTo>
                  <a:pt x="386833" y="474511"/>
                  <a:pt x="400846" y="469240"/>
                  <a:pt x="410807" y="458921"/>
                </a:cubicBezTo>
                <a:cubicBezTo>
                  <a:pt x="420768" y="448603"/>
                  <a:pt x="425821" y="434569"/>
                  <a:pt x="425963" y="416821"/>
                </a:cubicBezTo>
                <a:cubicBezTo>
                  <a:pt x="425852" y="405692"/>
                  <a:pt x="423978" y="394802"/>
                  <a:pt x="420340" y="384150"/>
                </a:cubicBezTo>
                <a:cubicBezTo>
                  <a:pt x="416702" y="373498"/>
                  <a:pt x="411967" y="363560"/>
                  <a:pt x="406137" y="354337"/>
                </a:cubicBezTo>
                <a:lnTo>
                  <a:pt x="481524" y="341383"/>
                </a:lnTo>
                <a:cubicBezTo>
                  <a:pt x="488263" y="352067"/>
                  <a:pt x="494193" y="366513"/>
                  <a:pt x="499315" y="384722"/>
                </a:cubicBezTo>
                <a:cubicBezTo>
                  <a:pt x="504437" y="402930"/>
                  <a:pt x="507133" y="422520"/>
                  <a:pt x="507402" y="443491"/>
                </a:cubicBezTo>
                <a:close/>
                <a:moveTo>
                  <a:pt x="507403" y="148554"/>
                </a:moveTo>
                <a:cubicBezTo>
                  <a:pt x="506487" y="186268"/>
                  <a:pt x="493512" y="215376"/>
                  <a:pt x="468477" y="235876"/>
                </a:cubicBezTo>
                <a:cubicBezTo>
                  <a:pt x="443442" y="256376"/>
                  <a:pt x="411844" y="270528"/>
                  <a:pt x="373682" y="278331"/>
                </a:cubicBezTo>
                <a:cubicBezTo>
                  <a:pt x="335520" y="286135"/>
                  <a:pt x="296290" y="289848"/>
                  <a:pt x="255993" y="289472"/>
                </a:cubicBezTo>
                <a:cubicBezTo>
                  <a:pt x="167632" y="288443"/>
                  <a:pt x="102769" y="274324"/>
                  <a:pt x="61404" y="247114"/>
                </a:cubicBezTo>
                <a:cubicBezTo>
                  <a:pt x="20039" y="219905"/>
                  <a:pt x="-427" y="185780"/>
                  <a:pt x="6" y="144740"/>
                </a:cubicBezTo>
                <a:cubicBezTo>
                  <a:pt x="753" y="108892"/>
                  <a:pt x="13051" y="80356"/>
                  <a:pt x="36901" y="59131"/>
                </a:cubicBezTo>
                <a:cubicBezTo>
                  <a:pt x="60750" y="37906"/>
                  <a:pt x="91672" y="22692"/>
                  <a:pt x="129665" y="13488"/>
                </a:cubicBezTo>
                <a:cubicBezTo>
                  <a:pt x="167657" y="4284"/>
                  <a:pt x="208242" y="-210"/>
                  <a:pt x="251419" y="7"/>
                </a:cubicBezTo>
                <a:cubicBezTo>
                  <a:pt x="299452" y="-64"/>
                  <a:pt x="342690" y="5153"/>
                  <a:pt x="381135" y="15659"/>
                </a:cubicBezTo>
                <a:cubicBezTo>
                  <a:pt x="419579" y="26165"/>
                  <a:pt x="450105" y="42386"/>
                  <a:pt x="472712" y="64322"/>
                </a:cubicBezTo>
                <a:cubicBezTo>
                  <a:pt x="495319" y="86257"/>
                  <a:pt x="506882" y="114335"/>
                  <a:pt x="507403" y="1485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" name=" 241"/>
          <p:cNvSpPr/>
          <p:nvPr/>
        </p:nvSpPr>
        <p:spPr>
          <a:xfrm>
            <a:off x="560578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41"/>
          <p:cNvSpPr/>
          <p:nvPr/>
        </p:nvSpPr>
        <p:spPr>
          <a:xfrm>
            <a:off x="618236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3"/>
          <a:srcRect l="7573" t="26503" r="52776" b="31131"/>
          <a:stretch>
            <a:fillRect/>
          </a:stretch>
        </p:blipFill>
        <p:spPr>
          <a:xfrm>
            <a:off x="3946525" y="2005330"/>
            <a:ext cx="7106285" cy="427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090920" y="3710940"/>
            <a:ext cx="1254760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6160" y="2115820"/>
            <a:ext cx="1254760" cy="259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文本框 85"/>
          <p:cNvSpPr txBox="1"/>
          <p:nvPr>
            <p:custDataLst>
              <p:tags r:id="rId1"/>
            </p:custDataLst>
          </p:nvPr>
        </p:nvSpPr>
        <p:spPr>
          <a:xfrm>
            <a:off x="1015364" y="2526030"/>
            <a:ext cx="2121401" cy="11322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文件名命名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路径占用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88" name="组合 87"/>
          <p:cNvGrpSpPr/>
          <p:nvPr>
            <p:custDataLst>
              <p:tags r:id="rId2"/>
            </p:custDataLst>
          </p:nvPr>
        </p:nvGrpSpPr>
        <p:grpSpPr>
          <a:xfrm>
            <a:off x="1488440" y="3531235"/>
            <a:ext cx="1279525" cy="1279525"/>
            <a:chOff x="3309582" y="4749421"/>
            <a:chExt cx="1276066" cy="1276066"/>
          </a:xfrm>
        </p:grpSpPr>
        <p:sp>
          <p:nvSpPr>
            <p:cNvPr id="90" name="椭圆 89"/>
            <p:cNvSpPr/>
            <p:nvPr>
              <p:custDataLst>
                <p:tags r:id="rId3"/>
              </p:custDataLst>
            </p:nvPr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91" name="椭圆 90"/>
            <p:cNvSpPr/>
            <p:nvPr>
              <p:custDataLst>
                <p:tags r:id="rId4"/>
              </p:custDataLst>
            </p:nvPr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39" name="任意多边形 38"/>
          <p:cNvSpPr/>
          <p:nvPr>
            <p:custDataLst>
              <p:tags r:id="rId5"/>
            </p:custDataLst>
          </p:nvPr>
        </p:nvSpPr>
        <p:spPr>
          <a:xfrm rot="10800000">
            <a:off x="7702367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>
            <p:custDataLst>
              <p:tags r:id="rId6"/>
            </p:custDataLst>
          </p:nvPr>
        </p:nvSpPr>
        <p:spPr>
          <a:xfrm>
            <a:off x="3474639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7"/>
            </p:custDataLst>
          </p:nvPr>
        </p:nvSpPr>
        <p:spPr>
          <a:xfrm>
            <a:off x="4221702" y="660467"/>
            <a:ext cx="3748592" cy="59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 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8" name="直角三角形 47"/>
          <p:cNvSpPr/>
          <p:nvPr>
            <p:custDataLst>
              <p:tags r:id="rId8"/>
            </p:custDataLst>
          </p:nvPr>
        </p:nvSpPr>
        <p:spPr>
          <a:xfrm rot="10800000">
            <a:off x="4221702" y="1255737"/>
            <a:ext cx="267928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直角三角形 48"/>
          <p:cNvSpPr/>
          <p:nvPr>
            <p:custDataLst>
              <p:tags r:id="rId9"/>
            </p:custDataLst>
          </p:nvPr>
        </p:nvSpPr>
        <p:spPr>
          <a:xfrm rot="10800000" flipH="1">
            <a:off x="7702367" y="1255737"/>
            <a:ext cx="267927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10"/>
            </p:custDataLst>
          </p:nvPr>
        </p:nvCxnSpPr>
        <p:spPr>
          <a:xfrm>
            <a:off x="194946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11"/>
            </p:custDataLst>
          </p:nvPr>
        </p:nvCxnSpPr>
        <p:spPr>
          <a:xfrm>
            <a:off x="891414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>
            <p:custDataLst>
              <p:tags r:id="rId12"/>
            </p:custDataLst>
          </p:nvPr>
        </p:nvSpPr>
        <p:spPr>
          <a:xfrm rot="16200000">
            <a:off x="1869440" y="3828415"/>
            <a:ext cx="509270" cy="624840"/>
          </a:xfrm>
          <a:custGeom>
            <a:avLst/>
            <a:gdLst>
              <a:gd name="connsiteX0" fmla="*/ 387103 w 507404"/>
              <a:gd name="connsiteY0" fmla="*/ 486922 h 622465"/>
              <a:gd name="connsiteX1" fmla="*/ 348594 w 507404"/>
              <a:gd name="connsiteY1" fmla="*/ 470334 h 622465"/>
              <a:gd name="connsiteX2" fmla="*/ 310045 w 507404"/>
              <a:gd name="connsiteY2" fmla="*/ 452599 h 622465"/>
              <a:gd name="connsiteX3" fmla="*/ 205651 w 507404"/>
              <a:gd name="connsiteY3" fmla="*/ 399199 h 622465"/>
              <a:gd name="connsiteX4" fmla="*/ 204127 w 507404"/>
              <a:gd name="connsiteY4" fmla="*/ 399199 h 622465"/>
              <a:gd name="connsiteX5" fmla="*/ 204127 w 507404"/>
              <a:gd name="connsiteY5" fmla="*/ 484639 h 622465"/>
              <a:gd name="connsiteX6" fmla="*/ 305526 w 507404"/>
              <a:gd name="connsiteY6" fmla="*/ 484639 h 622465"/>
              <a:gd name="connsiteX7" fmla="*/ 346600 w 507404"/>
              <a:gd name="connsiteY7" fmla="*/ 486446 h 622465"/>
              <a:gd name="connsiteX8" fmla="*/ 387103 w 507404"/>
              <a:gd name="connsiteY8" fmla="*/ 489967 h 622465"/>
              <a:gd name="connsiteX9" fmla="*/ 422156 w 507404"/>
              <a:gd name="connsiteY9" fmla="*/ 147029 h 622465"/>
              <a:gd name="connsiteX10" fmla="*/ 381092 w 507404"/>
              <a:gd name="connsiteY10" fmla="*/ 111749 h 622465"/>
              <a:gd name="connsiteX11" fmla="*/ 253707 w 507404"/>
              <a:gd name="connsiteY11" fmla="*/ 100495 h 622465"/>
              <a:gd name="connsiteX12" fmla="*/ 126035 w 507404"/>
              <a:gd name="connsiteY12" fmla="*/ 110605 h 622465"/>
              <a:gd name="connsiteX13" fmla="*/ 85256 w 507404"/>
              <a:gd name="connsiteY13" fmla="*/ 147029 h 622465"/>
              <a:gd name="connsiteX14" fmla="*/ 126893 w 507404"/>
              <a:gd name="connsiteY14" fmla="*/ 179735 h 622465"/>
              <a:gd name="connsiteX15" fmla="*/ 253707 w 507404"/>
              <a:gd name="connsiteY15" fmla="*/ 188983 h 622465"/>
              <a:gd name="connsiteX16" fmla="*/ 377662 w 507404"/>
              <a:gd name="connsiteY16" fmla="*/ 180021 h 622465"/>
              <a:gd name="connsiteX17" fmla="*/ 422156 w 507404"/>
              <a:gd name="connsiteY17" fmla="*/ 147029 h 622465"/>
              <a:gd name="connsiteX18" fmla="*/ 501307 w 507404"/>
              <a:gd name="connsiteY18" fmla="*/ 477010 h 622465"/>
              <a:gd name="connsiteX19" fmla="*/ 501307 w 507404"/>
              <a:gd name="connsiteY19" fmla="*/ 572935 h 622465"/>
              <a:gd name="connsiteX20" fmla="*/ 204127 w 507404"/>
              <a:gd name="connsiteY20" fmla="*/ 572935 h 622465"/>
              <a:gd name="connsiteX21" fmla="*/ 204127 w 507404"/>
              <a:gd name="connsiteY21" fmla="*/ 622465 h 622465"/>
              <a:gd name="connsiteX22" fmla="*/ 186231 w 507404"/>
              <a:gd name="connsiteY22" fmla="*/ 622465 h 622465"/>
              <a:gd name="connsiteX23" fmla="*/ 48405 w 507404"/>
              <a:gd name="connsiteY23" fmla="*/ 484639 h 622465"/>
              <a:gd name="connsiteX24" fmla="*/ 124213 w 507404"/>
              <a:gd name="connsiteY24" fmla="*/ 484639 h 622465"/>
              <a:gd name="connsiteX25" fmla="*/ 124213 w 507404"/>
              <a:gd name="connsiteY25" fmla="*/ 314713 h 622465"/>
              <a:gd name="connsiteX26" fmla="*/ 192711 w 507404"/>
              <a:gd name="connsiteY26" fmla="*/ 314713 h 622465"/>
              <a:gd name="connsiteX27" fmla="*/ 507404 w 507404"/>
              <a:gd name="connsiteY27" fmla="*/ 148553 h 622465"/>
              <a:gd name="connsiteX28" fmla="*/ 468478 w 507404"/>
              <a:gd name="connsiteY28" fmla="*/ 235877 h 622465"/>
              <a:gd name="connsiteX29" fmla="*/ 373683 w 507404"/>
              <a:gd name="connsiteY29" fmla="*/ 278331 h 622465"/>
              <a:gd name="connsiteX30" fmla="*/ 255994 w 507404"/>
              <a:gd name="connsiteY30" fmla="*/ 289471 h 622465"/>
              <a:gd name="connsiteX31" fmla="*/ 61405 w 507404"/>
              <a:gd name="connsiteY31" fmla="*/ 247115 h 622465"/>
              <a:gd name="connsiteX32" fmla="*/ 6 w 507404"/>
              <a:gd name="connsiteY32" fmla="*/ 144739 h 622465"/>
              <a:gd name="connsiteX33" fmla="*/ 36901 w 507404"/>
              <a:gd name="connsiteY33" fmla="*/ 59131 h 622465"/>
              <a:gd name="connsiteX34" fmla="*/ 129666 w 507404"/>
              <a:gd name="connsiteY34" fmla="*/ 13487 h 622465"/>
              <a:gd name="connsiteX35" fmla="*/ 251420 w 507404"/>
              <a:gd name="connsiteY35" fmla="*/ 7 h 622465"/>
              <a:gd name="connsiteX36" fmla="*/ 381136 w 507404"/>
              <a:gd name="connsiteY36" fmla="*/ 15659 h 622465"/>
              <a:gd name="connsiteX37" fmla="*/ 472713 w 507404"/>
              <a:gd name="connsiteY37" fmla="*/ 64321 h 622465"/>
              <a:gd name="connsiteX38" fmla="*/ 507404 w 507404"/>
              <a:gd name="connsiteY38" fmla="*/ 148553 h 62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7404" h="622465">
                <a:moveTo>
                  <a:pt x="387103" y="486922"/>
                </a:moveTo>
                <a:cubicBezTo>
                  <a:pt x="373603" y="481298"/>
                  <a:pt x="360767" y="475769"/>
                  <a:pt x="348594" y="470334"/>
                </a:cubicBezTo>
                <a:cubicBezTo>
                  <a:pt x="336422" y="464900"/>
                  <a:pt x="323572" y="458988"/>
                  <a:pt x="310045" y="452599"/>
                </a:cubicBezTo>
                <a:lnTo>
                  <a:pt x="205651" y="399199"/>
                </a:lnTo>
                <a:lnTo>
                  <a:pt x="204127" y="399199"/>
                </a:lnTo>
                <a:lnTo>
                  <a:pt x="204127" y="484639"/>
                </a:lnTo>
                <a:lnTo>
                  <a:pt x="305526" y="484639"/>
                </a:lnTo>
                <a:cubicBezTo>
                  <a:pt x="318979" y="484718"/>
                  <a:pt x="332670" y="485320"/>
                  <a:pt x="346600" y="486446"/>
                </a:cubicBezTo>
                <a:cubicBezTo>
                  <a:pt x="360530" y="487572"/>
                  <a:pt x="374030" y="488746"/>
                  <a:pt x="387103" y="489967"/>
                </a:cubicBezTo>
                <a:close/>
                <a:moveTo>
                  <a:pt x="422156" y="147029"/>
                </a:moveTo>
                <a:cubicBezTo>
                  <a:pt x="422330" y="131359"/>
                  <a:pt x="408642" y="119599"/>
                  <a:pt x="381092" y="111749"/>
                </a:cubicBezTo>
                <a:cubicBezTo>
                  <a:pt x="353542" y="103897"/>
                  <a:pt x="311080" y="100147"/>
                  <a:pt x="253707" y="100495"/>
                </a:cubicBezTo>
                <a:cubicBezTo>
                  <a:pt x="196001" y="99671"/>
                  <a:pt x="153443" y="103041"/>
                  <a:pt x="126035" y="110605"/>
                </a:cubicBezTo>
                <a:cubicBezTo>
                  <a:pt x="98627" y="118169"/>
                  <a:pt x="85034" y="130309"/>
                  <a:pt x="85256" y="147029"/>
                </a:cubicBezTo>
                <a:cubicBezTo>
                  <a:pt x="85177" y="162459"/>
                  <a:pt x="99056" y="173361"/>
                  <a:pt x="126893" y="179735"/>
                </a:cubicBezTo>
                <a:cubicBezTo>
                  <a:pt x="154730" y="186107"/>
                  <a:pt x="197001" y="189189"/>
                  <a:pt x="253707" y="188983"/>
                </a:cubicBezTo>
                <a:cubicBezTo>
                  <a:pt x="307078" y="189237"/>
                  <a:pt x="348397" y="186249"/>
                  <a:pt x="377662" y="180021"/>
                </a:cubicBezTo>
                <a:cubicBezTo>
                  <a:pt x="406927" y="173791"/>
                  <a:pt x="421759" y="162793"/>
                  <a:pt x="422156" y="147029"/>
                </a:cubicBezTo>
                <a:close/>
                <a:moveTo>
                  <a:pt x="501307" y="477010"/>
                </a:moveTo>
                <a:lnTo>
                  <a:pt x="501307" y="572935"/>
                </a:lnTo>
                <a:lnTo>
                  <a:pt x="204127" y="572935"/>
                </a:lnTo>
                <a:lnTo>
                  <a:pt x="204127" y="622465"/>
                </a:lnTo>
                <a:lnTo>
                  <a:pt x="186231" y="622465"/>
                </a:lnTo>
                <a:lnTo>
                  <a:pt x="48405" y="484639"/>
                </a:lnTo>
                <a:lnTo>
                  <a:pt x="124213" y="484639"/>
                </a:lnTo>
                <a:lnTo>
                  <a:pt x="124213" y="314713"/>
                </a:lnTo>
                <a:lnTo>
                  <a:pt x="192711" y="314713"/>
                </a:lnTo>
                <a:close/>
                <a:moveTo>
                  <a:pt x="507404" y="148553"/>
                </a:moveTo>
                <a:cubicBezTo>
                  <a:pt x="506488" y="186269"/>
                  <a:pt x="493513" y="215377"/>
                  <a:pt x="468478" y="235877"/>
                </a:cubicBezTo>
                <a:cubicBezTo>
                  <a:pt x="443443" y="256377"/>
                  <a:pt x="411845" y="270529"/>
                  <a:pt x="373683" y="278331"/>
                </a:cubicBezTo>
                <a:cubicBezTo>
                  <a:pt x="335521" y="286135"/>
                  <a:pt x="296291" y="289849"/>
                  <a:pt x="255994" y="289471"/>
                </a:cubicBezTo>
                <a:cubicBezTo>
                  <a:pt x="167633" y="288443"/>
                  <a:pt x="102770" y="274323"/>
                  <a:pt x="61405" y="247115"/>
                </a:cubicBezTo>
                <a:cubicBezTo>
                  <a:pt x="20039" y="219905"/>
                  <a:pt x="-427" y="185781"/>
                  <a:pt x="6" y="144739"/>
                </a:cubicBezTo>
                <a:cubicBezTo>
                  <a:pt x="753" y="108893"/>
                  <a:pt x="13051" y="80357"/>
                  <a:pt x="36901" y="59131"/>
                </a:cubicBezTo>
                <a:cubicBezTo>
                  <a:pt x="60751" y="37907"/>
                  <a:pt x="91673" y="22691"/>
                  <a:pt x="129666" y="13487"/>
                </a:cubicBezTo>
                <a:cubicBezTo>
                  <a:pt x="167658" y="4285"/>
                  <a:pt x="208243" y="-209"/>
                  <a:pt x="251420" y="7"/>
                </a:cubicBezTo>
                <a:cubicBezTo>
                  <a:pt x="299453" y="-63"/>
                  <a:pt x="342691" y="5153"/>
                  <a:pt x="381136" y="15659"/>
                </a:cubicBezTo>
                <a:cubicBezTo>
                  <a:pt x="419580" y="26165"/>
                  <a:pt x="450106" y="42385"/>
                  <a:pt x="472713" y="64321"/>
                </a:cubicBezTo>
                <a:cubicBezTo>
                  <a:pt x="495320" y="86257"/>
                  <a:pt x="506883" y="114335"/>
                  <a:pt x="507404" y="148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 241"/>
          <p:cNvSpPr/>
          <p:nvPr/>
        </p:nvSpPr>
        <p:spPr>
          <a:xfrm>
            <a:off x="5288280" y="769620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41"/>
          <p:cNvSpPr/>
          <p:nvPr/>
        </p:nvSpPr>
        <p:spPr>
          <a:xfrm>
            <a:off x="586486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41"/>
          <p:cNvSpPr/>
          <p:nvPr/>
        </p:nvSpPr>
        <p:spPr>
          <a:xfrm>
            <a:off x="644144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7"/>
          <p:cNvPicPr>
            <a:picLocks noChangeAspect="1" noChangeArrowheads="1"/>
          </p:cNvPicPr>
          <p:nvPr/>
        </p:nvPicPr>
        <p:blipFill>
          <a:blip r:embed="rId13" cstate="print"/>
          <a:srcRect l="9362" t="16311" r="15541" b="5659"/>
          <a:stretch>
            <a:fillRect/>
          </a:stretch>
        </p:blipFill>
        <p:spPr>
          <a:xfrm>
            <a:off x="3579495" y="1706245"/>
            <a:ext cx="8330565" cy="486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组合 21"/>
          <p:cNvGrpSpPr/>
          <p:nvPr/>
        </p:nvGrpSpPr>
        <p:grpSpPr>
          <a:xfrm>
            <a:off x="7421880" y="2846070"/>
            <a:ext cx="3997960" cy="2766060"/>
            <a:chOff x="10632" y="6915"/>
            <a:chExt cx="6296" cy="4356"/>
          </a:xfrm>
        </p:grpSpPr>
        <p:grpSp>
          <p:nvGrpSpPr>
            <p:cNvPr id="14" name="组合 13"/>
            <p:cNvGrpSpPr/>
            <p:nvPr/>
          </p:nvGrpSpPr>
          <p:grpSpPr>
            <a:xfrm>
              <a:off x="10632" y="7396"/>
              <a:ext cx="6297" cy="3573"/>
              <a:chOff x="10632" y="7680"/>
              <a:chExt cx="7592" cy="436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1688" y="9216"/>
                <a:ext cx="2544" cy="15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3F3F3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rgbClr val="3F3F3F"/>
                    </a:solidFill>
                  </a:rPr>
                  <a:t>接收处理结果</a:t>
                </a:r>
                <a:endParaRPr lang="zh-CN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5680" y="9216"/>
                <a:ext cx="2544" cy="15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3F3F3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rgbClr val="3F3F3F"/>
                    </a:solidFill>
                    <a:sym typeface="+mn-ea"/>
                  </a:rPr>
                  <a:t>图像显示</a:t>
                </a:r>
                <a:endParaRPr lang="zh-CN" altLang="en-US">
                  <a:solidFill>
                    <a:srgbClr val="3F3F3F"/>
                  </a:solidFill>
                </a:endParaRPr>
              </a:p>
            </p:txBody>
          </p:sp>
          <p:cxnSp>
            <p:nvCxnSpPr>
              <p:cNvPr id="9" name="曲线连接符 8"/>
              <p:cNvCxnSpPr>
                <a:endCxn id="4" idx="0"/>
              </p:cNvCxnSpPr>
              <p:nvPr/>
            </p:nvCxnSpPr>
            <p:spPr>
              <a:xfrm>
                <a:off x="10704" y="7680"/>
                <a:ext cx="2256" cy="1536"/>
              </a:xfrm>
              <a:prstGeom prst="curvedConnector2">
                <a:avLst/>
              </a:prstGeom>
              <a:ln w="38100">
                <a:solidFill>
                  <a:srgbClr val="3F3F3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曲线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14232" y="9996"/>
                <a:ext cx="1448" cy="5"/>
              </a:xfrm>
              <a:prstGeom prst="curvedConnector2">
                <a:avLst/>
              </a:prstGeom>
              <a:ln w="38100">
                <a:solidFill>
                  <a:srgbClr val="3F3F3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曲线连接符 10"/>
              <p:cNvCxnSpPr>
                <a:endCxn id="4" idx="2"/>
              </p:cNvCxnSpPr>
              <p:nvPr/>
            </p:nvCxnSpPr>
            <p:spPr>
              <a:xfrm flipV="1">
                <a:off x="10632" y="10776"/>
                <a:ext cx="2328" cy="1272"/>
              </a:xfrm>
              <a:prstGeom prst="curvedConnector2">
                <a:avLst/>
              </a:prstGeom>
              <a:ln w="38100">
                <a:solidFill>
                  <a:srgbClr val="3F3F3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11632" y="6915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file1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777" y="10691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file2</a:t>
              </a:r>
              <a:endParaRPr lang="en-US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331835" y="5267960"/>
            <a:ext cx="381000" cy="320040"/>
            <a:chOff x="11976" y="10099"/>
            <a:chExt cx="600" cy="50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2000" y="10123"/>
              <a:ext cx="576" cy="4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11976" y="10099"/>
              <a:ext cx="552" cy="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7239000" y="5905500"/>
            <a:ext cx="4671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解决：获取当前时间命名文件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2222 L -0.427708 -0.008241 " pathEditMode="relative" rAng="0" ptsTypes="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 rot="10800000">
            <a:off x="7702367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>
            <p:custDataLst>
              <p:tags r:id="rId2"/>
            </p:custDataLst>
          </p:nvPr>
        </p:nvSpPr>
        <p:spPr>
          <a:xfrm>
            <a:off x="3474639" y="806105"/>
            <a:ext cx="1014991" cy="596625"/>
          </a:xfrm>
          <a:custGeom>
            <a:avLst/>
            <a:gdLst>
              <a:gd name="connsiteX0" fmla="*/ 298991 w 1186100"/>
              <a:gd name="connsiteY0" fmla="*/ 596624 h 596625"/>
              <a:gd name="connsiteX1" fmla="*/ 298991 w 1186100"/>
              <a:gd name="connsiteY1" fmla="*/ 1354 h 596625"/>
              <a:gd name="connsiteX2" fmla="*/ 1186100 w 1186100"/>
              <a:gd name="connsiteY2" fmla="*/ 1354 h 596625"/>
              <a:gd name="connsiteX3" fmla="*/ 1186100 w 1186100"/>
              <a:gd name="connsiteY3" fmla="*/ 596624 h 596625"/>
              <a:gd name="connsiteX4" fmla="*/ 0 w 1186100"/>
              <a:gd name="connsiteY4" fmla="*/ 596625 h 596625"/>
              <a:gd name="connsiteX5" fmla="*/ 298313 w 1186100"/>
              <a:gd name="connsiteY5" fmla="*/ 298312 h 596625"/>
              <a:gd name="connsiteX6" fmla="*/ 1 w 1186100"/>
              <a:gd name="connsiteY6" fmla="*/ 0 h 596625"/>
              <a:gd name="connsiteX7" fmla="*/ 298990 w 1186100"/>
              <a:gd name="connsiteY7" fmla="*/ 0 h 596625"/>
              <a:gd name="connsiteX8" fmla="*/ 298990 w 1186100"/>
              <a:gd name="connsiteY8" fmla="*/ 298990 h 596625"/>
              <a:gd name="connsiteX9" fmla="*/ 298989 w 1186100"/>
              <a:gd name="connsiteY9" fmla="*/ 298989 h 596625"/>
              <a:gd name="connsiteX10" fmla="*/ 298989 w 1186100"/>
              <a:gd name="connsiteY10" fmla="*/ 596625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100" h="596625">
                <a:moveTo>
                  <a:pt x="298991" y="596624"/>
                </a:moveTo>
                <a:lnTo>
                  <a:pt x="298991" y="1354"/>
                </a:lnTo>
                <a:lnTo>
                  <a:pt x="1186100" y="1354"/>
                </a:lnTo>
                <a:lnTo>
                  <a:pt x="1186100" y="596624"/>
                </a:lnTo>
                <a:close/>
                <a:moveTo>
                  <a:pt x="0" y="596625"/>
                </a:moveTo>
                <a:lnTo>
                  <a:pt x="298313" y="298312"/>
                </a:lnTo>
                <a:lnTo>
                  <a:pt x="1" y="0"/>
                </a:lnTo>
                <a:lnTo>
                  <a:pt x="298990" y="0"/>
                </a:lnTo>
                <a:lnTo>
                  <a:pt x="298990" y="298990"/>
                </a:lnTo>
                <a:lnTo>
                  <a:pt x="298989" y="298989"/>
                </a:lnTo>
                <a:lnTo>
                  <a:pt x="298989" y="5966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3"/>
            </p:custDataLst>
          </p:nvPr>
        </p:nvSpPr>
        <p:spPr>
          <a:xfrm>
            <a:off x="4221702" y="660467"/>
            <a:ext cx="3748592" cy="59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 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8" name="直角三角形 47"/>
          <p:cNvSpPr/>
          <p:nvPr>
            <p:custDataLst>
              <p:tags r:id="rId4"/>
            </p:custDataLst>
          </p:nvPr>
        </p:nvSpPr>
        <p:spPr>
          <a:xfrm rot="10800000">
            <a:off x="4221702" y="1255737"/>
            <a:ext cx="267928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直角三角形 48"/>
          <p:cNvSpPr/>
          <p:nvPr>
            <p:custDataLst>
              <p:tags r:id="rId5"/>
            </p:custDataLst>
          </p:nvPr>
        </p:nvSpPr>
        <p:spPr>
          <a:xfrm rot="10800000" flipH="1">
            <a:off x="7702367" y="1255737"/>
            <a:ext cx="267927" cy="14563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6"/>
            </p:custDataLst>
          </p:nvPr>
        </p:nvCxnSpPr>
        <p:spPr>
          <a:xfrm>
            <a:off x="194946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7"/>
            </p:custDataLst>
          </p:nvPr>
        </p:nvCxnSpPr>
        <p:spPr>
          <a:xfrm>
            <a:off x="8914149" y="1110331"/>
            <a:ext cx="1328378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8"/>
            </p:custDataLst>
          </p:nvPr>
        </p:nvSpPr>
        <p:spPr>
          <a:xfrm>
            <a:off x="370205" y="2339975"/>
            <a:ext cx="3705860" cy="177038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MSCVP120D.DLL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丢失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被迫安装疼迅大礼包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图像倒置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2" name="组合 101"/>
          <p:cNvGrpSpPr/>
          <p:nvPr>
            <p:custDataLst>
              <p:tags r:id="rId9"/>
            </p:custDataLst>
          </p:nvPr>
        </p:nvGrpSpPr>
        <p:grpSpPr>
          <a:xfrm>
            <a:off x="1583690" y="4110355"/>
            <a:ext cx="1279525" cy="1279525"/>
            <a:chOff x="3309582" y="4749421"/>
            <a:chExt cx="1276066" cy="1276066"/>
          </a:xfrm>
        </p:grpSpPr>
        <p:sp>
          <p:nvSpPr>
            <p:cNvPr id="104" name="椭圆 103"/>
            <p:cNvSpPr/>
            <p:nvPr>
              <p:custDataLst>
                <p:tags r:id="rId10"/>
              </p:custDataLst>
            </p:nvPr>
          </p:nvSpPr>
          <p:spPr>
            <a:xfrm>
              <a:off x="3360761" y="4800600"/>
              <a:ext cx="1173708" cy="1173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105" name="椭圆 104"/>
            <p:cNvSpPr/>
            <p:nvPr>
              <p:custDataLst>
                <p:tags r:id="rId11"/>
              </p:custDataLst>
            </p:nvPr>
          </p:nvSpPr>
          <p:spPr>
            <a:xfrm>
              <a:off x="3309582" y="4749421"/>
              <a:ext cx="1276066" cy="12760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45" name="任意多边形 44"/>
          <p:cNvSpPr/>
          <p:nvPr>
            <p:custDataLst>
              <p:tags r:id="rId12"/>
            </p:custDataLst>
          </p:nvPr>
        </p:nvSpPr>
        <p:spPr>
          <a:xfrm rot="16200000">
            <a:off x="1968500" y="4437380"/>
            <a:ext cx="509905" cy="626110"/>
          </a:xfrm>
          <a:custGeom>
            <a:avLst/>
            <a:gdLst>
              <a:gd name="connsiteX0" fmla="*/ 422156 w 507404"/>
              <a:gd name="connsiteY0" fmla="*/ 147028 h 591157"/>
              <a:gd name="connsiteX1" fmla="*/ 381092 w 507404"/>
              <a:gd name="connsiteY1" fmla="*/ 111748 h 591157"/>
              <a:gd name="connsiteX2" fmla="*/ 253707 w 507404"/>
              <a:gd name="connsiteY2" fmla="*/ 100495 h 591157"/>
              <a:gd name="connsiteX3" fmla="*/ 126035 w 507404"/>
              <a:gd name="connsiteY3" fmla="*/ 110604 h 591157"/>
              <a:gd name="connsiteX4" fmla="*/ 85256 w 507404"/>
              <a:gd name="connsiteY4" fmla="*/ 147028 h 591157"/>
              <a:gd name="connsiteX5" fmla="*/ 126892 w 507404"/>
              <a:gd name="connsiteY5" fmla="*/ 179734 h 591157"/>
              <a:gd name="connsiteX6" fmla="*/ 253707 w 507404"/>
              <a:gd name="connsiteY6" fmla="*/ 188983 h 591157"/>
              <a:gd name="connsiteX7" fmla="*/ 377662 w 507404"/>
              <a:gd name="connsiteY7" fmla="*/ 180020 h 591157"/>
              <a:gd name="connsiteX8" fmla="*/ 422156 w 507404"/>
              <a:gd name="connsiteY8" fmla="*/ 147028 h 591157"/>
              <a:gd name="connsiteX9" fmla="*/ 501307 w 507404"/>
              <a:gd name="connsiteY9" fmla="*/ 379483 h 591157"/>
              <a:gd name="connsiteX10" fmla="*/ 501307 w 507404"/>
              <a:gd name="connsiteY10" fmla="*/ 584373 h 591157"/>
              <a:gd name="connsiteX11" fmla="*/ 414534 w 507404"/>
              <a:gd name="connsiteY11" fmla="*/ 584373 h 591157"/>
              <a:gd name="connsiteX12" fmla="*/ 414534 w 507404"/>
              <a:gd name="connsiteY12" fmla="*/ 453397 h 591157"/>
              <a:gd name="connsiteX13" fmla="*/ 326047 w 507404"/>
              <a:gd name="connsiteY13" fmla="*/ 441967 h 591157"/>
              <a:gd name="connsiteX14" fmla="*/ 326047 w 507404"/>
              <a:gd name="connsiteY14" fmla="*/ 457207 h 591157"/>
              <a:gd name="connsiteX15" fmla="*/ 317106 w 507404"/>
              <a:gd name="connsiteY15" fmla="*/ 501100 h 591157"/>
              <a:gd name="connsiteX16" fmla="*/ 288759 w 507404"/>
              <a:gd name="connsiteY16" fmla="*/ 550116 h 591157"/>
              <a:gd name="connsiteX17" fmla="*/ 240587 w 507404"/>
              <a:gd name="connsiteY17" fmla="*/ 581709 h 591157"/>
              <a:gd name="connsiteX18" fmla="*/ 184641 w 507404"/>
              <a:gd name="connsiteY18" fmla="*/ 591157 h 591157"/>
              <a:gd name="connsiteX19" fmla="*/ 1439 w 507404"/>
              <a:gd name="connsiteY19" fmla="*/ 407955 h 591157"/>
              <a:gd name="connsiteX20" fmla="*/ 5905 w 507404"/>
              <a:gd name="connsiteY20" fmla="*/ 368434 h 591157"/>
              <a:gd name="connsiteX21" fmla="*/ 19795 w 507404"/>
              <a:gd name="connsiteY21" fmla="*/ 327667 h 591157"/>
              <a:gd name="connsiteX22" fmla="*/ 98981 w 507404"/>
              <a:gd name="connsiteY22" fmla="*/ 342907 h 591157"/>
              <a:gd name="connsiteX23" fmla="*/ 86782 w 507404"/>
              <a:gd name="connsiteY23" fmla="*/ 375196 h 591157"/>
              <a:gd name="connsiteX24" fmla="*/ 81445 w 507404"/>
              <a:gd name="connsiteY24" fmla="*/ 413773 h 591157"/>
              <a:gd name="connsiteX25" fmla="*/ 103746 w 507404"/>
              <a:gd name="connsiteY25" fmla="*/ 472447 h 591157"/>
              <a:gd name="connsiteX26" fmla="*/ 166074 w 507404"/>
              <a:gd name="connsiteY26" fmla="*/ 494545 h 591157"/>
              <a:gd name="connsiteX27" fmla="*/ 235168 w 507404"/>
              <a:gd name="connsiteY27" fmla="*/ 462255 h 591157"/>
              <a:gd name="connsiteX28" fmla="*/ 254514 w 507404"/>
              <a:gd name="connsiteY28" fmla="*/ 387103 h 591157"/>
              <a:gd name="connsiteX29" fmla="*/ 254324 w 507404"/>
              <a:gd name="connsiteY29" fmla="*/ 368148 h 591157"/>
              <a:gd name="connsiteX30" fmla="*/ 252989 w 507404"/>
              <a:gd name="connsiteY30" fmla="*/ 352051 h 591157"/>
              <a:gd name="connsiteX31" fmla="*/ 507404 w 507404"/>
              <a:gd name="connsiteY31" fmla="*/ 148553 h 591157"/>
              <a:gd name="connsiteX32" fmla="*/ 468478 w 507404"/>
              <a:gd name="connsiteY32" fmla="*/ 235876 h 591157"/>
              <a:gd name="connsiteX33" fmla="*/ 373683 w 507404"/>
              <a:gd name="connsiteY33" fmla="*/ 278331 h 591157"/>
              <a:gd name="connsiteX34" fmla="*/ 255994 w 507404"/>
              <a:gd name="connsiteY34" fmla="*/ 289471 h 591157"/>
              <a:gd name="connsiteX35" fmla="*/ 61405 w 507404"/>
              <a:gd name="connsiteY35" fmla="*/ 247114 h 591157"/>
              <a:gd name="connsiteX36" fmla="*/ 6 w 507404"/>
              <a:gd name="connsiteY36" fmla="*/ 144739 h 591157"/>
              <a:gd name="connsiteX37" fmla="*/ 36902 w 507404"/>
              <a:gd name="connsiteY37" fmla="*/ 59131 h 591157"/>
              <a:gd name="connsiteX38" fmla="*/ 129666 w 507404"/>
              <a:gd name="connsiteY38" fmla="*/ 13487 h 591157"/>
              <a:gd name="connsiteX39" fmla="*/ 251420 w 507404"/>
              <a:gd name="connsiteY39" fmla="*/ 7 h 591157"/>
              <a:gd name="connsiteX40" fmla="*/ 381136 w 507404"/>
              <a:gd name="connsiteY40" fmla="*/ 15659 h 591157"/>
              <a:gd name="connsiteX41" fmla="*/ 472713 w 507404"/>
              <a:gd name="connsiteY41" fmla="*/ 64321 h 591157"/>
              <a:gd name="connsiteX42" fmla="*/ 507404 w 507404"/>
              <a:gd name="connsiteY42" fmla="*/ 148553 h 59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7404" h="591157">
                <a:moveTo>
                  <a:pt x="422156" y="147028"/>
                </a:moveTo>
                <a:cubicBezTo>
                  <a:pt x="422330" y="131358"/>
                  <a:pt x="408642" y="119598"/>
                  <a:pt x="381092" y="111748"/>
                </a:cubicBezTo>
                <a:cubicBezTo>
                  <a:pt x="353542" y="103897"/>
                  <a:pt x="311080" y="100147"/>
                  <a:pt x="253707" y="100495"/>
                </a:cubicBezTo>
                <a:cubicBezTo>
                  <a:pt x="196001" y="99670"/>
                  <a:pt x="153443" y="103040"/>
                  <a:pt x="126035" y="110604"/>
                </a:cubicBezTo>
                <a:cubicBezTo>
                  <a:pt x="98627" y="118168"/>
                  <a:pt x="85034" y="130309"/>
                  <a:pt x="85256" y="147028"/>
                </a:cubicBezTo>
                <a:cubicBezTo>
                  <a:pt x="85177" y="162459"/>
                  <a:pt x="99056" y="173361"/>
                  <a:pt x="126892" y="179734"/>
                </a:cubicBezTo>
                <a:cubicBezTo>
                  <a:pt x="154729" y="186106"/>
                  <a:pt x="197001" y="189189"/>
                  <a:pt x="253707" y="188983"/>
                </a:cubicBezTo>
                <a:cubicBezTo>
                  <a:pt x="307078" y="189237"/>
                  <a:pt x="348397" y="186249"/>
                  <a:pt x="377662" y="180020"/>
                </a:cubicBezTo>
                <a:cubicBezTo>
                  <a:pt x="406927" y="173790"/>
                  <a:pt x="421759" y="162793"/>
                  <a:pt x="422156" y="147028"/>
                </a:cubicBezTo>
                <a:close/>
                <a:moveTo>
                  <a:pt x="501307" y="379483"/>
                </a:moveTo>
                <a:lnTo>
                  <a:pt x="501307" y="584373"/>
                </a:lnTo>
                <a:lnTo>
                  <a:pt x="414534" y="584373"/>
                </a:lnTo>
                <a:lnTo>
                  <a:pt x="414534" y="453397"/>
                </a:lnTo>
                <a:lnTo>
                  <a:pt x="326047" y="441967"/>
                </a:lnTo>
                <a:cubicBezTo>
                  <a:pt x="326047" y="446666"/>
                  <a:pt x="326047" y="451746"/>
                  <a:pt x="326047" y="457207"/>
                </a:cubicBezTo>
                <a:cubicBezTo>
                  <a:pt x="325825" y="468652"/>
                  <a:pt x="322845" y="483283"/>
                  <a:pt x="317106" y="501100"/>
                </a:cubicBezTo>
                <a:cubicBezTo>
                  <a:pt x="311367" y="518917"/>
                  <a:pt x="301918" y="535256"/>
                  <a:pt x="288759" y="550116"/>
                </a:cubicBezTo>
                <a:cubicBezTo>
                  <a:pt x="275473" y="563882"/>
                  <a:pt x="259416" y="574413"/>
                  <a:pt x="240587" y="581709"/>
                </a:cubicBezTo>
                <a:lnTo>
                  <a:pt x="184641" y="591157"/>
                </a:lnTo>
                <a:lnTo>
                  <a:pt x="1439" y="407955"/>
                </a:lnTo>
                <a:lnTo>
                  <a:pt x="5905" y="368434"/>
                </a:lnTo>
                <a:cubicBezTo>
                  <a:pt x="9679" y="351606"/>
                  <a:pt x="14309" y="338017"/>
                  <a:pt x="19795" y="327667"/>
                </a:cubicBezTo>
                <a:lnTo>
                  <a:pt x="98981" y="342907"/>
                </a:lnTo>
                <a:cubicBezTo>
                  <a:pt x="94247" y="352194"/>
                  <a:pt x="90181" y="362957"/>
                  <a:pt x="86782" y="375196"/>
                </a:cubicBezTo>
                <a:cubicBezTo>
                  <a:pt x="83383" y="387436"/>
                  <a:pt x="81604" y="400295"/>
                  <a:pt x="81445" y="413773"/>
                </a:cubicBezTo>
                <a:cubicBezTo>
                  <a:pt x="81636" y="438474"/>
                  <a:pt x="89069" y="458032"/>
                  <a:pt x="103746" y="472447"/>
                </a:cubicBezTo>
                <a:cubicBezTo>
                  <a:pt x="118422" y="486861"/>
                  <a:pt x="139198" y="494227"/>
                  <a:pt x="166074" y="494545"/>
                </a:cubicBezTo>
                <a:cubicBezTo>
                  <a:pt x="198778" y="493640"/>
                  <a:pt x="221810" y="482877"/>
                  <a:pt x="235168" y="462255"/>
                </a:cubicBezTo>
                <a:cubicBezTo>
                  <a:pt x="248526" y="441633"/>
                  <a:pt x="254975" y="416583"/>
                  <a:pt x="254514" y="387103"/>
                </a:cubicBezTo>
                <a:cubicBezTo>
                  <a:pt x="254546" y="380261"/>
                  <a:pt x="254483" y="373942"/>
                  <a:pt x="254324" y="368148"/>
                </a:cubicBezTo>
                <a:cubicBezTo>
                  <a:pt x="254165" y="362354"/>
                  <a:pt x="253720" y="356988"/>
                  <a:pt x="252989" y="352051"/>
                </a:cubicBezTo>
                <a:close/>
                <a:moveTo>
                  <a:pt x="507404" y="148553"/>
                </a:moveTo>
                <a:cubicBezTo>
                  <a:pt x="506488" y="186268"/>
                  <a:pt x="493513" y="215376"/>
                  <a:pt x="468478" y="235876"/>
                </a:cubicBezTo>
                <a:cubicBezTo>
                  <a:pt x="443443" y="256376"/>
                  <a:pt x="411845" y="270528"/>
                  <a:pt x="373683" y="278331"/>
                </a:cubicBezTo>
                <a:cubicBezTo>
                  <a:pt x="335521" y="286134"/>
                  <a:pt x="296291" y="289848"/>
                  <a:pt x="255994" y="289471"/>
                </a:cubicBezTo>
                <a:cubicBezTo>
                  <a:pt x="167633" y="288442"/>
                  <a:pt x="102770" y="274323"/>
                  <a:pt x="61405" y="247114"/>
                </a:cubicBezTo>
                <a:cubicBezTo>
                  <a:pt x="20040" y="219905"/>
                  <a:pt x="-427" y="185780"/>
                  <a:pt x="6" y="144739"/>
                </a:cubicBezTo>
                <a:cubicBezTo>
                  <a:pt x="753" y="108892"/>
                  <a:pt x="13052" y="80356"/>
                  <a:pt x="36902" y="59131"/>
                </a:cubicBezTo>
                <a:cubicBezTo>
                  <a:pt x="60751" y="37906"/>
                  <a:pt x="91672" y="22691"/>
                  <a:pt x="129666" y="13487"/>
                </a:cubicBezTo>
                <a:cubicBezTo>
                  <a:pt x="167658" y="4284"/>
                  <a:pt x="208243" y="-210"/>
                  <a:pt x="251420" y="7"/>
                </a:cubicBezTo>
                <a:cubicBezTo>
                  <a:pt x="299453" y="-64"/>
                  <a:pt x="342691" y="5153"/>
                  <a:pt x="381136" y="15659"/>
                </a:cubicBezTo>
                <a:cubicBezTo>
                  <a:pt x="419580" y="26165"/>
                  <a:pt x="450106" y="42386"/>
                  <a:pt x="472713" y="64321"/>
                </a:cubicBezTo>
                <a:cubicBezTo>
                  <a:pt x="495320" y="86257"/>
                  <a:pt x="506883" y="114335"/>
                  <a:pt x="507404" y="148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 241"/>
          <p:cNvSpPr/>
          <p:nvPr/>
        </p:nvSpPr>
        <p:spPr>
          <a:xfrm>
            <a:off x="4785360" y="769620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41"/>
          <p:cNvSpPr/>
          <p:nvPr/>
        </p:nvSpPr>
        <p:spPr>
          <a:xfrm>
            <a:off x="536194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41"/>
          <p:cNvSpPr/>
          <p:nvPr/>
        </p:nvSpPr>
        <p:spPr>
          <a:xfrm>
            <a:off x="593852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41"/>
          <p:cNvSpPr/>
          <p:nvPr/>
        </p:nvSpPr>
        <p:spPr>
          <a:xfrm>
            <a:off x="6507480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41"/>
          <p:cNvSpPr/>
          <p:nvPr/>
        </p:nvSpPr>
        <p:spPr>
          <a:xfrm>
            <a:off x="7061835" y="775335"/>
            <a:ext cx="396875" cy="365125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3"/>
          <a:srcRect l="35199" t="40632" r="34227" b="39150"/>
          <a:stretch>
            <a:fillRect/>
          </a:stretch>
        </p:blipFill>
        <p:spPr>
          <a:xfrm>
            <a:off x="4489450" y="2634615"/>
            <a:ext cx="6374130" cy="237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4648200" y="5239385"/>
            <a:ext cx="5471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解决：换一台装了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VS2013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的电脑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4345" y="1725295"/>
            <a:ext cx="4564380" cy="4564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58840" y="4777740"/>
            <a:ext cx="388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解决：添加画布倒置语句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4407906"/>
            <a:ext cx="7467601" cy="971059"/>
          </a:xfrm>
        </p:spPr>
        <p:txBody>
          <a:bodyPr/>
          <a:lstStyle/>
          <a:p>
            <a:pPr lvl="0"/>
            <a:r>
              <a:rPr lang="zh-CN" altLang="en-US" sz="4800" b="1" dirty="0" smtClean="0">
                <a:latin typeface="微软雅黑" panose="020B0503020204020204" charset="-122"/>
                <a:ea typeface="微软雅黑" panose="020B0503020204020204" charset="-122"/>
              </a:rPr>
              <a:t>界面优化和结果展示</a:t>
            </a:r>
            <a:endParaRPr lang="zh-CN" altLang="en-US" sz="4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42"/>
          <p:cNvSpPr/>
          <p:nvPr>
            <p:custDataLst>
              <p:tags r:id="rId2"/>
            </p:custDataLst>
          </p:nvPr>
        </p:nvSpPr>
        <p:spPr>
          <a:xfrm rot="16200000">
            <a:off x="5445700" y="2170440"/>
            <a:ext cx="1209783" cy="1381523"/>
          </a:xfrm>
          <a:custGeom>
            <a:avLst/>
            <a:gdLst>
              <a:gd name="connsiteX0" fmla="*/ 387103 w 507404"/>
              <a:gd name="connsiteY0" fmla="*/ 486922 h 622465"/>
              <a:gd name="connsiteX1" fmla="*/ 348594 w 507404"/>
              <a:gd name="connsiteY1" fmla="*/ 470334 h 622465"/>
              <a:gd name="connsiteX2" fmla="*/ 310045 w 507404"/>
              <a:gd name="connsiteY2" fmla="*/ 452599 h 622465"/>
              <a:gd name="connsiteX3" fmla="*/ 205651 w 507404"/>
              <a:gd name="connsiteY3" fmla="*/ 399199 h 622465"/>
              <a:gd name="connsiteX4" fmla="*/ 204127 w 507404"/>
              <a:gd name="connsiteY4" fmla="*/ 399199 h 622465"/>
              <a:gd name="connsiteX5" fmla="*/ 204127 w 507404"/>
              <a:gd name="connsiteY5" fmla="*/ 484639 h 622465"/>
              <a:gd name="connsiteX6" fmla="*/ 305526 w 507404"/>
              <a:gd name="connsiteY6" fmla="*/ 484639 h 622465"/>
              <a:gd name="connsiteX7" fmla="*/ 346600 w 507404"/>
              <a:gd name="connsiteY7" fmla="*/ 486446 h 622465"/>
              <a:gd name="connsiteX8" fmla="*/ 387103 w 507404"/>
              <a:gd name="connsiteY8" fmla="*/ 489967 h 622465"/>
              <a:gd name="connsiteX9" fmla="*/ 422156 w 507404"/>
              <a:gd name="connsiteY9" fmla="*/ 147029 h 622465"/>
              <a:gd name="connsiteX10" fmla="*/ 381092 w 507404"/>
              <a:gd name="connsiteY10" fmla="*/ 111749 h 622465"/>
              <a:gd name="connsiteX11" fmla="*/ 253707 w 507404"/>
              <a:gd name="connsiteY11" fmla="*/ 100495 h 622465"/>
              <a:gd name="connsiteX12" fmla="*/ 126035 w 507404"/>
              <a:gd name="connsiteY12" fmla="*/ 110605 h 622465"/>
              <a:gd name="connsiteX13" fmla="*/ 85256 w 507404"/>
              <a:gd name="connsiteY13" fmla="*/ 147029 h 622465"/>
              <a:gd name="connsiteX14" fmla="*/ 126893 w 507404"/>
              <a:gd name="connsiteY14" fmla="*/ 179735 h 622465"/>
              <a:gd name="connsiteX15" fmla="*/ 253707 w 507404"/>
              <a:gd name="connsiteY15" fmla="*/ 188983 h 622465"/>
              <a:gd name="connsiteX16" fmla="*/ 377662 w 507404"/>
              <a:gd name="connsiteY16" fmla="*/ 180021 h 622465"/>
              <a:gd name="connsiteX17" fmla="*/ 422156 w 507404"/>
              <a:gd name="connsiteY17" fmla="*/ 147029 h 622465"/>
              <a:gd name="connsiteX18" fmla="*/ 501307 w 507404"/>
              <a:gd name="connsiteY18" fmla="*/ 477010 h 622465"/>
              <a:gd name="connsiteX19" fmla="*/ 501307 w 507404"/>
              <a:gd name="connsiteY19" fmla="*/ 572935 h 622465"/>
              <a:gd name="connsiteX20" fmla="*/ 204127 w 507404"/>
              <a:gd name="connsiteY20" fmla="*/ 572935 h 622465"/>
              <a:gd name="connsiteX21" fmla="*/ 204127 w 507404"/>
              <a:gd name="connsiteY21" fmla="*/ 622465 h 622465"/>
              <a:gd name="connsiteX22" fmla="*/ 186231 w 507404"/>
              <a:gd name="connsiteY22" fmla="*/ 622465 h 622465"/>
              <a:gd name="connsiteX23" fmla="*/ 48405 w 507404"/>
              <a:gd name="connsiteY23" fmla="*/ 484639 h 622465"/>
              <a:gd name="connsiteX24" fmla="*/ 124213 w 507404"/>
              <a:gd name="connsiteY24" fmla="*/ 484639 h 622465"/>
              <a:gd name="connsiteX25" fmla="*/ 124213 w 507404"/>
              <a:gd name="connsiteY25" fmla="*/ 314713 h 622465"/>
              <a:gd name="connsiteX26" fmla="*/ 192711 w 507404"/>
              <a:gd name="connsiteY26" fmla="*/ 314713 h 622465"/>
              <a:gd name="connsiteX27" fmla="*/ 507404 w 507404"/>
              <a:gd name="connsiteY27" fmla="*/ 148553 h 622465"/>
              <a:gd name="connsiteX28" fmla="*/ 468478 w 507404"/>
              <a:gd name="connsiteY28" fmla="*/ 235877 h 622465"/>
              <a:gd name="connsiteX29" fmla="*/ 373683 w 507404"/>
              <a:gd name="connsiteY29" fmla="*/ 278331 h 622465"/>
              <a:gd name="connsiteX30" fmla="*/ 255994 w 507404"/>
              <a:gd name="connsiteY30" fmla="*/ 289471 h 622465"/>
              <a:gd name="connsiteX31" fmla="*/ 61405 w 507404"/>
              <a:gd name="connsiteY31" fmla="*/ 247115 h 622465"/>
              <a:gd name="connsiteX32" fmla="*/ 6 w 507404"/>
              <a:gd name="connsiteY32" fmla="*/ 144739 h 622465"/>
              <a:gd name="connsiteX33" fmla="*/ 36901 w 507404"/>
              <a:gd name="connsiteY33" fmla="*/ 59131 h 622465"/>
              <a:gd name="connsiteX34" fmla="*/ 129666 w 507404"/>
              <a:gd name="connsiteY34" fmla="*/ 13487 h 622465"/>
              <a:gd name="connsiteX35" fmla="*/ 251420 w 507404"/>
              <a:gd name="connsiteY35" fmla="*/ 7 h 622465"/>
              <a:gd name="connsiteX36" fmla="*/ 381136 w 507404"/>
              <a:gd name="connsiteY36" fmla="*/ 15659 h 622465"/>
              <a:gd name="connsiteX37" fmla="*/ 472713 w 507404"/>
              <a:gd name="connsiteY37" fmla="*/ 64321 h 622465"/>
              <a:gd name="connsiteX38" fmla="*/ 507404 w 507404"/>
              <a:gd name="connsiteY38" fmla="*/ 148553 h 62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7404" h="622465">
                <a:moveTo>
                  <a:pt x="387103" y="486922"/>
                </a:moveTo>
                <a:cubicBezTo>
                  <a:pt x="373603" y="481298"/>
                  <a:pt x="360767" y="475769"/>
                  <a:pt x="348594" y="470334"/>
                </a:cubicBezTo>
                <a:cubicBezTo>
                  <a:pt x="336422" y="464900"/>
                  <a:pt x="323572" y="458988"/>
                  <a:pt x="310045" y="452599"/>
                </a:cubicBezTo>
                <a:lnTo>
                  <a:pt x="205651" y="399199"/>
                </a:lnTo>
                <a:lnTo>
                  <a:pt x="204127" y="399199"/>
                </a:lnTo>
                <a:lnTo>
                  <a:pt x="204127" y="484639"/>
                </a:lnTo>
                <a:lnTo>
                  <a:pt x="305526" y="484639"/>
                </a:lnTo>
                <a:cubicBezTo>
                  <a:pt x="318979" y="484718"/>
                  <a:pt x="332670" y="485320"/>
                  <a:pt x="346600" y="486446"/>
                </a:cubicBezTo>
                <a:cubicBezTo>
                  <a:pt x="360530" y="487572"/>
                  <a:pt x="374030" y="488746"/>
                  <a:pt x="387103" y="489967"/>
                </a:cubicBezTo>
                <a:close/>
                <a:moveTo>
                  <a:pt x="422156" y="147029"/>
                </a:moveTo>
                <a:cubicBezTo>
                  <a:pt x="422330" y="131359"/>
                  <a:pt x="408642" y="119599"/>
                  <a:pt x="381092" y="111749"/>
                </a:cubicBezTo>
                <a:cubicBezTo>
                  <a:pt x="353542" y="103897"/>
                  <a:pt x="311080" y="100147"/>
                  <a:pt x="253707" y="100495"/>
                </a:cubicBezTo>
                <a:cubicBezTo>
                  <a:pt x="196001" y="99671"/>
                  <a:pt x="153443" y="103041"/>
                  <a:pt x="126035" y="110605"/>
                </a:cubicBezTo>
                <a:cubicBezTo>
                  <a:pt x="98627" y="118169"/>
                  <a:pt x="85034" y="130309"/>
                  <a:pt x="85256" y="147029"/>
                </a:cubicBezTo>
                <a:cubicBezTo>
                  <a:pt x="85177" y="162459"/>
                  <a:pt x="99056" y="173361"/>
                  <a:pt x="126893" y="179735"/>
                </a:cubicBezTo>
                <a:cubicBezTo>
                  <a:pt x="154730" y="186107"/>
                  <a:pt x="197001" y="189189"/>
                  <a:pt x="253707" y="188983"/>
                </a:cubicBezTo>
                <a:cubicBezTo>
                  <a:pt x="307078" y="189237"/>
                  <a:pt x="348397" y="186249"/>
                  <a:pt x="377662" y="180021"/>
                </a:cubicBezTo>
                <a:cubicBezTo>
                  <a:pt x="406927" y="173791"/>
                  <a:pt x="421759" y="162793"/>
                  <a:pt x="422156" y="147029"/>
                </a:cubicBezTo>
                <a:close/>
                <a:moveTo>
                  <a:pt x="501307" y="477010"/>
                </a:moveTo>
                <a:lnTo>
                  <a:pt x="501307" y="572935"/>
                </a:lnTo>
                <a:lnTo>
                  <a:pt x="204127" y="572935"/>
                </a:lnTo>
                <a:lnTo>
                  <a:pt x="204127" y="622465"/>
                </a:lnTo>
                <a:lnTo>
                  <a:pt x="186231" y="622465"/>
                </a:lnTo>
                <a:lnTo>
                  <a:pt x="48405" y="484639"/>
                </a:lnTo>
                <a:lnTo>
                  <a:pt x="124213" y="484639"/>
                </a:lnTo>
                <a:lnTo>
                  <a:pt x="124213" y="314713"/>
                </a:lnTo>
                <a:lnTo>
                  <a:pt x="192711" y="314713"/>
                </a:lnTo>
                <a:close/>
                <a:moveTo>
                  <a:pt x="507404" y="148553"/>
                </a:moveTo>
                <a:cubicBezTo>
                  <a:pt x="506488" y="186269"/>
                  <a:pt x="493513" y="215377"/>
                  <a:pt x="468478" y="235877"/>
                </a:cubicBezTo>
                <a:cubicBezTo>
                  <a:pt x="443443" y="256377"/>
                  <a:pt x="411845" y="270529"/>
                  <a:pt x="373683" y="278331"/>
                </a:cubicBezTo>
                <a:cubicBezTo>
                  <a:pt x="335521" y="286135"/>
                  <a:pt x="296291" y="289849"/>
                  <a:pt x="255994" y="289471"/>
                </a:cubicBezTo>
                <a:cubicBezTo>
                  <a:pt x="167633" y="288443"/>
                  <a:pt x="102770" y="274323"/>
                  <a:pt x="61405" y="247115"/>
                </a:cubicBezTo>
                <a:cubicBezTo>
                  <a:pt x="20039" y="219905"/>
                  <a:pt x="-427" y="185781"/>
                  <a:pt x="6" y="144739"/>
                </a:cubicBezTo>
                <a:cubicBezTo>
                  <a:pt x="753" y="108893"/>
                  <a:pt x="13051" y="80357"/>
                  <a:pt x="36901" y="59131"/>
                </a:cubicBezTo>
                <a:cubicBezTo>
                  <a:pt x="60751" y="37907"/>
                  <a:pt x="91673" y="22691"/>
                  <a:pt x="129666" y="13487"/>
                </a:cubicBezTo>
                <a:cubicBezTo>
                  <a:pt x="167658" y="4285"/>
                  <a:pt x="208243" y="-209"/>
                  <a:pt x="251420" y="7"/>
                </a:cubicBezTo>
                <a:cubicBezTo>
                  <a:pt x="299453" y="-63"/>
                  <a:pt x="342691" y="5153"/>
                  <a:pt x="381136" y="15659"/>
                </a:cubicBezTo>
                <a:cubicBezTo>
                  <a:pt x="419580" y="26165"/>
                  <a:pt x="450106" y="42385"/>
                  <a:pt x="472713" y="64321"/>
                </a:cubicBezTo>
                <a:cubicBezTo>
                  <a:pt x="495320" y="86257"/>
                  <a:pt x="506883" y="114335"/>
                  <a:pt x="507404" y="148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03860" y="273685"/>
            <a:ext cx="2225675" cy="80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界面优化</a:t>
            </a:r>
            <a:endParaRPr lang="zh-CN" altLang="en-US" sz="3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/>
          <a:srcRect l="10849" t="19418" r="63592" b="52678"/>
          <a:stretch>
            <a:fillRect/>
          </a:stretch>
        </p:blipFill>
        <p:spPr>
          <a:xfrm>
            <a:off x="403860" y="1169670"/>
            <a:ext cx="4391025" cy="269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55" y="1617345"/>
            <a:ext cx="4991100" cy="3623945"/>
          </a:xfrm>
          <a:prstGeom prst="rect">
            <a:avLst/>
          </a:prstGeom>
        </p:spPr>
      </p:pic>
      <p:pic>
        <p:nvPicPr>
          <p:cNvPr id="3" name="图片 2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290" y="1980565"/>
            <a:ext cx="6297930" cy="4686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微信图片_20170714115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554480"/>
            <a:ext cx="5727065" cy="3436620"/>
          </a:xfrm>
          <a:prstGeom prst="rect">
            <a:avLst/>
          </a:prstGeom>
        </p:spPr>
      </p:pic>
      <p:pic>
        <p:nvPicPr>
          <p:cNvPr id="13" name="图片 12" descr="微信图片_20170714115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169670"/>
            <a:ext cx="6978650" cy="4518660"/>
          </a:xfrm>
          <a:prstGeom prst="rect">
            <a:avLst/>
          </a:prstGeom>
        </p:spPr>
      </p:pic>
      <p:pic>
        <p:nvPicPr>
          <p:cNvPr id="12" name="图片 11" descr="微信图片_20170714115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05" y="648335"/>
            <a:ext cx="6256020" cy="55613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4407906"/>
            <a:ext cx="7467601" cy="971059"/>
          </a:xfrm>
        </p:spPr>
        <p:txBody>
          <a:bodyPr/>
          <a:lstStyle/>
          <a:p>
            <a:pPr lvl="0"/>
            <a:r>
              <a:rPr lang="zh-CN" altLang="en-US" sz="48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zh-CN" altLang="en-US" sz="48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 rot="16200000">
            <a:off x="5573997" y="2356226"/>
            <a:ext cx="1044002" cy="1114554"/>
          </a:xfrm>
          <a:custGeom>
            <a:avLst/>
            <a:gdLst>
              <a:gd name="connsiteX0" fmla="*/ 422156 w 507404"/>
              <a:gd name="connsiteY0" fmla="*/ 147028 h 541693"/>
              <a:gd name="connsiteX1" fmla="*/ 381092 w 507404"/>
              <a:gd name="connsiteY1" fmla="*/ 111748 h 541693"/>
              <a:gd name="connsiteX2" fmla="*/ 253707 w 507404"/>
              <a:gd name="connsiteY2" fmla="*/ 100495 h 541693"/>
              <a:gd name="connsiteX3" fmla="*/ 126035 w 507404"/>
              <a:gd name="connsiteY3" fmla="*/ 110604 h 541693"/>
              <a:gd name="connsiteX4" fmla="*/ 85255 w 507404"/>
              <a:gd name="connsiteY4" fmla="*/ 147028 h 541693"/>
              <a:gd name="connsiteX5" fmla="*/ 126893 w 507404"/>
              <a:gd name="connsiteY5" fmla="*/ 179734 h 541693"/>
              <a:gd name="connsiteX6" fmla="*/ 253707 w 507404"/>
              <a:gd name="connsiteY6" fmla="*/ 188983 h 541693"/>
              <a:gd name="connsiteX7" fmla="*/ 377662 w 507404"/>
              <a:gd name="connsiteY7" fmla="*/ 180020 h 541693"/>
              <a:gd name="connsiteX8" fmla="*/ 422156 w 507404"/>
              <a:gd name="connsiteY8" fmla="*/ 147028 h 541693"/>
              <a:gd name="connsiteX9" fmla="*/ 501307 w 507404"/>
              <a:gd name="connsiteY9" fmla="*/ 454148 h 541693"/>
              <a:gd name="connsiteX10" fmla="*/ 501307 w 507404"/>
              <a:gd name="connsiteY10" fmla="*/ 541693 h 541693"/>
              <a:gd name="connsiteX11" fmla="*/ 186231 w 507404"/>
              <a:gd name="connsiteY11" fmla="*/ 541693 h 541693"/>
              <a:gd name="connsiteX12" fmla="*/ 87267 w 507404"/>
              <a:gd name="connsiteY12" fmla="*/ 442729 h 541693"/>
              <a:gd name="connsiteX13" fmla="*/ 407597 w 507404"/>
              <a:gd name="connsiteY13" fmla="*/ 442729 h 541693"/>
              <a:gd name="connsiteX14" fmla="*/ 407597 w 507404"/>
              <a:gd name="connsiteY14" fmla="*/ 441205 h 541693"/>
              <a:gd name="connsiteX15" fmla="*/ 364171 w 507404"/>
              <a:gd name="connsiteY15" fmla="*/ 357385 h 541693"/>
              <a:gd name="connsiteX16" fmla="*/ 442642 w 507404"/>
              <a:gd name="connsiteY16" fmla="*/ 340621 h 541693"/>
              <a:gd name="connsiteX17" fmla="*/ 507404 w 507404"/>
              <a:gd name="connsiteY17" fmla="*/ 148553 h 541693"/>
              <a:gd name="connsiteX18" fmla="*/ 468478 w 507404"/>
              <a:gd name="connsiteY18" fmla="*/ 235876 h 541693"/>
              <a:gd name="connsiteX19" fmla="*/ 373683 w 507404"/>
              <a:gd name="connsiteY19" fmla="*/ 278331 h 541693"/>
              <a:gd name="connsiteX20" fmla="*/ 255994 w 507404"/>
              <a:gd name="connsiteY20" fmla="*/ 289471 h 541693"/>
              <a:gd name="connsiteX21" fmla="*/ 61404 w 507404"/>
              <a:gd name="connsiteY21" fmla="*/ 247114 h 541693"/>
              <a:gd name="connsiteX22" fmla="*/ 6 w 507404"/>
              <a:gd name="connsiteY22" fmla="*/ 144739 h 541693"/>
              <a:gd name="connsiteX23" fmla="*/ 36901 w 507404"/>
              <a:gd name="connsiteY23" fmla="*/ 59131 h 541693"/>
              <a:gd name="connsiteX24" fmla="*/ 129666 w 507404"/>
              <a:gd name="connsiteY24" fmla="*/ 13487 h 541693"/>
              <a:gd name="connsiteX25" fmla="*/ 251420 w 507404"/>
              <a:gd name="connsiteY25" fmla="*/ 7 h 541693"/>
              <a:gd name="connsiteX26" fmla="*/ 381136 w 507404"/>
              <a:gd name="connsiteY26" fmla="*/ 15659 h 541693"/>
              <a:gd name="connsiteX27" fmla="*/ 472713 w 507404"/>
              <a:gd name="connsiteY27" fmla="*/ 64321 h 541693"/>
              <a:gd name="connsiteX28" fmla="*/ 507404 w 507404"/>
              <a:gd name="connsiteY28" fmla="*/ 148553 h 54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7404" h="541693">
                <a:moveTo>
                  <a:pt x="422156" y="147028"/>
                </a:moveTo>
                <a:cubicBezTo>
                  <a:pt x="422330" y="131358"/>
                  <a:pt x="408642" y="119598"/>
                  <a:pt x="381092" y="111748"/>
                </a:cubicBezTo>
                <a:cubicBezTo>
                  <a:pt x="353542" y="103897"/>
                  <a:pt x="311080" y="100147"/>
                  <a:pt x="253707" y="100495"/>
                </a:cubicBezTo>
                <a:cubicBezTo>
                  <a:pt x="196001" y="99670"/>
                  <a:pt x="153443" y="103040"/>
                  <a:pt x="126035" y="110604"/>
                </a:cubicBezTo>
                <a:cubicBezTo>
                  <a:pt x="98627" y="118168"/>
                  <a:pt x="85033" y="130309"/>
                  <a:pt x="85255" y="147028"/>
                </a:cubicBezTo>
                <a:cubicBezTo>
                  <a:pt x="85176" y="162459"/>
                  <a:pt x="99056" y="173361"/>
                  <a:pt x="126893" y="179734"/>
                </a:cubicBezTo>
                <a:cubicBezTo>
                  <a:pt x="154730" y="186106"/>
                  <a:pt x="197001" y="189189"/>
                  <a:pt x="253707" y="188983"/>
                </a:cubicBezTo>
                <a:cubicBezTo>
                  <a:pt x="307078" y="189237"/>
                  <a:pt x="348397" y="186249"/>
                  <a:pt x="377662" y="180020"/>
                </a:cubicBezTo>
                <a:cubicBezTo>
                  <a:pt x="406927" y="173790"/>
                  <a:pt x="421759" y="162793"/>
                  <a:pt x="422156" y="147028"/>
                </a:cubicBezTo>
                <a:close/>
                <a:moveTo>
                  <a:pt x="501307" y="454148"/>
                </a:moveTo>
                <a:lnTo>
                  <a:pt x="501307" y="541693"/>
                </a:lnTo>
                <a:lnTo>
                  <a:pt x="186231" y="541693"/>
                </a:lnTo>
                <a:lnTo>
                  <a:pt x="87267" y="442729"/>
                </a:lnTo>
                <a:lnTo>
                  <a:pt x="407597" y="442729"/>
                </a:lnTo>
                <a:lnTo>
                  <a:pt x="407597" y="441205"/>
                </a:lnTo>
                <a:lnTo>
                  <a:pt x="364171" y="357385"/>
                </a:lnTo>
                <a:lnTo>
                  <a:pt x="442642" y="340621"/>
                </a:lnTo>
                <a:close/>
                <a:moveTo>
                  <a:pt x="507404" y="148553"/>
                </a:moveTo>
                <a:cubicBezTo>
                  <a:pt x="506488" y="186268"/>
                  <a:pt x="493513" y="215376"/>
                  <a:pt x="468478" y="235876"/>
                </a:cubicBezTo>
                <a:cubicBezTo>
                  <a:pt x="443443" y="256376"/>
                  <a:pt x="411845" y="270528"/>
                  <a:pt x="373683" y="278331"/>
                </a:cubicBezTo>
                <a:cubicBezTo>
                  <a:pt x="335521" y="286134"/>
                  <a:pt x="296291" y="289848"/>
                  <a:pt x="255994" y="289471"/>
                </a:cubicBezTo>
                <a:cubicBezTo>
                  <a:pt x="167633" y="288442"/>
                  <a:pt x="102770" y="274323"/>
                  <a:pt x="61404" y="247114"/>
                </a:cubicBezTo>
                <a:cubicBezTo>
                  <a:pt x="20039" y="219905"/>
                  <a:pt x="-427" y="185780"/>
                  <a:pt x="6" y="144739"/>
                </a:cubicBezTo>
                <a:cubicBezTo>
                  <a:pt x="753" y="108892"/>
                  <a:pt x="13051" y="80356"/>
                  <a:pt x="36901" y="59131"/>
                </a:cubicBezTo>
                <a:cubicBezTo>
                  <a:pt x="60750" y="37906"/>
                  <a:pt x="91673" y="22691"/>
                  <a:pt x="129666" y="13487"/>
                </a:cubicBezTo>
                <a:cubicBezTo>
                  <a:pt x="167658" y="4284"/>
                  <a:pt x="208243" y="-210"/>
                  <a:pt x="251420" y="7"/>
                </a:cubicBezTo>
                <a:cubicBezTo>
                  <a:pt x="299453" y="-64"/>
                  <a:pt x="342691" y="5153"/>
                  <a:pt x="381136" y="15659"/>
                </a:cubicBezTo>
                <a:cubicBezTo>
                  <a:pt x="419580" y="26165"/>
                  <a:pt x="450106" y="42385"/>
                  <a:pt x="472713" y="64321"/>
                </a:cubicBezTo>
                <a:cubicBezTo>
                  <a:pt x="495320" y="86257"/>
                  <a:pt x="506883" y="114335"/>
                  <a:pt x="507404" y="148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838835" y="197486"/>
            <a:ext cx="10515600" cy="8044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系统框架</a:t>
            </a:r>
            <a:endParaRPr lang="zh-CN" altLang="en-US" sz="36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45" y="1062990"/>
            <a:ext cx="9567545" cy="5479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50875" y="409576"/>
            <a:ext cx="10515600" cy="8044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类的设计</a:t>
            </a:r>
            <a:endParaRPr lang="zh-CN" altLang="en-US" sz="36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55575" y="1685290"/>
            <a:ext cx="7193915" cy="3669030"/>
            <a:chOff x="3955" y="2654"/>
            <a:chExt cx="11329" cy="5778"/>
          </a:xfrm>
        </p:grpSpPr>
        <p:cxnSp>
          <p:nvCxnSpPr>
            <p:cNvPr id="70" name="直接连接符 40"/>
            <p:cNvCxnSpPr>
              <a:cxnSpLocks noChangeShapeType="1"/>
              <a:stCxn id="83" idx="6"/>
            </p:cNvCxnSpPr>
            <p:nvPr>
              <p:custDataLst>
                <p:tags r:id="rId2"/>
              </p:custDataLst>
            </p:nvPr>
          </p:nvCxnSpPr>
          <p:spPr bwMode="auto">
            <a:xfrm>
              <a:off x="8987" y="4509"/>
              <a:ext cx="3709" cy="1911"/>
            </a:xfrm>
            <a:prstGeom prst="line">
              <a:avLst/>
            </a:prstGeom>
            <a:noFill/>
            <a:ln w="19050" cmpd="sng">
              <a:solidFill>
                <a:schemeClr val="bg1"/>
              </a:solidFill>
              <a:round/>
            </a:ln>
          </p:spPr>
        </p:cxnSp>
        <p:cxnSp>
          <p:nvCxnSpPr>
            <p:cNvPr id="71" name="直接连接符 41"/>
            <p:cNvCxnSpPr>
              <a:cxnSpLocks noChangeShapeType="1"/>
              <a:stCxn id="80" idx="0"/>
              <a:endCxn id="83" idx="4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6276" y="4511"/>
              <a:ext cx="2228" cy="1963"/>
            </a:xfrm>
            <a:prstGeom prst="line">
              <a:avLst/>
            </a:prstGeom>
            <a:noFill/>
            <a:ln w="19050" cmpd="sng">
              <a:solidFill>
                <a:schemeClr val="bg1"/>
              </a:solidFill>
              <a:round/>
            </a:ln>
          </p:spPr>
        </p:cxnSp>
        <p:cxnSp>
          <p:nvCxnSpPr>
            <p:cNvPr id="72" name="直接连接符 42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8742" y="4509"/>
              <a:ext cx="666" cy="2199"/>
            </a:xfrm>
            <a:prstGeom prst="line">
              <a:avLst/>
            </a:prstGeom>
            <a:noFill/>
            <a:ln w="19050" cmpd="sng">
              <a:solidFill>
                <a:schemeClr val="bg1"/>
              </a:solidFill>
              <a:round/>
            </a:ln>
          </p:spPr>
        </p:cxnSp>
        <p:sp>
          <p:nvSpPr>
            <p:cNvPr id="80" name="椭圆 8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684652">
              <a:off x="5691" y="6374"/>
              <a:ext cx="685" cy="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椭圆 8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2684652">
              <a:off x="8402" y="3925"/>
              <a:ext cx="685" cy="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椭圆 9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2684652">
              <a:off x="9129" y="6375"/>
              <a:ext cx="688" cy="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6580" y="2654"/>
              <a:ext cx="4330" cy="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b" anchorCtr="0"/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服务器主类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9"/>
              </p:custDataLst>
            </p:nvPr>
          </p:nvSpPr>
          <p:spPr>
            <a:xfrm>
              <a:off x="3955" y="7206"/>
              <a:ext cx="4158" cy="1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基本传输类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0"/>
              </p:custDataLst>
            </p:nvPr>
          </p:nvSpPr>
          <p:spPr>
            <a:xfrm>
              <a:off x="7409" y="7056"/>
              <a:ext cx="4130" cy="10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图像处理类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11020" y="7254"/>
              <a:ext cx="4264" cy="1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登录注册类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" name="椭圆 9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684652">
              <a:off x="12512" y="6375"/>
              <a:ext cx="688" cy="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10325" y="1814195"/>
            <a:ext cx="4956810" cy="3540760"/>
            <a:chOff x="5071" y="2654"/>
            <a:chExt cx="7806" cy="5576"/>
          </a:xfrm>
        </p:grpSpPr>
        <p:cxnSp>
          <p:nvCxnSpPr>
            <p:cNvPr id="13" name="直接连接符 41"/>
            <p:cNvCxnSpPr>
              <a:cxnSpLocks noChangeShapeType="1"/>
              <a:stCxn id="15" idx="0"/>
              <a:endCxn id="16" idx="4"/>
            </p:cNvCxnSpPr>
            <p:nvPr>
              <p:custDataLst>
                <p:tags r:id="rId13"/>
              </p:custDataLst>
            </p:nvPr>
          </p:nvCxnSpPr>
          <p:spPr bwMode="auto">
            <a:xfrm flipV="1">
              <a:off x="7308" y="4511"/>
              <a:ext cx="1196" cy="1699"/>
            </a:xfrm>
            <a:prstGeom prst="line">
              <a:avLst/>
            </a:prstGeom>
            <a:noFill/>
            <a:ln w="19050" cmpd="sng">
              <a:solidFill>
                <a:schemeClr val="bg1"/>
              </a:solidFill>
              <a:round/>
            </a:ln>
          </p:spPr>
        </p:cxnSp>
        <p:cxnSp>
          <p:nvCxnSpPr>
            <p:cNvPr id="14" name="直接连接符 42"/>
            <p:cNvCxnSpPr>
              <a:cxnSpLocks noChangeShapeType="1"/>
              <a:endCxn id="17" idx="2"/>
            </p:cNvCxnSpPr>
            <p:nvPr>
              <p:custDataLst>
                <p:tags r:id="rId14"/>
              </p:custDataLst>
            </p:nvPr>
          </p:nvCxnSpPr>
          <p:spPr bwMode="auto">
            <a:xfrm>
              <a:off x="8795" y="4285"/>
              <a:ext cx="1626" cy="1928"/>
            </a:xfrm>
            <a:prstGeom prst="line">
              <a:avLst/>
            </a:prstGeom>
            <a:noFill/>
            <a:ln w="19050" cmpd="sng">
              <a:solidFill>
                <a:schemeClr val="bg1"/>
              </a:solidFill>
              <a:round/>
            </a:ln>
          </p:spPr>
        </p:cxnSp>
        <p:sp>
          <p:nvSpPr>
            <p:cNvPr id="15" name="椭圆 8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684652">
              <a:off x="6723" y="6110"/>
              <a:ext cx="685" cy="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椭圆 8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2684652">
              <a:off x="8402" y="3925"/>
              <a:ext cx="685" cy="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椭圆 9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684652">
              <a:off x="10321" y="6111"/>
              <a:ext cx="688" cy="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8"/>
              </p:custDataLst>
            </p:nvPr>
          </p:nvSpPr>
          <p:spPr>
            <a:xfrm>
              <a:off x="6580" y="2654"/>
              <a:ext cx="4330" cy="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b" anchorCtr="0"/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客户端主类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9"/>
              </p:custDataLst>
            </p:nvPr>
          </p:nvSpPr>
          <p:spPr>
            <a:xfrm>
              <a:off x="5071" y="7004"/>
              <a:ext cx="4158" cy="1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基本传输类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8747" y="6880"/>
              <a:ext cx="4130" cy="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摄像头采集类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4407906"/>
            <a:ext cx="7467601" cy="971059"/>
          </a:xfrm>
        </p:spPr>
        <p:txBody>
          <a:bodyPr/>
          <a:lstStyle/>
          <a:p>
            <a:pPr lvl="0"/>
            <a:r>
              <a:rPr lang="zh-CN" altLang="en-US" sz="48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功能实现</a:t>
            </a:r>
            <a:endParaRPr lang="zh-CN" altLang="en-US" sz="48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任意多边形 40"/>
          <p:cNvSpPr/>
          <p:nvPr>
            <p:custDataLst>
              <p:tags r:id="rId2"/>
            </p:custDataLst>
          </p:nvPr>
        </p:nvSpPr>
        <p:spPr>
          <a:xfrm rot="16200000">
            <a:off x="5588635" y="2192655"/>
            <a:ext cx="1106170" cy="1228725"/>
          </a:xfrm>
          <a:custGeom>
            <a:avLst/>
            <a:gdLst>
              <a:gd name="connsiteX0" fmla="*/ 422155 w 507403"/>
              <a:gd name="connsiteY0" fmla="*/ 147028 h 588947"/>
              <a:gd name="connsiteX1" fmla="*/ 381091 w 507403"/>
              <a:gd name="connsiteY1" fmla="*/ 111748 h 588947"/>
              <a:gd name="connsiteX2" fmla="*/ 253706 w 507403"/>
              <a:gd name="connsiteY2" fmla="*/ 100496 h 588947"/>
              <a:gd name="connsiteX3" fmla="*/ 126034 w 507403"/>
              <a:gd name="connsiteY3" fmla="*/ 110604 h 588947"/>
              <a:gd name="connsiteX4" fmla="*/ 85255 w 507403"/>
              <a:gd name="connsiteY4" fmla="*/ 147028 h 588947"/>
              <a:gd name="connsiteX5" fmla="*/ 126892 w 507403"/>
              <a:gd name="connsiteY5" fmla="*/ 179734 h 588947"/>
              <a:gd name="connsiteX6" fmla="*/ 253706 w 507403"/>
              <a:gd name="connsiteY6" fmla="*/ 188983 h 588947"/>
              <a:gd name="connsiteX7" fmla="*/ 377661 w 507403"/>
              <a:gd name="connsiteY7" fmla="*/ 180020 h 588947"/>
              <a:gd name="connsiteX8" fmla="*/ 422155 w 507403"/>
              <a:gd name="connsiteY8" fmla="*/ 147028 h 588947"/>
              <a:gd name="connsiteX9" fmla="*/ 507403 w 507403"/>
              <a:gd name="connsiteY9" fmla="*/ 445777 h 588947"/>
              <a:gd name="connsiteX10" fmla="*/ 486032 w 507403"/>
              <a:gd name="connsiteY10" fmla="*/ 530956 h 588947"/>
              <a:gd name="connsiteX11" fmla="*/ 432844 w 507403"/>
              <a:gd name="connsiteY11" fmla="*/ 575853 h 588947"/>
              <a:gd name="connsiteX12" fmla="*/ 364226 w 507403"/>
              <a:gd name="connsiteY12" fmla="*/ 588938 h 588947"/>
              <a:gd name="connsiteX13" fmla="*/ 237221 w 507403"/>
              <a:gd name="connsiteY13" fmla="*/ 552871 h 588947"/>
              <a:gd name="connsiteX14" fmla="*/ 130224 w 507403"/>
              <a:gd name="connsiteY14" fmla="*/ 473971 h 588947"/>
              <a:gd name="connsiteX15" fmla="*/ 95162 w 507403"/>
              <a:gd name="connsiteY15" fmla="*/ 444253 h 588947"/>
              <a:gd name="connsiteX16" fmla="*/ 93637 w 507403"/>
              <a:gd name="connsiteY16" fmla="*/ 444253 h 588947"/>
              <a:gd name="connsiteX17" fmla="*/ 93637 w 507403"/>
              <a:gd name="connsiteY17" fmla="*/ 503202 h 588947"/>
              <a:gd name="connsiteX18" fmla="*/ 6102 w 507403"/>
              <a:gd name="connsiteY18" fmla="*/ 415667 h 588947"/>
              <a:gd name="connsiteX19" fmla="*/ 6102 w 507403"/>
              <a:gd name="connsiteY19" fmla="*/ 324619 h 588947"/>
              <a:gd name="connsiteX20" fmla="*/ 73086 w 507403"/>
              <a:gd name="connsiteY20" fmla="*/ 324619 h 588947"/>
              <a:gd name="connsiteX21" fmla="*/ 136322 w 507403"/>
              <a:gd name="connsiteY21" fmla="*/ 374149 h 588947"/>
              <a:gd name="connsiteX22" fmla="*/ 250464 w 507403"/>
              <a:gd name="connsiteY22" fmla="*/ 456445 h 588947"/>
              <a:gd name="connsiteX23" fmla="*/ 356603 w 507403"/>
              <a:gd name="connsiteY23" fmla="*/ 490735 h 588947"/>
              <a:gd name="connsiteX24" fmla="*/ 405385 w 507403"/>
              <a:gd name="connsiteY24" fmla="*/ 474542 h 588947"/>
              <a:gd name="connsiteX25" fmla="*/ 424440 w 507403"/>
              <a:gd name="connsiteY25" fmla="*/ 427489 h 588947"/>
              <a:gd name="connsiteX26" fmla="*/ 416152 w 507403"/>
              <a:gd name="connsiteY26" fmla="*/ 385293 h 588947"/>
              <a:gd name="connsiteX27" fmla="*/ 399288 w 507403"/>
              <a:gd name="connsiteY27" fmla="*/ 352813 h 588947"/>
              <a:gd name="connsiteX28" fmla="*/ 476958 w 507403"/>
              <a:gd name="connsiteY28" fmla="*/ 335287 h 588947"/>
              <a:gd name="connsiteX29" fmla="*/ 497604 w 507403"/>
              <a:gd name="connsiteY29" fmla="*/ 382245 h 588947"/>
              <a:gd name="connsiteX30" fmla="*/ 507403 w 507403"/>
              <a:gd name="connsiteY30" fmla="*/ 445777 h 588947"/>
              <a:gd name="connsiteX31" fmla="*/ 507403 w 507403"/>
              <a:gd name="connsiteY31" fmla="*/ 148554 h 588947"/>
              <a:gd name="connsiteX32" fmla="*/ 468477 w 507403"/>
              <a:gd name="connsiteY32" fmla="*/ 235876 h 588947"/>
              <a:gd name="connsiteX33" fmla="*/ 373682 w 507403"/>
              <a:gd name="connsiteY33" fmla="*/ 278331 h 588947"/>
              <a:gd name="connsiteX34" fmla="*/ 255993 w 507403"/>
              <a:gd name="connsiteY34" fmla="*/ 289472 h 588947"/>
              <a:gd name="connsiteX35" fmla="*/ 61404 w 507403"/>
              <a:gd name="connsiteY35" fmla="*/ 247114 h 588947"/>
              <a:gd name="connsiteX36" fmla="*/ 6 w 507403"/>
              <a:gd name="connsiteY36" fmla="*/ 144739 h 588947"/>
              <a:gd name="connsiteX37" fmla="*/ 36901 w 507403"/>
              <a:gd name="connsiteY37" fmla="*/ 59131 h 588947"/>
              <a:gd name="connsiteX38" fmla="*/ 129665 w 507403"/>
              <a:gd name="connsiteY38" fmla="*/ 13488 h 588947"/>
              <a:gd name="connsiteX39" fmla="*/ 251419 w 507403"/>
              <a:gd name="connsiteY39" fmla="*/ 7 h 588947"/>
              <a:gd name="connsiteX40" fmla="*/ 381135 w 507403"/>
              <a:gd name="connsiteY40" fmla="*/ 15659 h 588947"/>
              <a:gd name="connsiteX41" fmla="*/ 472712 w 507403"/>
              <a:gd name="connsiteY41" fmla="*/ 64321 h 588947"/>
              <a:gd name="connsiteX42" fmla="*/ 507403 w 507403"/>
              <a:gd name="connsiteY42" fmla="*/ 148554 h 58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7403" h="588947">
                <a:moveTo>
                  <a:pt x="422155" y="147028"/>
                </a:moveTo>
                <a:cubicBezTo>
                  <a:pt x="422329" y="131358"/>
                  <a:pt x="408641" y="119598"/>
                  <a:pt x="381091" y="111748"/>
                </a:cubicBezTo>
                <a:cubicBezTo>
                  <a:pt x="353541" y="103897"/>
                  <a:pt x="311079" y="100147"/>
                  <a:pt x="253706" y="100496"/>
                </a:cubicBezTo>
                <a:cubicBezTo>
                  <a:pt x="196000" y="99671"/>
                  <a:pt x="153442" y="103040"/>
                  <a:pt x="126034" y="110604"/>
                </a:cubicBezTo>
                <a:cubicBezTo>
                  <a:pt x="98626" y="118168"/>
                  <a:pt x="85033" y="130309"/>
                  <a:pt x="85255" y="147028"/>
                </a:cubicBezTo>
                <a:cubicBezTo>
                  <a:pt x="85176" y="162459"/>
                  <a:pt x="99055" y="173361"/>
                  <a:pt x="126892" y="179734"/>
                </a:cubicBezTo>
                <a:cubicBezTo>
                  <a:pt x="154729" y="186106"/>
                  <a:pt x="197000" y="189189"/>
                  <a:pt x="253706" y="188983"/>
                </a:cubicBezTo>
                <a:cubicBezTo>
                  <a:pt x="307077" y="189237"/>
                  <a:pt x="348396" y="186249"/>
                  <a:pt x="377661" y="180020"/>
                </a:cubicBezTo>
                <a:cubicBezTo>
                  <a:pt x="406926" y="173790"/>
                  <a:pt x="421758" y="162793"/>
                  <a:pt x="422155" y="147028"/>
                </a:cubicBezTo>
                <a:close/>
                <a:moveTo>
                  <a:pt x="507403" y="445777"/>
                </a:moveTo>
                <a:cubicBezTo>
                  <a:pt x="506948" y="481589"/>
                  <a:pt x="499824" y="509982"/>
                  <a:pt x="486032" y="530956"/>
                </a:cubicBezTo>
                <a:cubicBezTo>
                  <a:pt x="472240" y="551930"/>
                  <a:pt x="454511" y="566895"/>
                  <a:pt x="432844" y="575853"/>
                </a:cubicBezTo>
                <a:cubicBezTo>
                  <a:pt x="411177" y="584811"/>
                  <a:pt x="388304" y="589173"/>
                  <a:pt x="364226" y="588938"/>
                </a:cubicBezTo>
                <a:cubicBezTo>
                  <a:pt x="317937" y="587717"/>
                  <a:pt x="275602" y="575694"/>
                  <a:pt x="237221" y="552871"/>
                </a:cubicBezTo>
                <a:cubicBezTo>
                  <a:pt x="198840" y="530047"/>
                  <a:pt x="163174" y="503747"/>
                  <a:pt x="130224" y="473971"/>
                </a:cubicBezTo>
                <a:lnTo>
                  <a:pt x="95162" y="444253"/>
                </a:lnTo>
                <a:lnTo>
                  <a:pt x="93637" y="444253"/>
                </a:lnTo>
                <a:lnTo>
                  <a:pt x="93637" y="503202"/>
                </a:lnTo>
                <a:lnTo>
                  <a:pt x="6102" y="415667"/>
                </a:lnTo>
                <a:lnTo>
                  <a:pt x="6102" y="324619"/>
                </a:lnTo>
                <a:lnTo>
                  <a:pt x="73086" y="324619"/>
                </a:lnTo>
                <a:lnTo>
                  <a:pt x="136322" y="374149"/>
                </a:lnTo>
                <a:cubicBezTo>
                  <a:pt x="176751" y="407010"/>
                  <a:pt x="214799" y="434442"/>
                  <a:pt x="250464" y="456445"/>
                </a:cubicBezTo>
                <a:cubicBezTo>
                  <a:pt x="286130" y="478448"/>
                  <a:pt x="321510" y="489878"/>
                  <a:pt x="356603" y="490735"/>
                </a:cubicBezTo>
                <a:cubicBezTo>
                  <a:pt x="376771" y="490671"/>
                  <a:pt x="393031" y="485274"/>
                  <a:pt x="405385" y="474542"/>
                </a:cubicBezTo>
                <a:cubicBezTo>
                  <a:pt x="417739" y="463811"/>
                  <a:pt x="424091" y="448126"/>
                  <a:pt x="424440" y="427489"/>
                </a:cubicBezTo>
                <a:cubicBezTo>
                  <a:pt x="424107" y="411852"/>
                  <a:pt x="421344" y="397787"/>
                  <a:pt x="416152" y="385293"/>
                </a:cubicBezTo>
                <a:cubicBezTo>
                  <a:pt x="410959" y="372799"/>
                  <a:pt x="405338" y="361973"/>
                  <a:pt x="399288" y="352813"/>
                </a:cubicBezTo>
                <a:lnTo>
                  <a:pt x="476958" y="335287"/>
                </a:lnTo>
                <a:cubicBezTo>
                  <a:pt x="484554" y="347082"/>
                  <a:pt x="491436" y="362735"/>
                  <a:pt x="497604" y="382245"/>
                </a:cubicBezTo>
                <a:cubicBezTo>
                  <a:pt x="503772" y="401755"/>
                  <a:pt x="507039" y="422933"/>
                  <a:pt x="507403" y="445777"/>
                </a:cubicBezTo>
                <a:close/>
                <a:moveTo>
                  <a:pt x="507403" y="148554"/>
                </a:moveTo>
                <a:cubicBezTo>
                  <a:pt x="506487" y="186268"/>
                  <a:pt x="493512" y="215376"/>
                  <a:pt x="468477" y="235876"/>
                </a:cubicBezTo>
                <a:cubicBezTo>
                  <a:pt x="443442" y="256376"/>
                  <a:pt x="411844" y="270528"/>
                  <a:pt x="373682" y="278331"/>
                </a:cubicBezTo>
                <a:cubicBezTo>
                  <a:pt x="335520" y="286135"/>
                  <a:pt x="296290" y="289848"/>
                  <a:pt x="255993" y="289472"/>
                </a:cubicBezTo>
                <a:cubicBezTo>
                  <a:pt x="167632" y="288442"/>
                  <a:pt x="102769" y="274323"/>
                  <a:pt x="61404" y="247114"/>
                </a:cubicBezTo>
                <a:cubicBezTo>
                  <a:pt x="20039" y="219905"/>
                  <a:pt x="-427" y="185780"/>
                  <a:pt x="6" y="144739"/>
                </a:cubicBezTo>
                <a:cubicBezTo>
                  <a:pt x="753" y="108892"/>
                  <a:pt x="13051" y="80356"/>
                  <a:pt x="36901" y="59131"/>
                </a:cubicBezTo>
                <a:cubicBezTo>
                  <a:pt x="60750" y="37906"/>
                  <a:pt x="91672" y="22691"/>
                  <a:pt x="129665" y="13488"/>
                </a:cubicBezTo>
                <a:cubicBezTo>
                  <a:pt x="167657" y="4284"/>
                  <a:pt x="208242" y="-210"/>
                  <a:pt x="251419" y="7"/>
                </a:cubicBezTo>
                <a:cubicBezTo>
                  <a:pt x="299452" y="-64"/>
                  <a:pt x="342690" y="5153"/>
                  <a:pt x="381135" y="15659"/>
                </a:cubicBezTo>
                <a:cubicBezTo>
                  <a:pt x="419579" y="26165"/>
                  <a:pt x="450105" y="42386"/>
                  <a:pt x="472712" y="64321"/>
                </a:cubicBezTo>
                <a:cubicBezTo>
                  <a:pt x="495319" y="86257"/>
                  <a:pt x="506882" y="114335"/>
                  <a:pt x="507403" y="1485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2016125" cy="80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8200" y="2849880"/>
            <a:ext cx="1767840" cy="11582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F3F3F"/>
                </a:solidFill>
              </a:rPr>
              <a:t>登录注册界面</a:t>
            </a:r>
            <a:endParaRPr lang="zh-CN" altLang="en-US">
              <a:solidFill>
                <a:srgbClr val="3F3F3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85820" y="1409700"/>
            <a:ext cx="2499360" cy="76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F3F3F"/>
                </a:solidFill>
              </a:rPr>
              <a:t>获取</a:t>
            </a:r>
            <a:r>
              <a:rPr lang="en-US" altLang="zh-CN">
                <a:solidFill>
                  <a:srgbClr val="3F3F3F"/>
                </a:solidFill>
              </a:rPr>
              <a:t>“UserID</a:t>
            </a:r>
            <a:r>
              <a:rPr lang="zh-CN" altLang="en-US">
                <a:solidFill>
                  <a:srgbClr val="3F3F3F"/>
                </a:solidFill>
              </a:rPr>
              <a:t>：</a:t>
            </a:r>
            <a:r>
              <a:rPr lang="en-US" altLang="zh-CN">
                <a:solidFill>
                  <a:srgbClr val="3F3F3F"/>
                </a:solidFill>
              </a:rPr>
              <a:t>PSW”</a:t>
            </a:r>
            <a:endParaRPr lang="en-US" altLang="zh-CN">
              <a:solidFill>
                <a:srgbClr val="3F3F3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80860" y="1409700"/>
            <a:ext cx="1753235" cy="76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3F3F3F"/>
                </a:solidFill>
              </a:rPr>
              <a:t>split</a:t>
            </a:r>
            <a:r>
              <a:rPr lang="zh-CN" altLang="en-US">
                <a:solidFill>
                  <a:srgbClr val="3F3F3F"/>
                </a:solidFill>
              </a:rPr>
              <a:t>切割处理</a:t>
            </a:r>
            <a:endParaRPr lang="zh-CN" altLang="en-US">
              <a:solidFill>
                <a:srgbClr val="3F3F3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098280" y="410845"/>
            <a:ext cx="2332355" cy="80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服务器端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071735" y="2948940"/>
            <a:ext cx="1737995" cy="1173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F3F3F"/>
                </a:solidFill>
              </a:rPr>
              <a:t>验证用户信息</a:t>
            </a:r>
            <a:endParaRPr lang="zh-CN" altLang="en-US">
              <a:solidFill>
                <a:srgbClr val="3F3F3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64280" y="4968240"/>
            <a:ext cx="2575560" cy="7772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F3F3F"/>
                </a:solidFill>
              </a:rPr>
              <a:t>返回验证</a:t>
            </a:r>
            <a:r>
              <a:rPr lang="en-US" altLang="zh-CN">
                <a:solidFill>
                  <a:srgbClr val="3F3F3F"/>
                </a:solidFill>
              </a:rPr>
              <a:t>/</a:t>
            </a:r>
            <a:r>
              <a:rPr lang="zh-CN" altLang="en-US">
                <a:solidFill>
                  <a:srgbClr val="3F3F3F"/>
                </a:solidFill>
              </a:rPr>
              <a:t>注册结果</a:t>
            </a:r>
            <a:endParaRPr lang="zh-CN" altLang="en-US">
              <a:solidFill>
                <a:srgbClr val="3F3F3F"/>
              </a:solidFill>
            </a:endParaRPr>
          </a:p>
        </p:txBody>
      </p:sp>
      <p:cxnSp>
        <p:nvCxnSpPr>
          <p:cNvPr id="16" name="曲线连接符 15"/>
          <p:cNvCxnSpPr>
            <a:stCxn id="3" idx="0"/>
            <a:endCxn id="4" idx="1"/>
          </p:cNvCxnSpPr>
          <p:nvPr/>
        </p:nvCxnSpPr>
        <p:spPr>
          <a:xfrm rot="16200000">
            <a:off x="2024380" y="1488440"/>
            <a:ext cx="1059180" cy="1663700"/>
          </a:xfrm>
          <a:prstGeom prst="curvedConnector2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3"/>
            <a:endCxn id="5" idx="1"/>
          </p:cNvCxnSpPr>
          <p:nvPr/>
        </p:nvCxnSpPr>
        <p:spPr>
          <a:xfrm>
            <a:off x="5885180" y="1790700"/>
            <a:ext cx="995680" cy="3175"/>
          </a:xfrm>
          <a:prstGeom prst="curvedConnector2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5" idx="3"/>
            <a:endCxn id="7" idx="0"/>
          </p:cNvCxnSpPr>
          <p:nvPr/>
        </p:nvCxnSpPr>
        <p:spPr>
          <a:xfrm>
            <a:off x="8634095" y="1790700"/>
            <a:ext cx="2306955" cy="1158240"/>
          </a:xfrm>
          <a:prstGeom prst="curvedConnector2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8141335" y="2948940"/>
            <a:ext cx="1737995" cy="11734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F3F3F"/>
                </a:solidFill>
              </a:rPr>
              <a:t>信息写入词典</a:t>
            </a:r>
            <a:endParaRPr lang="zh-CN" altLang="en-US">
              <a:solidFill>
                <a:srgbClr val="3F3F3F"/>
              </a:solidFill>
            </a:endParaRPr>
          </a:p>
        </p:txBody>
      </p:sp>
      <p:cxnSp>
        <p:nvCxnSpPr>
          <p:cNvPr id="25" name="曲线连接符 24"/>
          <p:cNvCxnSpPr>
            <a:stCxn id="5" idx="3"/>
            <a:endCxn id="24" idx="0"/>
          </p:cNvCxnSpPr>
          <p:nvPr/>
        </p:nvCxnSpPr>
        <p:spPr>
          <a:xfrm>
            <a:off x="8634095" y="1790700"/>
            <a:ext cx="376555" cy="1158240"/>
          </a:xfrm>
          <a:prstGeom prst="curvedConnector2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4" idx="2"/>
            <a:endCxn id="8" idx="3"/>
          </p:cNvCxnSpPr>
          <p:nvPr/>
        </p:nvCxnSpPr>
        <p:spPr>
          <a:xfrm rot="5400000">
            <a:off x="7058025" y="3404235"/>
            <a:ext cx="1234440" cy="2670810"/>
          </a:xfrm>
          <a:prstGeom prst="curvedConnector2">
            <a:avLst/>
          </a:prstGeom>
          <a:ln w="38100">
            <a:solidFill>
              <a:srgbClr val="3F3F3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7" idx="2"/>
            <a:endCxn id="8" idx="3"/>
          </p:cNvCxnSpPr>
          <p:nvPr/>
        </p:nvCxnSpPr>
        <p:spPr>
          <a:xfrm rot="5400000">
            <a:off x="8023225" y="2439035"/>
            <a:ext cx="1234440" cy="4601210"/>
          </a:xfrm>
          <a:prstGeom prst="curvedConnector2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8" idx="1"/>
          </p:cNvCxnSpPr>
          <p:nvPr/>
        </p:nvCxnSpPr>
        <p:spPr>
          <a:xfrm rot="10800000" flipV="1">
            <a:off x="2087880" y="5356860"/>
            <a:ext cx="1676400" cy="1676400"/>
          </a:xfrm>
          <a:prstGeom prst="curvedConnector2">
            <a:avLst/>
          </a:prstGeom>
          <a:ln w="381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8" idx="1"/>
            <a:endCxn id="3" idx="2"/>
          </p:cNvCxnSpPr>
          <p:nvPr/>
        </p:nvCxnSpPr>
        <p:spPr>
          <a:xfrm rot="10800000">
            <a:off x="1722120" y="4008120"/>
            <a:ext cx="2042160" cy="1348740"/>
          </a:xfrm>
          <a:prstGeom prst="curvedConnector2">
            <a:avLst/>
          </a:prstGeom>
          <a:ln w="38100">
            <a:solidFill>
              <a:srgbClr val="3F3F3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30780" y="455549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606040" y="601091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411480" y="-91440"/>
            <a:ext cx="11653520" cy="6657340"/>
            <a:chOff x="744" y="-168"/>
            <a:chExt cx="18352" cy="10484"/>
          </a:xfrm>
        </p:grpSpPr>
        <p:sp>
          <p:nvSpPr>
            <p:cNvPr id="36" name="文本框 35"/>
            <p:cNvSpPr txBox="1"/>
            <p:nvPr>
              <p:custDataLst>
                <p:tags r:id="rId1"/>
              </p:custDataLst>
            </p:nvPr>
          </p:nvSpPr>
          <p:spPr>
            <a:xfrm>
              <a:off x="1365" y="463"/>
              <a:ext cx="3175" cy="12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3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客户端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"/>
              </p:custDataLst>
            </p:nvPr>
          </p:nvSpPr>
          <p:spPr>
            <a:xfrm>
              <a:off x="14373" y="535"/>
              <a:ext cx="3673" cy="12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3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服务器端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176" y="1745"/>
              <a:ext cx="3192" cy="4488"/>
            </a:xfrm>
            <a:prstGeom prst="roundRect">
              <a:avLst/>
            </a:prstGeom>
            <a:noFill/>
            <a:ln w="38100">
              <a:solidFill>
                <a:srgbClr val="3F3F3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44" y="3266"/>
              <a:ext cx="2784" cy="182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图片处理界面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13" y="1754"/>
              <a:ext cx="5616" cy="15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打包传输文件头</a:t>
              </a:r>
              <a:endParaRPr lang="zh-CN" altLang="en-US">
                <a:solidFill>
                  <a:srgbClr val="3F3F3F"/>
                </a:solidFill>
              </a:endParaRPr>
            </a:p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文件名</a:t>
              </a:r>
              <a:r>
                <a:rPr lang="en-US" altLang="zh-CN">
                  <a:solidFill>
                    <a:srgbClr val="3F3F3F"/>
                  </a:solidFill>
                </a:rPr>
                <a:t>+</a:t>
              </a:r>
              <a:r>
                <a:rPr lang="zh-CN" altLang="en-US">
                  <a:solidFill>
                    <a:srgbClr val="3F3F3F"/>
                  </a:solidFill>
                </a:rPr>
                <a:t>文件大小</a:t>
              </a:r>
              <a:r>
                <a:rPr lang="en-US" altLang="zh-CN">
                  <a:solidFill>
                    <a:srgbClr val="3F3F3F"/>
                  </a:solidFill>
                </a:rPr>
                <a:t>+</a:t>
              </a:r>
              <a:r>
                <a:rPr lang="zh-CN" altLang="en-US">
                  <a:solidFill>
                    <a:srgbClr val="3F3F3F"/>
                  </a:solidFill>
                </a:rPr>
                <a:t>指令序号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646" y="3842"/>
              <a:ext cx="3182" cy="15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传输文件</a:t>
              </a:r>
              <a:endParaRPr lang="zh-CN" altLang="en-US">
                <a:solidFill>
                  <a:srgbClr val="3F3F3F"/>
                </a:solidFill>
              </a:endParaRPr>
            </a:p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循环分片传输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828" y="6146"/>
              <a:ext cx="2761" cy="1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接收存储原图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589" y="7715"/>
              <a:ext cx="2761" cy="1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处理图像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828" y="9116"/>
              <a:ext cx="2761" cy="1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存储结果图像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cxnSp>
          <p:nvCxnSpPr>
            <p:cNvPr id="2" name="曲线连接符 1"/>
            <p:cNvCxnSpPr>
              <a:endCxn id="9" idx="0"/>
            </p:cNvCxnSpPr>
            <p:nvPr/>
          </p:nvCxnSpPr>
          <p:spPr>
            <a:xfrm rot="5400000">
              <a:off x="1031" y="937"/>
              <a:ext cx="3434" cy="1224"/>
            </a:xfrm>
            <a:prstGeom prst="curvedConnector3">
              <a:avLst>
                <a:gd name="adj1" fmla="val 50029"/>
              </a:avLst>
            </a:prstGeom>
            <a:ln w="3810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15589" y="3266"/>
              <a:ext cx="2761" cy="1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解包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cxnSp>
          <p:nvCxnSpPr>
            <p:cNvPr id="5" name="曲线连接符 4"/>
            <p:cNvCxnSpPr>
              <a:stCxn id="10" idx="3"/>
              <a:endCxn id="3" idx="0"/>
            </p:cNvCxnSpPr>
            <p:nvPr/>
          </p:nvCxnSpPr>
          <p:spPr>
            <a:xfrm>
              <a:off x="14053" y="2510"/>
              <a:ext cx="2941" cy="756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曲线连接符 7"/>
            <p:cNvCxnSpPr>
              <a:stCxn id="12" idx="3"/>
              <a:endCxn id="13" idx="0"/>
            </p:cNvCxnSpPr>
            <p:nvPr/>
          </p:nvCxnSpPr>
          <p:spPr>
            <a:xfrm>
              <a:off x="15613" y="6746"/>
              <a:ext cx="1381" cy="969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13" idx="2"/>
              <a:endCxn id="14" idx="3"/>
            </p:cNvCxnSpPr>
            <p:nvPr/>
          </p:nvCxnSpPr>
          <p:spPr>
            <a:xfrm rot="5400000">
              <a:off x="15879" y="8625"/>
              <a:ext cx="801" cy="1381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4540" y="2018"/>
              <a:ext cx="2471" cy="182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本地选择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540" y="4106"/>
              <a:ext cx="2471" cy="182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摄像头采集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cxnSp>
          <p:nvCxnSpPr>
            <p:cNvPr id="22" name="曲线连接符 21"/>
            <p:cNvCxnSpPr>
              <a:stCxn id="10" idx="2"/>
              <a:endCxn id="11" idx="0"/>
            </p:cNvCxnSpPr>
            <p:nvPr/>
          </p:nvCxnSpPr>
          <p:spPr>
            <a:xfrm rot="5400000" flipV="1">
              <a:off x="10941" y="3546"/>
              <a:ext cx="576" cy="1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3F3F3F"/>
              </a:solidFill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3" idx="2"/>
              <a:endCxn id="12" idx="0"/>
            </p:cNvCxnSpPr>
            <p:nvPr/>
          </p:nvCxnSpPr>
          <p:spPr>
            <a:xfrm rot="5400000">
              <a:off x="14774" y="3926"/>
              <a:ext cx="1680" cy="2761"/>
            </a:xfrm>
            <a:prstGeom prst="curvedConnector3">
              <a:avLst>
                <a:gd name="adj1" fmla="val 49970"/>
              </a:avLst>
            </a:prstGeom>
            <a:ln w="38100">
              <a:solidFill>
                <a:srgbClr val="3F3F3F"/>
              </a:solidFill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3" idx="2"/>
              <a:endCxn id="13" idx="0"/>
            </p:cNvCxnSpPr>
            <p:nvPr/>
          </p:nvCxnSpPr>
          <p:spPr>
            <a:xfrm rot="5400000">
              <a:off x="15370" y="6091"/>
              <a:ext cx="3249" cy="5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11" idx="2"/>
              <a:endCxn id="12" idx="1"/>
            </p:cNvCxnSpPr>
            <p:nvPr/>
          </p:nvCxnSpPr>
          <p:spPr>
            <a:xfrm rot="5400000" flipV="1">
              <a:off x="11337" y="5255"/>
              <a:ext cx="1392" cy="1591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3765" y="4466"/>
              <a:ext cx="209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filename</a:t>
              </a:r>
              <a:endParaRPr lang="en-US" altLang="zh-CN"/>
            </a:p>
            <a:p>
              <a:r>
                <a:rPr lang="en-US" altLang="zh-CN"/>
                <a:t>filesize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997" y="5566"/>
              <a:ext cx="20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command</a:t>
              </a:r>
              <a:endParaRPr lang="en-US" altLang="zh-CN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176" y="7125"/>
              <a:ext cx="3192" cy="17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3F3F3F"/>
                  </a:solidFill>
                </a:rPr>
                <a:t>图像显示</a:t>
              </a:r>
              <a:endParaRPr lang="zh-CN" altLang="en-US">
                <a:solidFill>
                  <a:srgbClr val="3F3F3F"/>
                </a:solidFill>
              </a:endParaRPr>
            </a:p>
          </p:txBody>
        </p:sp>
        <p:cxnSp>
          <p:nvCxnSpPr>
            <p:cNvPr id="31" name="曲线连接符 30"/>
            <p:cNvCxnSpPr>
              <a:stCxn id="14" idx="1"/>
              <a:endCxn id="30" idx="2"/>
            </p:cNvCxnSpPr>
            <p:nvPr/>
          </p:nvCxnSpPr>
          <p:spPr>
            <a:xfrm rot="10800000">
              <a:off x="5772" y="8915"/>
              <a:ext cx="7056" cy="801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9" idx="3"/>
              <a:endCxn id="32" idx="1"/>
            </p:cNvCxnSpPr>
            <p:nvPr/>
          </p:nvCxnSpPr>
          <p:spPr>
            <a:xfrm flipV="1">
              <a:off x="3528" y="3989"/>
              <a:ext cx="648" cy="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3F3F3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32" idx="3"/>
              <a:endCxn id="10" idx="1"/>
            </p:cNvCxnSpPr>
            <p:nvPr/>
          </p:nvCxnSpPr>
          <p:spPr>
            <a:xfrm flipV="1">
              <a:off x="7392" y="2510"/>
              <a:ext cx="1045" cy="1479"/>
            </a:xfrm>
            <a:prstGeom prst="curvedConnector3">
              <a:avLst>
                <a:gd name="adj1" fmla="val 50048"/>
              </a:avLst>
            </a:prstGeom>
            <a:ln w="38100">
              <a:solidFill>
                <a:srgbClr val="3F3F3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32" idx="2"/>
              <a:endCxn id="30" idx="0"/>
            </p:cNvCxnSpPr>
            <p:nvPr/>
          </p:nvCxnSpPr>
          <p:spPr>
            <a:xfrm rot="5400000">
              <a:off x="5350" y="6679"/>
              <a:ext cx="892" cy="5"/>
            </a:xfrm>
            <a:prstGeom prst="curvedConnector2">
              <a:avLst/>
            </a:prstGeom>
            <a:ln w="38100">
              <a:solidFill>
                <a:srgbClr val="3F3F3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28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178435"/>
            <a:ext cx="10775315" cy="6501130"/>
          </a:xfrm>
          <a:prstGeom prst="rect">
            <a:avLst/>
          </a:prstGeom>
        </p:spPr>
      </p:pic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78435"/>
            <a:ext cx="10866755" cy="6501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4407906"/>
            <a:ext cx="7467601" cy="971059"/>
          </a:xfrm>
        </p:spPr>
        <p:txBody>
          <a:bodyPr/>
          <a:lstStyle/>
          <a:p>
            <a:pPr lvl="0"/>
            <a:r>
              <a:rPr lang="zh-CN" altLang="en-US" sz="4800" b="1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调试问题</a:t>
            </a:r>
            <a:endParaRPr lang="zh-CN" altLang="en-US" sz="4800" b="1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任意多边形 41"/>
          <p:cNvSpPr/>
          <p:nvPr>
            <p:custDataLst>
              <p:tags r:id="rId2"/>
            </p:custDataLst>
          </p:nvPr>
        </p:nvSpPr>
        <p:spPr>
          <a:xfrm rot="16200000">
            <a:off x="5561965" y="2297430"/>
            <a:ext cx="1068705" cy="1227455"/>
          </a:xfrm>
          <a:custGeom>
            <a:avLst/>
            <a:gdLst>
              <a:gd name="connsiteX0" fmla="*/ 422155 w 507403"/>
              <a:gd name="connsiteY0" fmla="*/ 147028 h 582842"/>
              <a:gd name="connsiteX1" fmla="*/ 381091 w 507403"/>
              <a:gd name="connsiteY1" fmla="*/ 111748 h 582842"/>
              <a:gd name="connsiteX2" fmla="*/ 253706 w 507403"/>
              <a:gd name="connsiteY2" fmla="*/ 100496 h 582842"/>
              <a:gd name="connsiteX3" fmla="*/ 126034 w 507403"/>
              <a:gd name="connsiteY3" fmla="*/ 110604 h 582842"/>
              <a:gd name="connsiteX4" fmla="*/ 85255 w 507403"/>
              <a:gd name="connsiteY4" fmla="*/ 147028 h 582842"/>
              <a:gd name="connsiteX5" fmla="*/ 126892 w 507403"/>
              <a:gd name="connsiteY5" fmla="*/ 179734 h 582842"/>
              <a:gd name="connsiteX6" fmla="*/ 253706 w 507403"/>
              <a:gd name="connsiteY6" fmla="*/ 188983 h 582842"/>
              <a:gd name="connsiteX7" fmla="*/ 377661 w 507403"/>
              <a:gd name="connsiteY7" fmla="*/ 180020 h 582842"/>
              <a:gd name="connsiteX8" fmla="*/ 422155 w 507403"/>
              <a:gd name="connsiteY8" fmla="*/ 147028 h 582842"/>
              <a:gd name="connsiteX9" fmla="*/ 507402 w 507403"/>
              <a:gd name="connsiteY9" fmla="*/ 443491 h 582842"/>
              <a:gd name="connsiteX10" fmla="*/ 471335 w 507403"/>
              <a:gd name="connsiteY10" fmla="*/ 541150 h 582842"/>
              <a:gd name="connsiteX11" fmla="*/ 387834 w 507403"/>
              <a:gd name="connsiteY11" fmla="*/ 573698 h 582842"/>
              <a:gd name="connsiteX12" fmla="*/ 321310 w 507403"/>
              <a:gd name="connsiteY12" fmla="*/ 554572 h 582842"/>
              <a:gd name="connsiteX13" fmla="*/ 276553 w 507403"/>
              <a:gd name="connsiteY13" fmla="*/ 502912 h 582842"/>
              <a:gd name="connsiteX14" fmla="*/ 275031 w 507403"/>
              <a:gd name="connsiteY14" fmla="*/ 502912 h 582842"/>
              <a:gd name="connsiteX15" fmla="*/ 231338 w 507403"/>
              <a:gd name="connsiteY15" fmla="*/ 563148 h 582842"/>
              <a:gd name="connsiteX16" fmla="*/ 195010 w 507403"/>
              <a:gd name="connsiteY16" fmla="*/ 580955 h 582842"/>
              <a:gd name="connsiteX17" fmla="*/ 181658 w 507403"/>
              <a:gd name="connsiteY17" fmla="*/ 582842 h 582842"/>
              <a:gd name="connsiteX18" fmla="*/ 2190 w 507403"/>
              <a:gd name="connsiteY18" fmla="*/ 403374 h 582842"/>
              <a:gd name="connsiteX19" fmla="*/ 6475 w 507403"/>
              <a:gd name="connsiteY19" fmla="*/ 366529 h 582842"/>
              <a:gd name="connsiteX20" fmla="*/ 22077 w 507403"/>
              <a:gd name="connsiteY20" fmla="*/ 324619 h 582842"/>
              <a:gd name="connsiteX21" fmla="*/ 100506 w 507403"/>
              <a:gd name="connsiteY21" fmla="*/ 339097 h 582842"/>
              <a:gd name="connsiteX22" fmla="*/ 86686 w 507403"/>
              <a:gd name="connsiteY22" fmla="*/ 373482 h 582842"/>
              <a:gd name="connsiteX23" fmla="*/ 81444 w 507403"/>
              <a:gd name="connsiteY23" fmla="*/ 413011 h 582842"/>
              <a:gd name="connsiteX24" fmla="*/ 101555 w 507403"/>
              <a:gd name="connsiteY24" fmla="*/ 468351 h 582842"/>
              <a:gd name="connsiteX25" fmla="*/ 153118 w 507403"/>
              <a:gd name="connsiteY25" fmla="*/ 487687 h 582842"/>
              <a:gd name="connsiteX26" fmla="*/ 212973 w 507403"/>
              <a:gd name="connsiteY26" fmla="*/ 460350 h 582842"/>
              <a:gd name="connsiteX27" fmla="*/ 231653 w 507403"/>
              <a:gd name="connsiteY27" fmla="*/ 394723 h 582842"/>
              <a:gd name="connsiteX28" fmla="*/ 231653 w 507403"/>
              <a:gd name="connsiteY28" fmla="*/ 381007 h 582842"/>
              <a:gd name="connsiteX29" fmla="*/ 304710 w 507403"/>
              <a:gd name="connsiteY29" fmla="*/ 381007 h 582842"/>
              <a:gd name="connsiteX30" fmla="*/ 304710 w 507403"/>
              <a:gd name="connsiteY30" fmla="*/ 390913 h 582842"/>
              <a:gd name="connsiteX31" fmla="*/ 319009 w 507403"/>
              <a:gd name="connsiteY31" fmla="*/ 446539 h 582842"/>
              <a:gd name="connsiteX32" fmla="*/ 368769 w 507403"/>
              <a:gd name="connsiteY32" fmla="*/ 474733 h 582842"/>
              <a:gd name="connsiteX33" fmla="*/ 410807 w 507403"/>
              <a:gd name="connsiteY33" fmla="*/ 458921 h 582842"/>
              <a:gd name="connsiteX34" fmla="*/ 425963 w 507403"/>
              <a:gd name="connsiteY34" fmla="*/ 416821 h 582842"/>
              <a:gd name="connsiteX35" fmla="*/ 420340 w 507403"/>
              <a:gd name="connsiteY35" fmla="*/ 384150 h 582842"/>
              <a:gd name="connsiteX36" fmla="*/ 406137 w 507403"/>
              <a:gd name="connsiteY36" fmla="*/ 354337 h 582842"/>
              <a:gd name="connsiteX37" fmla="*/ 481524 w 507403"/>
              <a:gd name="connsiteY37" fmla="*/ 341383 h 582842"/>
              <a:gd name="connsiteX38" fmla="*/ 499315 w 507403"/>
              <a:gd name="connsiteY38" fmla="*/ 384722 h 582842"/>
              <a:gd name="connsiteX39" fmla="*/ 507402 w 507403"/>
              <a:gd name="connsiteY39" fmla="*/ 443491 h 582842"/>
              <a:gd name="connsiteX40" fmla="*/ 507403 w 507403"/>
              <a:gd name="connsiteY40" fmla="*/ 148554 h 582842"/>
              <a:gd name="connsiteX41" fmla="*/ 468477 w 507403"/>
              <a:gd name="connsiteY41" fmla="*/ 235876 h 582842"/>
              <a:gd name="connsiteX42" fmla="*/ 373682 w 507403"/>
              <a:gd name="connsiteY42" fmla="*/ 278331 h 582842"/>
              <a:gd name="connsiteX43" fmla="*/ 255993 w 507403"/>
              <a:gd name="connsiteY43" fmla="*/ 289472 h 582842"/>
              <a:gd name="connsiteX44" fmla="*/ 61404 w 507403"/>
              <a:gd name="connsiteY44" fmla="*/ 247114 h 582842"/>
              <a:gd name="connsiteX45" fmla="*/ 6 w 507403"/>
              <a:gd name="connsiteY45" fmla="*/ 144740 h 582842"/>
              <a:gd name="connsiteX46" fmla="*/ 36901 w 507403"/>
              <a:gd name="connsiteY46" fmla="*/ 59131 h 582842"/>
              <a:gd name="connsiteX47" fmla="*/ 129665 w 507403"/>
              <a:gd name="connsiteY47" fmla="*/ 13488 h 582842"/>
              <a:gd name="connsiteX48" fmla="*/ 251419 w 507403"/>
              <a:gd name="connsiteY48" fmla="*/ 7 h 582842"/>
              <a:gd name="connsiteX49" fmla="*/ 381135 w 507403"/>
              <a:gd name="connsiteY49" fmla="*/ 15659 h 582842"/>
              <a:gd name="connsiteX50" fmla="*/ 472712 w 507403"/>
              <a:gd name="connsiteY50" fmla="*/ 64322 h 582842"/>
              <a:gd name="connsiteX51" fmla="*/ 507403 w 507403"/>
              <a:gd name="connsiteY51" fmla="*/ 148554 h 58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07403" h="582842">
                <a:moveTo>
                  <a:pt x="422155" y="147028"/>
                </a:moveTo>
                <a:cubicBezTo>
                  <a:pt x="422329" y="131358"/>
                  <a:pt x="408641" y="119598"/>
                  <a:pt x="381091" y="111748"/>
                </a:cubicBezTo>
                <a:cubicBezTo>
                  <a:pt x="353541" y="103897"/>
                  <a:pt x="311079" y="100147"/>
                  <a:pt x="253706" y="100496"/>
                </a:cubicBezTo>
                <a:cubicBezTo>
                  <a:pt x="196000" y="99671"/>
                  <a:pt x="153442" y="103040"/>
                  <a:pt x="126034" y="110604"/>
                </a:cubicBezTo>
                <a:cubicBezTo>
                  <a:pt x="98626" y="118168"/>
                  <a:pt x="85033" y="130310"/>
                  <a:pt x="85255" y="147028"/>
                </a:cubicBezTo>
                <a:cubicBezTo>
                  <a:pt x="85176" y="162459"/>
                  <a:pt x="99055" y="173361"/>
                  <a:pt x="126892" y="179734"/>
                </a:cubicBezTo>
                <a:cubicBezTo>
                  <a:pt x="154729" y="186107"/>
                  <a:pt x="197000" y="189189"/>
                  <a:pt x="253706" y="188983"/>
                </a:cubicBezTo>
                <a:cubicBezTo>
                  <a:pt x="307077" y="189237"/>
                  <a:pt x="348396" y="186250"/>
                  <a:pt x="377661" y="180020"/>
                </a:cubicBezTo>
                <a:cubicBezTo>
                  <a:pt x="406926" y="173790"/>
                  <a:pt x="421758" y="162793"/>
                  <a:pt x="422155" y="147028"/>
                </a:cubicBezTo>
                <a:close/>
                <a:moveTo>
                  <a:pt x="507402" y="443491"/>
                </a:moveTo>
                <a:cubicBezTo>
                  <a:pt x="506373" y="486897"/>
                  <a:pt x="494351" y="519450"/>
                  <a:pt x="471335" y="541150"/>
                </a:cubicBezTo>
                <a:cubicBezTo>
                  <a:pt x="448320" y="562849"/>
                  <a:pt x="420486" y="573698"/>
                  <a:pt x="387834" y="573698"/>
                </a:cubicBezTo>
                <a:cubicBezTo>
                  <a:pt x="362795" y="573459"/>
                  <a:pt x="340621" y="567084"/>
                  <a:pt x="321310" y="554572"/>
                </a:cubicBezTo>
                <a:cubicBezTo>
                  <a:pt x="302000" y="542060"/>
                  <a:pt x="287081" y="524840"/>
                  <a:pt x="276553" y="502912"/>
                </a:cubicBezTo>
                <a:lnTo>
                  <a:pt x="275031" y="502912"/>
                </a:lnTo>
                <a:cubicBezTo>
                  <a:pt x="266994" y="527415"/>
                  <a:pt x="252430" y="547494"/>
                  <a:pt x="231338" y="563148"/>
                </a:cubicBezTo>
                <a:cubicBezTo>
                  <a:pt x="220792" y="570975"/>
                  <a:pt x="208682" y="576911"/>
                  <a:pt x="195010" y="580955"/>
                </a:cubicBezTo>
                <a:lnTo>
                  <a:pt x="181658" y="582842"/>
                </a:lnTo>
                <a:lnTo>
                  <a:pt x="2190" y="403374"/>
                </a:lnTo>
                <a:lnTo>
                  <a:pt x="6475" y="366529"/>
                </a:lnTo>
                <a:cubicBezTo>
                  <a:pt x="10629" y="349797"/>
                  <a:pt x="15830" y="335827"/>
                  <a:pt x="22077" y="324619"/>
                </a:cubicBezTo>
                <a:lnTo>
                  <a:pt x="100506" y="339097"/>
                </a:lnTo>
                <a:cubicBezTo>
                  <a:pt x="94708" y="349177"/>
                  <a:pt x="90102" y="360639"/>
                  <a:pt x="86686" y="373482"/>
                </a:cubicBezTo>
                <a:cubicBezTo>
                  <a:pt x="83271" y="386325"/>
                  <a:pt x="81524" y="399501"/>
                  <a:pt x="81444" y="413011"/>
                </a:cubicBezTo>
                <a:cubicBezTo>
                  <a:pt x="81810" y="437125"/>
                  <a:pt x="88513" y="455572"/>
                  <a:pt x="101555" y="468351"/>
                </a:cubicBezTo>
                <a:cubicBezTo>
                  <a:pt x="114597" y="481130"/>
                  <a:pt x="131784" y="487576"/>
                  <a:pt x="153118" y="487687"/>
                </a:cubicBezTo>
                <a:cubicBezTo>
                  <a:pt x="180409" y="487004"/>
                  <a:pt x="200360" y="477892"/>
                  <a:pt x="212973" y="460350"/>
                </a:cubicBezTo>
                <a:cubicBezTo>
                  <a:pt x="225586" y="442808"/>
                  <a:pt x="231812" y="420932"/>
                  <a:pt x="231653" y="394723"/>
                </a:cubicBezTo>
                <a:lnTo>
                  <a:pt x="231653" y="381007"/>
                </a:lnTo>
                <a:lnTo>
                  <a:pt x="304710" y="381007"/>
                </a:lnTo>
                <a:lnTo>
                  <a:pt x="304710" y="390913"/>
                </a:lnTo>
                <a:cubicBezTo>
                  <a:pt x="304710" y="410407"/>
                  <a:pt x="309477" y="428949"/>
                  <a:pt x="319009" y="446539"/>
                </a:cubicBezTo>
                <a:cubicBezTo>
                  <a:pt x="328542" y="464128"/>
                  <a:pt x="345128" y="473526"/>
                  <a:pt x="368769" y="474733"/>
                </a:cubicBezTo>
                <a:cubicBezTo>
                  <a:pt x="386833" y="474511"/>
                  <a:pt x="400846" y="469240"/>
                  <a:pt x="410807" y="458921"/>
                </a:cubicBezTo>
                <a:cubicBezTo>
                  <a:pt x="420768" y="448603"/>
                  <a:pt x="425821" y="434569"/>
                  <a:pt x="425963" y="416821"/>
                </a:cubicBezTo>
                <a:cubicBezTo>
                  <a:pt x="425852" y="405692"/>
                  <a:pt x="423978" y="394802"/>
                  <a:pt x="420340" y="384150"/>
                </a:cubicBezTo>
                <a:cubicBezTo>
                  <a:pt x="416702" y="373498"/>
                  <a:pt x="411967" y="363560"/>
                  <a:pt x="406137" y="354337"/>
                </a:cubicBezTo>
                <a:lnTo>
                  <a:pt x="481524" y="341383"/>
                </a:lnTo>
                <a:cubicBezTo>
                  <a:pt x="488263" y="352067"/>
                  <a:pt x="494193" y="366513"/>
                  <a:pt x="499315" y="384722"/>
                </a:cubicBezTo>
                <a:cubicBezTo>
                  <a:pt x="504437" y="402930"/>
                  <a:pt x="507133" y="422520"/>
                  <a:pt x="507402" y="443491"/>
                </a:cubicBezTo>
                <a:close/>
                <a:moveTo>
                  <a:pt x="507403" y="148554"/>
                </a:moveTo>
                <a:cubicBezTo>
                  <a:pt x="506487" y="186268"/>
                  <a:pt x="493512" y="215376"/>
                  <a:pt x="468477" y="235876"/>
                </a:cubicBezTo>
                <a:cubicBezTo>
                  <a:pt x="443442" y="256376"/>
                  <a:pt x="411844" y="270528"/>
                  <a:pt x="373682" y="278331"/>
                </a:cubicBezTo>
                <a:cubicBezTo>
                  <a:pt x="335520" y="286135"/>
                  <a:pt x="296290" y="289848"/>
                  <a:pt x="255993" y="289472"/>
                </a:cubicBezTo>
                <a:cubicBezTo>
                  <a:pt x="167632" y="288443"/>
                  <a:pt x="102769" y="274324"/>
                  <a:pt x="61404" y="247114"/>
                </a:cubicBezTo>
                <a:cubicBezTo>
                  <a:pt x="20039" y="219905"/>
                  <a:pt x="-427" y="185780"/>
                  <a:pt x="6" y="144740"/>
                </a:cubicBezTo>
                <a:cubicBezTo>
                  <a:pt x="753" y="108892"/>
                  <a:pt x="13051" y="80356"/>
                  <a:pt x="36901" y="59131"/>
                </a:cubicBezTo>
                <a:cubicBezTo>
                  <a:pt x="60750" y="37906"/>
                  <a:pt x="91672" y="22692"/>
                  <a:pt x="129665" y="13488"/>
                </a:cubicBezTo>
                <a:cubicBezTo>
                  <a:pt x="167657" y="4284"/>
                  <a:pt x="208242" y="-210"/>
                  <a:pt x="251419" y="7"/>
                </a:cubicBezTo>
                <a:cubicBezTo>
                  <a:pt x="299452" y="-64"/>
                  <a:pt x="342690" y="5153"/>
                  <a:pt x="381135" y="15659"/>
                </a:cubicBezTo>
                <a:cubicBezTo>
                  <a:pt x="419579" y="26165"/>
                  <a:pt x="450105" y="42386"/>
                  <a:pt x="472712" y="64322"/>
                </a:cubicBezTo>
                <a:cubicBezTo>
                  <a:pt x="495319" y="86257"/>
                  <a:pt x="506882" y="114335"/>
                  <a:pt x="507403" y="1485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8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1*a*1"/>
  <p:tag name="KSO_WM_UNIT_CLEAR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PRESET_TEXT" val="CONTENTS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2"/>
  <p:tag name="KSO_WM_TEMPLATE_CATEGORY" val="custom"/>
  <p:tag name="KSO_WM_TEMPLATE_INDEX" val="160486"/>
  <p:tag name="KSO_WM_UNIT_INDEX" val="4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3"/>
  <p:tag name="KSO_WM_TEMPLATE_CATEGORY" val="custom"/>
  <p:tag name="KSO_WM_TEMPLATE_INDEX" val="160486"/>
  <p:tag name="KSO_WM_UNIT_INDEX" val="43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4"/>
  <p:tag name="KSO_WM_TEMPLATE_CATEGORY" val="custom"/>
  <p:tag name="KSO_WM_TEMPLATE_INDEX" val="160486"/>
  <p:tag name="KSO_WM_UNIT_INDEX" val="44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5"/>
  <p:tag name="KSO_WM_TEMPLATE_CATEGORY" val="custom"/>
  <p:tag name="KSO_WM_TEMPLATE_INDEX" val="160486"/>
  <p:tag name="KSO_WM_UNIT_INDEX" val="45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h_f"/>
  <p:tag name="KSO_WM_UNIT_INDEX" val="1_5_1"/>
  <p:tag name="KSO_WM_UNIT_ID" val="custom160486_11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25"/>
  <p:tag name="KSO_WM_TEMPLATE_CATEGORY" val="custom"/>
  <p:tag name="KSO_WM_TEMPLATE_INDEX" val="160486"/>
  <p:tag name="KSO_WM_UNIT_INDEX" val="25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9"/>
  <p:tag name="KSO_WM_UNIT_ID" val="custom160486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0"/>
  <p:tag name="KSO_WM_UNIT_ID" val="custom160486_11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7"/>
  <p:tag name="KSO_WM_UNIT_ID" val="custom160486_11*l_i*1_17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7"/>
  <p:tag name="KSO_WM_SLIDE_INDEX" val="17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140*99"/>
  <p:tag name="KSO_WM_SLIDE_SIZE" val="680*409"/>
  <p:tag name="KSO_WM_DIAGRAM_GROUP_CODE" val="m1-1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6"/>
  <p:tag name="KSO_WM_UNIT_ID" val="custom160486_11*l_i*1_16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7"/>
  <p:tag name="KSO_WM_SLIDE_INDEX" val="17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140*99"/>
  <p:tag name="KSO_WM_SLIDE_SIZE" val="680*409"/>
  <p:tag name="KSO_WM_DIAGRAM_GROUP_CODE" val="m1-1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29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 YOU"/>
</p:tagLst>
</file>

<file path=ppt/tags/tag118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1"/>
  <p:tag name="KSO_WM_UNIT_ID" val="custom160486_17*m_i*1_1"/>
  <p:tag name="KSO_WM_UNIT_CLEAR" val="1"/>
  <p:tag name="KSO_WM_UNIT_LAYERLEVEL" val="1_1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2"/>
  <p:tag name="KSO_WM_UNIT_ID" val="custom160486_17*m_i*1_2"/>
  <p:tag name="KSO_WM_UNIT_CLEAR" val="1"/>
  <p:tag name="KSO_WM_UNIT_LAYERLEVEL" val="1_1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3"/>
  <p:tag name="KSO_WM_UNIT_ID" val="custom160486_17*m_i*1_3"/>
  <p:tag name="KSO_WM_UNIT_CLEAR" val="1"/>
  <p:tag name="KSO_WM_UNIT_LAYERLEVEL" val="1_1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6"/>
  <p:tag name="KSO_WM_UNIT_ID" val="custom160486_17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7"/>
  <p:tag name="KSO_WM_UNIT_ID" val="custom160486_17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8"/>
  <p:tag name="KSO_WM_UNIT_ID" val="custom160486_17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1_1"/>
  <p:tag name="KSO_WM_UNIT_ID" val="custom160486_17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8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2_1"/>
  <p:tag name="KSO_WM_UNIT_ID" val="custom160486_17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3_1"/>
  <p:tag name="KSO_WM_UNIT_ID" val="custom160486_17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4_1"/>
  <p:tag name="KSO_WM_UNIT_ID" val="custom160486_17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8"/>
  <p:tag name="KSO_WM_UNIT_ID" val="custom160486_17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2"/>
  <p:tag name="KSO_WM_UNIT_ID" val="custom160486_17*m_i*1_2"/>
  <p:tag name="KSO_WM_UNIT_CLEAR" val="1"/>
  <p:tag name="KSO_WM_UNIT_LAYERLEVEL" val="1_1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3"/>
  <p:tag name="KSO_WM_UNIT_ID" val="custom160486_17*m_i*1_3"/>
  <p:tag name="KSO_WM_UNIT_CLEAR" val="1"/>
  <p:tag name="KSO_WM_UNIT_LAYERLEVEL" val="1_1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6"/>
  <p:tag name="KSO_WM_UNIT_ID" val="custom160486_17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7"/>
  <p:tag name="KSO_WM_UNIT_ID" val="custom160486_17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i"/>
  <p:tag name="KSO_WM_UNIT_INDEX" val="1_8"/>
  <p:tag name="KSO_WM_UNIT_ID" val="custom160486_17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1_1"/>
  <p:tag name="KSO_WM_UNIT_ID" val="custom160486_17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2_1"/>
  <p:tag name="KSO_WM_UNIT_ID" val="custom160486_17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m_h_f"/>
  <p:tag name="KSO_WM_UNIT_INDEX" val="1_3_1"/>
  <p:tag name="KSO_WM_UNIT_ID" val="custom160486_17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6"/>
  <p:tag name="KSO_WM_UNIT_ID" val="custom160486_8*l_i*1_6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7"/>
  <p:tag name="KSO_WM_SLIDE_INDEX" val="17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140*99"/>
  <p:tag name="KSO_WM_SLIDE_SIZE" val="680*409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b"/>
  <p:tag name="KSO_WM_UNIT_INDEX" val="1"/>
  <p:tag name="KSO_WM_UNIT_ID" val="custom160486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9"/>
  <p:tag name="KSO_WM_UNIT_ID" val="custom160486_8*l_i*1_9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39"/>
  <p:tag name="KSO_WM_TEMPLATE_CATEGORY" val="custom"/>
  <p:tag name="KSO_WM_TEMPLATE_INDEX" val="160486"/>
  <p:tag name="KSO_WM_UNIT_INDEX" val="39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0"/>
  <p:tag name="KSO_WM_TEMPLATE_CATEGORY" val="custom"/>
  <p:tag name="KSO_WM_TEMPLATE_INDEX" val="160486"/>
  <p:tag name="KSO_WM_UNIT_INDEX" val="4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1*a*1"/>
  <p:tag name="KSO_WM_UNIT_CLEAR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PRESET_TEXT" val="CONTENTS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2"/>
  <p:tag name="KSO_WM_TEMPLATE_CATEGORY" val="custom"/>
  <p:tag name="KSO_WM_TEMPLATE_INDEX" val="160486"/>
  <p:tag name="KSO_WM_UNIT_INDEX" val="4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b"/>
  <p:tag name="KSO_WM_UNIT_INDEX" val="1"/>
  <p:tag name="KSO_WM_UNIT_ID" val="custom160486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3"/>
  <p:tag name="KSO_WM_TEMPLATE_CATEGORY" val="custom"/>
  <p:tag name="KSO_WM_TEMPLATE_INDEX" val="160486"/>
  <p:tag name="KSO_WM_UNIT_INDEX" val="4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4"/>
  <p:tag name="KSO_WM_TEMPLATE_CATEGORY" val="custom"/>
  <p:tag name="KSO_WM_TEMPLATE_INDEX" val="160486"/>
  <p:tag name="KSO_WM_UNIT_INDEX" val="4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5"/>
  <p:tag name="KSO_WM_TEMPLATE_CATEGORY" val="custom"/>
  <p:tag name="KSO_WM_TEMPLATE_INDEX" val="160486"/>
  <p:tag name="KSO_WM_UNIT_INDEX" val="45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h_f"/>
  <p:tag name="KSO_WM_UNIT_INDEX" val="1_1_1"/>
  <p:tag name="KSO_WM_UNIT_ID" val="custom160486_11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1"/>
  <p:tag name="KSO_WM_TEMPLATE_CATEGORY" val="custom"/>
  <p:tag name="KSO_WM_TEMPLATE_INDEX" val="160486"/>
  <p:tag name="KSO_WM_UNIT_INDEX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"/>
  <p:tag name="KSO_WM_UNIT_ID" val="custom16048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2"/>
  <p:tag name="KSO_WM_UNIT_ID" val="custom160486_11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3"/>
  <p:tag name="KSO_WM_UNIT_ID" val="custom160486_11*l_i*1_13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h_f"/>
  <p:tag name="KSO_WM_UNIT_INDEX" val="1_2_1"/>
  <p:tag name="KSO_WM_UNIT_ID" val="custom160486_11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8、24、25、27、28、29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7"/>
  <p:tag name="KSO_WM_TEMPLATE_CATEGORY" val="custom"/>
  <p:tag name="KSO_WM_TEMPLATE_INDEX" val="160486"/>
  <p:tag name="KSO_WM_UNIT_INDEX" val="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3"/>
  <p:tag name="KSO_WM_UNIT_ID" val="custom16048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4"/>
  <p:tag name="KSO_WM_UNIT_ID" val="custom160486_11*l_i*1_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4"/>
  <p:tag name="KSO_WM_UNIT_ID" val="custom160486_11*l_i*1_14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39"/>
  <p:tag name="KSO_WM_TEMPLATE_CATEGORY" val="custom"/>
  <p:tag name="KSO_WM_TEMPLATE_INDEX" val="160486"/>
  <p:tag name="KSO_WM_UNIT_INDEX" val="39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0"/>
  <p:tag name="KSO_WM_TEMPLATE_CATEGORY" val="custom"/>
  <p:tag name="KSO_WM_TEMPLATE_INDEX" val="160486"/>
  <p:tag name="KSO_WM_UNIT_INDEX" val="4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1*a*1"/>
  <p:tag name="KSO_WM_UNIT_CLEAR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PRESET_TEXT" val="CONTENTS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2"/>
  <p:tag name="KSO_WM_TEMPLATE_CATEGORY" val="custom"/>
  <p:tag name="KSO_WM_TEMPLATE_INDEX" val="160486"/>
  <p:tag name="KSO_WM_UNIT_INDEX" val="4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3"/>
  <p:tag name="KSO_WM_TEMPLATE_CATEGORY" val="custom"/>
  <p:tag name="KSO_WM_TEMPLATE_INDEX" val="160486"/>
  <p:tag name="KSO_WM_UNIT_INDEX" val="4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4"/>
  <p:tag name="KSO_WM_TEMPLATE_CATEGORY" val="custom"/>
  <p:tag name="KSO_WM_TEMPLATE_INDEX" val="160486"/>
  <p:tag name="KSO_WM_UNIT_INDEX" val="4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5"/>
  <p:tag name="KSO_WM_TEMPLATE_CATEGORY" val="custom"/>
  <p:tag name="KSO_WM_TEMPLATE_INDEX" val="160486"/>
  <p:tag name="KSO_WM_UNIT_INDEX" val="4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19"/>
  <p:tag name="KSO_WM_TEMPLATE_CATEGORY" val="custom"/>
  <p:tag name="KSO_WM_TEMPLATE_INDEX" val="160486"/>
  <p:tag name="KSO_WM_UNIT_INDEX" val="1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7"/>
  <p:tag name="KSO_WM_UNIT_ID" val="custom160486_11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8"/>
  <p:tag name="KSO_WM_UNIT_ID" val="custom160486_11*l_i*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h_f"/>
  <p:tag name="KSO_WM_UNIT_INDEX" val="1_2_1"/>
  <p:tag name="KSO_WM_UNIT_ID" val="custom160486_11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39"/>
  <p:tag name="KSO_WM_TEMPLATE_CATEGORY" val="custom"/>
  <p:tag name="KSO_WM_TEMPLATE_INDEX" val="160486"/>
  <p:tag name="KSO_WM_UNIT_INDEX" val="39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0"/>
  <p:tag name="KSO_WM_TEMPLATE_CATEGORY" val="custom"/>
  <p:tag name="KSO_WM_TEMPLATE_INDEX" val="160486"/>
  <p:tag name="KSO_WM_UNIT_INDEX" val="4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1*a*1"/>
  <p:tag name="KSO_WM_UNIT_CLEAR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PRESET_TEXT" val="CONTENTS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2"/>
  <p:tag name="KSO_WM_TEMPLATE_CATEGORY" val="custom"/>
  <p:tag name="KSO_WM_TEMPLATE_INDEX" val="160486"/>
  <p:tag name="KSO_WM_UNIT_INDEX" val="4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2*i*2"/>
  <p:tag name="KSO_WM_TEMPLATE_CATEGORY" val="custom"/>
  <p:tag name="KSO_WM_TEMPLATE_INDEX" val="160486"/>
  <p:tag name="KSO_WM_UNIT_INDEX" val="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3"/>
  <p:tag name="KSO_WM_TEMPLATE_CATEGORY" val="custom"/>
  <p:tag name="KSO_WM_TEMPLATE_INDEX" val="160486"/>
  <p:tag name="KSO_WM_UNIT_INDEX" val="43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4"/>
  <p:tag name="KSO_WM_TEMPLATE_CATEGORY" val="custom"/>
  <p:tag name="KSO_WM_TEMPLATE_INDEX" val="160486"/>
  <p:tag name="KSO_WM_UNIT_INDEX" val="44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5"/>
  <p:tag name="KSO_WM_TEMPLATE_CATEGORY" val="custom"/>
  <p:tag name="KSO_WM_TEMPLATE_INDEX" val="160486"/>
  <p:tag name="KSO_WM_UNIT_INDEX" val="4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5"/>
  <p:tag name="KSO_WM_UNIT_ID" val="custom160486_11*l_i*1_15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h_f"/>
  <p:tag name="KSO_WM_UNIT_INDEX" val="1_3_1"/>
  <p:tag name="KSO_WM_UNIT_ID" val="custom160486_11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13"/>
  <p:tag name="KSO_WM_TEMPLATE_CATEGORY" val="custom"/>
  <p:tag name="KSO_WM_TEMPLATE_INDEX" val="160486"/>
  <p:tag name="KSO_WM_UNIT_INDEX" val="1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5"/>
  <p:tag name="KSO_WM_UNIT_ID" val="custom16048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6"/>
  <p:tag name="KSO_WM_UNIT_ID" val="custom160486_11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39"/>
  <p:tag name="KSO_WM_TEMPLATE_CATEGORY" val="custom"/>
  <p:tag name="KSO_WM_TEMPLATE_INDEX" val="160486"/>
  <p:tag name="KSO_WM_UNIT_INDEX" val="39"/>
</p:tagLst>
</file>

<file path=ppt/tags/tag9.xml><?xml version="1.0" encoding="utf-8"?>
<p:tagLst xmlns:p="http://schemas.openxmlformats.org/presentationml/2006/main">
  <p:tag name="KSO_WM_TEMPLATE_CATEGORY" val="custom"/>
  <p:tag name="KSO_WM_TEMPLATE_INDEX" val="160486"/>
  <p:tag name="KSO_WM_TAG_VERSION" val="1.0"/>
  <p:tag name="KSO_WM_SLIDE_ID" val="custom160486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0"/>
  <p:tag name="KSO_WM_TEMPLATE_CATEGORY" val="custom"/>
  <p:tag name="KSO_WM_TEMPLATE_INDEX" val="160486"/>
  <p:tag name="KSO_WM_UNIT_INDEX" val="4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a"/>
  <p:tag name="KSO_WM_UNIT_INDEX" val="1"/>
  <p:tag name="KSO_WM_UNIT_ID" val="custom160486_11*a*1"/>
  <p:tag name="KSO_WM_UNIT_CLEAR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PRESET_TEXT" val="CONTENTS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2"/>
  <p:tag name="KSO_WM_TEMPLATE_CATEGORY" val="custom"/>
  <p:tag name="KSO_WM_TEMPLATE_INDEX" val="160486"/>
  <p:tag name="KSO_WM_UNIT_INDEX" val="4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3"/>
  <p:tag name="KSO_WM_TEMPLATE_CATEGORY" val="custom"/>
  <p:tag name="KSO_WM_TEMPLATE_INDEX" val="160486"/>
  <p:tag name="KSO_WM_UNIT_INDEX" val="43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4"/>
  <p:tag name="KSO_WM_TEMPLATE_CATEGORY" val="custom"/>
  <p:tag name="KSO_WM_TEMPLATE_INDEX" val="160486"/>
  <p:tag name="KSO_WM_UNIT_INDEX" val="44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5"/>
  <p:tag name="KSO_WM_TEMPLATE_CATEGORY" val="custom"/>
  <p:tag name="KSO_WM_TEMPLATE_INDEX" val="160486"/>
  <p:tag name="KSO_WM_UNIT_INDEX" val="45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6"/>
  <p:tag name="KSO_WM_UNIT_TYPE" val="l_i"/>
  <p:tag name="KSO_WM_UNIT_INDEX" val="1_16"/>
  <p:tag name="KSO_WM_UNIT_ID" val="custom160486_11*l_i*1_16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160486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39"/>
  <p:tag name="KSO_WM_TEMPLATE_CATEGORY" val="custom"/>
  <p:tag name="KSO_WM_TEMPLATE_INDEX" val="160486"/>
  <p:tag name="KSO_WM_UNIT_INDEX" val="39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86_11*i*40"/>
  <p:tag name="KSO_WM_TEMPLATE_CATEGORY" val="custom"/>
  <p:tag name="KSO_WM_TEMPLATE_INDEX" val="160486"/>
  <p:tag name="KSO_WM_UNIT_INDEX" val="40"/>
</p:tagLst>
</file>

<file path=ppt/theme/theme1.xml><?xml version="1.0" encoding="utf-8"?>
<a:theme xmlns:a="http://schemas.openxmlformats.org/drawingml/2006/main" name="Office 主题">
  <a:themeElements>
    <a:clrScheme name="自定义 298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EDDCB1"/>
      </a:accent1>
      <a:accent2>
        <a:srgbClr val="B1C1EE"/>
      </a:accent2>
      <a:accent3>
        <a:srgbClr val="EEBCB1"/>
      </a:accent3>
      <a:accent4>
        <a:srgbClr val="DBB1EE"/>
      </a:accent4>
      <a:accent5>
        <a:srgbClr val="9AB1E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自定义</PresentationFormat>
  <Paragraphs>131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汉仪小麦体简</vt:lpstr>
      <vt:lpstr>Calibri</vt:lpstr>
      <vt:lpstr/>
      <vt:lpstr>Arial Unicode MS</vt:lpstr>
      <vt:lpstr>Segoe Print</vt:lpstr>
      <vt:lpstr>Office 主题</vt:lpstr>
      <vt:lpstr>基于opencv的云图片处理</vt:lpstr>
      <vt:lpstr>系统设计</vt:lpstr>
      <vt:lpstr>PowerPoint 演示文稿</vt:lpstr>
      <vt:lpstr>PowerPoint 演示文稿</vt:lpstr>
      <vt:lpstr>功能实现</vt:lpstr>
      <vt:lpstr>PowerPoint 演示文稿</vt:lpstr>
      <vt:lpstr>PowerPoint 演示文稿</vt:lpstr>
      <vt:lpstr>PowerPoint 演示文稿</vt:lpstr>
      <vt:lpstr>调试问题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界面优化和结果展示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基于opencv的云图片处理</dc:title>
  <dc:creator>Shining</dc:creator>
  <cp:lastModifiedBy>C＆C</cp:lastModifiedBy>
  <cp:revision>35</cp:revision>
  <dcterms:created xsi:type="dcterms:W3CDTF">2015-05-05T08:02:00Z</dcterms:created>
  <dcterms:modified xsi:type="dcterms:W3CDTF">2017-12-30T06:11:43Z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