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3"/>
  </p:notesMasterIdLst>
  <p:sldIdLst>
    <p:sldId id="256" r:id="rId5"/>
    <p:sldId id="2146847054" r:id="rId6"/>
    <p:sldId id="262" r:id="rId7"/>
    <p:sldId id="263" r:id="rId8"/>
    <p:sldId id="2146847064" r:id="rId9"/>
    <p:sldId id="265" r:id="rId10"/>
    <p:sldId id="2146847065" r:id="rId11"/>
    <p:sldId id="2146847066" r:id="rId12"/>
    <p:sldId id="2146847067" r:id="rId13"/>
    <p:sldId id="2146847068" r:id="rId14"/>
    <p:sldId id="268" r:id="rId15"/>
    <p:sldId id="2146847069" r:id="rId16"/>
    <p:sldId id="2146847055" r:id="rId17"/>
    <p:sldId id="2146847059" r:id="rId18"/>
    <p:sldId id="2146847060" r:id="rId19"/>
    <p:sldId id="2146847061" r:id="rId20"/>
    <p:sldId id="2146847062" r:id="rId21"/>
    <p:sldId id="25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9144FF-A2E5-49BB-A2AD-9A0CDA6C904C}" v="49" dt="2025-08-04T03:12:53.2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rene Thomas" userId="c63ddcc2bcf96fc3" providerId="LiveId" clId="{1C9144FF-A2E5-49BB-A2AD-9A0CDA6C904C}"/>
    <pc:docChg chg="undo custSel addSld delSld modSld sldOrd">
      <pc:chgData name="Irene Thomas" userId="c63ddcc2bcf96fc3" providerId="LiveId" clId="{1C9144FF-A2E5-49BB-A2AD-9A0CDA6C904C}" dt="2025-08-04T03:12:53.295" v="1888"/>
      <pc:docMkLst>
        <pc:docMk/>
      </pc:docMkLst>
      <pc:sldChg chg="modSp mod">
        <pc:chgData name="Irene Thomas" userId="c63ddcc2bcf96fc3" providerId="LiveId" clId="{1C9144FF-A2E5-49BB-A2AD-9A0CDA6C904C}" dt="2025-08-01T06:19:09.588" v="125" actId="20577"/>
        <pc:sldMkLst>
          <pc:docMk/>
          <pc:sldMk cId="953325580" sldId="256"/>
        </pc:sldMkLst>
        <pc:spChg chg="mod">
          <ac:chgData name="Irene Thomas" userId="c63ddcc2bcf96fc3" providerId="LiveId" clId="{1C9144FF-A2E5-49BB-A2AD-9A0CDA6C904C}" dt="2025-08-01T06:19:09.588" v="125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Irene Thomas" userId="c63ddcc2bcf96fc3" providerId="LiveId" clId="{1C9144FF-A2E5-49BB-A2AD-9A0CDA6C904C}" dt="2025-08-03T14:50:22.771" v="445" actId="20577"/>
        <pc:sldMkLst>
          <pc:docMk/>
          <pc:sldMk cId="1186421160" sldId="262"/>
        </pc:sldMkLst>
        <pc:spChg chg="mod">
          <ac:chgData name="Irene Thomas" userId="c63ddcc2bcf96fc3" providerId="LiveId" clId="{1C9144FF-A2E5-49BB-A2AD-9A0CDA6C904C}" dt="2025-08-03T14:50:22.771" v="445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modSp mod">
        <pc:chgData name="Irene Thomas" userId="c63ddcc2bcf96fc3" providerId="LiveId" clId="{1C9144FF-A2E5-49BB-A2AD-9A0CDA6C904C}" dt="2025-08-03T15:25:30.910" v="557" actId="20577"/>
        <pc:sldMkLst>
          <pc:docMk/>
          <pc:sldMk cId="3210358481" sldId="263"/>
        </pc:sldMkLst>
        <pc:spChg chg="mod">
          <ac:chgData name="Irene Thomas" userId="c63ddcc2bcf96fc3" providerId="LiveId" clId="{1C9144FF-A2E5-49BB-A2AD-9A0CDA6C904C}" dt="2025-08-03T15:25:30.910" v="557" actId="20577"/>
          <ac:spMkLst>
            <pc:docMk/>
            <pc:sldMk cId="3210358481" sldId="263"/>
            <ac:spMk id="2" creationId="{E041FD9D-DF07-9C37-1E61-1D920E0EF1D4}"/>
          </ac:spMkLst>
        </pc:spChg>
      </pc:sldChg>
      <pc:sldChg chg="addSp delSp modSp mod">
        <pc:chgData name="Irene Thomas" userId="c63ddcc2bcf96fc3" providerId="LiveId" clId="{1C9144FF-A2E5-49BB-A2AD-9A0CDA6C904C}" dt="2025-08-03T15:14:52.463" v="548" actId="1076"/>
        <pc:sldMkLst>
          <pc:docMk/>
          <pc:sldMk cId="3202024527" sldId="265"/>
        </pc:sldMkLst>
        <pc:spChg chg="del mod">
          <ac:chgData name="Irene Thomas" userId="c63ddcc2bcf96fc3" providerId="LiveId" clId="{1C9144FF-A2E5-49BB-A2AD-9A0CDA6C904C}" dt="2025-08-03T15:12:26.519" v="536"/>
          <ac:spMkLst>
            <pc:docMk/>
            <pc:sldMk cId="3202024527" sldId="265"/>
            <ac:spMk id="2" creationId="{C4FFAF3C-BA60-9181-132C-C36C403AAEA7}"/>
          </ac:spMkLst>
        </pc:spChg>
        <pc:spChg chg="mod">
          <ac:chgData name="Irene Thomas" userId="c63ddcc2bcf96fc3" providerId="LiveId" clId="{1C9144FF-A2E5-49BB-A2AD-9A0CDA6C904C}" dt="2025-08-03T15:11:01.008" v="534" actId="6549"/>
          <ac:spMkLst>
            <pc:docMk/>
            <pc:sldMk cId="3202024527" sldId="265"/>
            <ac:spMk id="5" creationId="{8FBA75B4-2DD5-42EB-9397-F36BFB8BA723}"/>
          </ac:spMkLst>
        </pc:spChg>
        <pc:graphicFrameChg chg="add mod">
          <ac:chgData name="Irene Thomas" userId="c63ddcc2bcf96fc3" providerId="LiveId" clId="{1C9144FF-A2E5-49BB-A2AD-9A0CDA6C904C}" dt="2025-08-03T15:14:07.812" v="544" actId="572"/>
          <ac:graphicFrameMkLst>
            <pc:docMk/>
            <pc:sldMk cId="3202024527" sldId="265"/>
            <ac:graphicFrameMk id="3" creationId="{C0097AF4-3224-469F-223D-DD35D011A262}"/>
          </ac:graphicFrameMkLst>
        </pc:graphicFrameChg>
        <pc:graphicFrameChg chg="add mod modGraphic">
          <ac:chgData name="Irene Thomas" userId="c63ddcc2bcf96fc3" providerId="LiveId" clId="{1C9144FF-A2E5-49BB-A2AD-9A0CDA6C904C}" dt="2025-08-03T15:13:57.839" v="543"/>
          <ac:graphicFrameMkLst>
            <pc:docMk/>
            <pc:sldMk cId="3202024527" sldId="265"/>
            <ac:graphicFrameMk id="4" creationId="{39A79CC6-F79C-D055-A7D5-51EA58A194F1}"/>
          </ac:graphicFrameMkLst>
        </pc:graphicFrameChg>
        <pc:graphicFrameChg chg="add mod modGraphic">
          <ac:chgData name="Irene Thomas" userId="c63ddcc2bcf96fc3" providerId="LiveId" clId="{1C9144FF-A2E5-49BB-A2AD-9A0CDA6C904C}" dt="2025-08-03T15:14:52.463" v="548" actId="1076"/>
          <ac:graphicFrameMkLst>
            <pc:docMk/>
            <pc:sldMk cId="3202024527" sldId="265"/>
            <ac:graphicFrameMk id="6" creationId="{11A7FBBB-1939-2D5D-6BC3-7787D30A4D6E}"/>
          </ac:graphicFrameMkLst>
        </pc:graphicFrameChg>
      </pc:sldChg>
      <pc:sldChg chg="del">
        <pc:chgData name="Irene Thomas" userId="c63ddcc2bcf96fc3" providerId="LiveId" clId="{1C9144FF-A2E5-49BB-A2AD-9A0CDA6C904C}" dt="2025-08-03T15:10:03.917" v="502" actId="47"/>
        <pc:sldMkLst>
          <pc:docMk/>
          <pc:sldMk cId="4154508776" sldId="266"/>
        </pc:sldMkLst>
      </pc:sldChg>
      <pc:sldChg chg="modSp del mod">
        <pc:chgData name="Irene Thomas" userId="c63ddcc2bcf96fc3" providerId="LiveId" clId="{1C9144FF-A2E5-49BB-A2AD-9A0CDA6C904C}" dt="2025-08-03T15:16:50.448" v="555" actId="47"/>
        <pc:sldMkLst>
          <pc:docMk/>
          <pc:sldMk cId="1483293388" sldId="267"/>
        </pc:sldMkLst>
        <pc:spChg chg="mod">
          <ac:chgData name="Irene Thomas" userId="c63ddcc2bcf96fc3" providerId="LiveId" clId="{1C9144FF-A2E5-49BB-A2AD-9A0CDA6C904C}" dt="2025-08-03T15:16:41.184" v="554" actId="27636"/>
          <ac:spMkLst>
            <pc:docMk/>
            <pc:sldMk cId="1483293388" sldId="267"/>
            <ac:spMk id="2" creationId="{D3304455-6802-6CA9-8475-2F6DD1B8D409}"/>
          </ac:spMkLst>
        </pc:spChg>
      </pc:sldChg>
      <pc:sldChg chg="addSp delSp modSp mod">
        <pc:chgData name="Irene Thomas" userId="c63ddcc2bcf96fc3" providerId="LiveId" clId="{1C9144FF-A2E5-49BB-A2AD-9A0CDA6C904C}" dt="2025-08-03T15:58:41.877" v="1555" actId="14100"/>
        <pc:sldMkLst>
          <pc:docMk/>
          <pc:sldMk cId="3183315129" sldId="268"/>
        </pc:sldMkLst>
        <pc:spChg chg="mod">
          <ac:chgData name="Irene Thomas" userId="c63ddcc2bcf96fc3" providerId="LiveId" clId="{1C9144FF-A2E5-49BB-A2AD-9A0CDA6C904C}" dt="2025-08-03T15:58:41.877" v="1555" actId="14100"/>
          <ac:spMkLst>
            <pc:docMk/>
            <pc:sldMk cId="3183315129" sldId="268"/>
            <ac:spMk id="2" creationId="{005E46AB-32C4-4B57-A2B1-50738A64BE1B}"/>
          </ac:spMkLst>
        </pc:spChg>
        <pc:spChg chg="add">
          <ac:chgData name="Irene Thomas" userId="c63ddcc2bcf96fc3" providerId="LiveId" clId="{1C9144FF-A2E5-49BB-A2AD-9A0CDA6C904C}" dt="2025-08-03T15:54:44.127" v="1035"/>
          <ac:spMkLst>
            <pc:docMk/>
            <pc:sldMk cId="3183315129" sldId="268"/>
            <ac:spMk id="3" creationId="{2A97B63C-A41F-1253-C849-701B852CD3DC}"/>
          </ac:spMkLst>
        </pc:spChg>
        <pc:spChg chg="add del mod">
          <ac:chgData name="Irene Thomas" userId="c63ddcc2bcf96fc3" providerId="LiveId" clId="{1C9144FF-A2E5-49BB-A2AD-9A0CDA6C904C}" dt="2025-08-03T15:55:21.667" v="1042" actId="478"/>
          <ac:spMkLst>
            <pc:docMk/>
            <pc:sldMk cId="3183315129" sldId="268"/>
            <ac:spMk id="4" creationId="{BE3F5791-1C13-4E8F-240A-994902B3480D}"/>
          </ac:spMkLst>
        </pc:spChg>
      </pc:sldChg>
      <pc:sldChg chg="del">
        <pc:chgData name="Irene Thomas" userId="c63ddcc2bcf96fc3" providerId="LiveId" clId="{1C9144FF-A2E5-49BB-A2AD-9A0CDA6C904C}" dt="2025-08-03T15:37:53.571" v="558" actId="47"/>
        <pc:sldMkLst>
          <pc:docMk/>
          <pc:sldMk cId="728950222" sldId="269"/>
        </pc:sldMkLst>
      </pc:sldChg>
      <pc:sldChg chg="modSp mod">
        <pc:chgData name="Irene Thomas" userId="c63ddcc2bcf96fc3" providerId="LiveId" clId="{1C9144FF-A2E5-49BB-A2AD-9A0CDA6C904C}" dt="2025-08-03T16:56:49.845" v="1885" actId="20577"/>
        <pc:sldMkLst>
          <pc:docMk/>
          <pc:sldMk cId="2900153716" sldId="2146847054"/>
        </pc:sldMkLst>
        <pc:spChg chg="mod">
          <ac:chgData name="Irene Thomas" userId="c63ddcc2bcf96fc3" providerId="LiveId" clId="{1C9144FF-A2E5-49BB-A2AD-9A0CDA6C904C}" dt="2025-08-03T16:56:49.845" v="1885" actId="20577"/>
          <ac:spMkLst>
            <pc:docMk/>
            <pc:sldMk cId="2900153716" sldId="2146847054"/>
            <ac:spMk id="3" creationId="{B2678641-EEA3-4EC4-BF39-4075B0C120E8}"/>
          </ac:spMkLst>
        </pc:spChg>
      </pc:sldChg>
      <pc:sldChg chg="modSp mod">
        <pc:chgData name="Irene Thomas" userId="c63ddcc2bcf96fc3" providerId="LiveId" clId="{1C9144FF-A2E5-49BB-A2AD-9A0CDA6C904C}" dt="2025-08-03T16:49:03.726" v="1628" actId="20577"/>
        <pc:sldMkLst>
          <pc:docMk/>
          <pc:sldMk cId="614882681" sldId="2146847055"/>
        </pc:sldMkLst>
        <pc:spChg chg="mod">
          <ac:chgData name="Irene Thomas" userId="c63ddcc2bcf96fc3" providerId="LiveId" clId="{1C9144FF-A2E5-49BB-A2AD-9A0CDA6C904C}" dt="2025-08-03T16:49:03.726" v="1628" actId="20577"/>
          <ac:spMkLst>
            <pc:docMk/>
            <pc:sldMk cId="614882681" sldId="2146847055"/>
            <ac:spMk id="3" creationId="{A6638FD1-D00E-E75B-705C-564F06D93D7B}"/>
          </ac:spMkLst>
        </pc:spChg>
      </pc:sldChg>
      <pc:sldChg chg="addSp delSp modSp mod">
        <pc:chgData name="Irene Thomas" userId="c63ddcc2bcf96fc3" providerId="LiveId" clId="{1C9144FF-A2E5-49BB-A2AD-9A0CDA6C904C}" dt="2025-08-03T13:15:17.156" v="376" actId="14100"/>
        <pc:sldMkLst>
          <pc:docMk/>
          <pc:sldMk cId="384733178" sldId="2146847059"/>
        </pc:sldMkLst>
        <pc:spChg chg="mod">
          <ac:chgData name="Irene Thomas" userId="c63ddcc2bcf96fc3" providerId="LiveId" clId="{1C9144FF-A2E5-49BB-A2AD-9A0CDA6C904C}" dt="2025-08-03T13:09:02.525" v="232" actId="20577"/>
          <ac:spMkLst>
            <pc:docMk/>
            <pc:sldMk cId="384733178" sldId="2146847059"/>
            <ac:spMk id="2" creationId="{3A492E52-0C9E-7CCC-47E8-5C4711AD23FE}"/>
          </ac:spMkLst>
        </pc:spChg>
        <pc:spChg chg="del mod">
          <ac:chgData name="Irene Thomas" userId="c63ddcc2bcf96fc3" providerId="LiveId" clId="{1C9144FF-A2E5-49BB-A2AD-9A0CDA6C904C}" dt="2025-08-03T13:12:54.864" v="341" actId="931"/>
          <ac:spMkLst>
            <pc:docMk/>
            <pc:sldMk cId="384733178" sldId="2146847059"/>
            <ac:spMk id="3" creationId="{177D9613-6E93-8A63-8EC7-750760D77FD8}"/>
          </ac:spMkLst>
        </pc:spChg>
        <pc:picChg chg="add mod">
          <ac:chgData name="Irene Thomas" userId="c63ddcc2bcf96fc3" providerId="LiveId" clId="{1C9144FF-A2E5-49BB-A2AD-9A0CDA6C904C}" dt="2025-08-03T13:15:17.156" v="376" actId="14100"/>
          <ac:picMkLst>
            <pc:docMk/>
            <pc:sldMk cId="384733178" sldId="2146847059"/>
            <ac:picMk id="5" creationId="{1E663308-CFD4-4C96-5C33-CBFC6000F0F7}"/>
          </ac:picMkLst>
        </pc:picChg>
      </pc:sldChg>
      <pc:sldChg chg="addSp delSp modSp mod ord">
        <pc:chgData name="Irene Thomas" userId="c63ddcc2bcf96fc3" providerId="LiveId" clId="{1C9144FF-A2E5-49BB-A2AD-9A0CDA6C904C}" dt="2025-08-03T13:14:44.444" v="369"/>
        <pc:sldMkLst>
          <pc:docMk/>
          <pc:sldMk cId="4128710330" sldId="2146847060"/>
        </pc:sldMkLst>
        <pc:spChg chg="del mod">
          <ac:chgData name="Irene Thomas" userId="c63ddcc2bcf96fc3" providerId="LiveId" clId="{1C9144FF-A2E5-49BB-A2AD-9A0CDA6C904C}" dt="2025-08-03T13:12:42.324" v="338" actId="931"/>
          <ac:spMkLst>
            <pc:docMk/>
            <pc:sldMk cId="4128710330" sldId="2146847060"/>
            <ac:spMk id="3" creationId="{177D9613-6E93-8A63-8EC7-750760D77FD8}"/>
          </ac:spMkLst>
        </pc:spChg>
        <pc:picChg chg="add mod">
          <ac:chgData name="Irene Thomas" userId="c63ddcc2bcf96fc3" providerId="LiveId" clId="{1C9144FF-A2E5-49BB-A2AD-9A0CDA6C904C}" dt="2025-08-03T13:14:39.895" v="367" actId="14100"/>
          <ac:picMkLst>
            <pc:docMk/>
            <pc:sldMk cId="4128710330" sldId="2146847060"/>
            <ac:picMk id="5" creationId="{6EE47E78-6BF8-3452-C00A-FFCE48AC5AEB}"/>
          </ac:picMkLst>
        </pc:picChg>
      </pc:sldChg>
      <pc:sldChg chg="addSp delSp modSp mod">
        <pc:chgData name="Irene Thomas" userId="c63ddcc2bcf96fc3" providerId="LiveId" clId="{1C9144FF-A2E5-49BB-A2AD-9A0CDA6C904C}" dt="2025-08-03T13:13:24.279" v="352" actId="14100"/>
        <pc:sldMkLst>
          <pc:docMk/>
          <pc:sldMk cId="2171852726" sldId="2146847061"/>
        </pc:sldMkLst>
        <pc:spChg chg="del mod">
          <ac:chgData name="Irene Thomas" userId="c63ddcc2bcf96fc3" providerId="LiveId" clId="{1C9144FF-A2E5-49BB-A2AD-9A0CDA6C904C}" dt="2025-08-03T13:10:02.916" v="275" actId="931"/>
          <ac:spMkLst>
            <pc:docMk/>
            <pc:sldMk cId="2171852726" sldId="2146847061"/>
            <ac:spMk id="3" creationId="{177D9613-6E93-8A63-8EC7-750760D77FD8}"/>
          </ac:spMkLst>
        </pc:spChg>
        <pc:picChg chg="add mod">
          <ac:chgData name="Irene Thomas" userId="c63ddcc2bcf96fc3" providerId="LiveId" clId="{1C9144FF-A2E5-49BB-A2AD-9A0CDA6C904C}" dt="2025-08-03T13:13:24.279" v="352" actId="14100"/>
          <ac:picMkLst>
            <pc:docMk/>
            <pc:sldMk cId="2171852726" sldId="2146847061"/>
            <ac:picMk id="5" creationId="{C11D8C1F-7CE1-2CA6-7F63-B86F5EE86FDA}"/>
          </ac:picMkLst>
        </pc:picChg>
      </pc:sldChg>
      <pc:sldChg chg="addSp delSp modSp add mod ord">
        <pc:chgData name="Irene Thomas" userId="c63ddcc2bcf96fc3" providerId="LiveId" clId="{1C9144FF-A2E5-49BB-A2AD-9A0CDA6C904C}" dt="2025-08-03T13:13:47.019" v="356" actId="1076"/>
        <pc:sldMkLst>
          <pc:docMk/>
          <pc:sldMk cId="3730012632" sldId="2146847062"/>
        </pc:sldMkLst>
        <pc:spChg chg="del">
          <ac:chgData name="Irene Thomas" userId="c63ddcc2bcf96fc3" providerId="LiveId" clId="{1C9144FF-A2E5-49BB-A2AD-9A0CDA6C904C}" dt="2025-08-03T13:13:05.069" v="344" actId="931"/>
          <ac:spMkLst>
            <pc:docMk/>
            <pc:sldMk cId="3730012632" sldId="2146847062"/>
            <ac:spMk id="3" creationId="{A3BA4775-9855-5F53-4E8D-E199D75288CF}"/>
          </ac:spMkLst>
        </pc:spChg>
        <pc:picChg chg="add mod">
          <ac:chgData name="Irene Thomas" userId="c63ddcc2bcf96fc3" providerId="LiveId" clId="{1C9144FF-A2E5-49BB-A2AD-9A0CDA6C904C}" dt="2025-08-03T13:13:47.019" v="356" actId="1076"/>
          <ac:picMkLst>
            <pc:docMk/>
            <pc:sldMk cId="3730012632" sldId="2146847062"/>
            <ac:picMk id="5" creationId="{EA8E848F-3188-8603-3A3D-929EF68DEF7E}"/>
          </ac:picMkLst>
        </pc:picChg>
      </pc:sldChg>
      <pc:sldChg chg="modSp add del mod">
        <pc:chgData name="Irene Thomas" userId="c63ddcc2bcf96fc3" providerId="LiveId" clId="{1C9144FF-A2E5-49BB-A2AD-9A0CDA6C904C}" dt="2025-08-03T16:55:27.761" v="1793" actId="47"/>
        <pc:sldMkLst>
          <pc:docMk/>
          <pc:sldMk cId="3918585437" sldId="2146847063"/>
        </pc:sldMkLst>
        <pc:spChg chg="mod">
          <ac:chgData name="Irene Thomas" userId="c63ddcc2bcf96fc3" providerId="LiveId" clId="{1C9144FF-A2E5-49BB-A2AD-9A0CDA6C904C}" dt="2025-08-03T13:18:38.452" v="398" actId="14100"/>
          <ac:spMkLst>
            <pc:docMk/>
            <pc:sldMk cId="3918585437" sldId="2146847063"/>
            <ac:spMk id="2" creationId="{814F40CA-1A4C-0907-06BF-6D14ED67327D}"/>
          </ac:spMkLst>
        </pc:spChg>
        <pc:spChg chg="mod">
          <ac:chgData name="Irene Thomas" userId="c63ddcc2bcf96fc3" providerId="LiveId" clId="{1C9144FF-A2E5-49BB-A2AD-9A0CDA6C904C}" dt="2025-08-03T16:53:42.148" v="1683" actId="20577"/>
          <ac:spMkLst>
            <pc:docMk/>
            <pc:sldMk cId="3918585437" sldId="2146847063"/>
            <ac:spMk id="3" creationId="{79D15E9C-4A08-F613-36E0-BCE77BF5B5C9}"/>
          </ac:spMkLst>
        </pc:spChg>
      </pc:sldChg>
      <pc:sldChg chg="add del">
        <pc:chgData name="Irene Thomas" userId="c63ddcc2bcf96fc3" providerId="LiveId" clId="{1C9144FF-A2E5-49BB-A2AD-9A0CDA6C904C}" dt="2025-08-03T13:18:05.580" v="393" actId="2890"/>
        <pc:sldMkLst>
          <pc:docMk/>
          <pc:sldMk cId="4105557684" sldId="2146847063"/>
        </pc:sldMkLst>
      </pc:sldChg>
      <pc:sldChg chg="modSp add mod">
        <pc:chgData name="Irene Thomas" userId="c63ddcc2bcf96fc3" providerId="LiveId" clId="{1C9144FF-A2E5-49BB-A2AD-9A0CDA6C904C}" dt="2025-08-03T15:08:26.575" v="501" actId="14100"/>
        <pc:sldMkLst>
          <pc:docMk/>
          <pc:sldMk cId="3235997562" sldId="2146847064"/>
        </pc:sldMkLst>
        <pc:spChg chg="mod">
          <ac:chgData name="Irene Thomas" userId="c63ddcc2bcf96fc3" providerId="LiveId" clId="{1C9144FF-A2E5-49BB-A2AD-9A0CDA6C904C}" dt="2025-08-03T15:08:26.575" v="501" actId="14100"/>
          <ac:spMkLst>
            <pc:docMk/>
            <pc:sldMk cId="3235997562" sldId="2146847064"/>
            <ac:spMk id="2" creationId="{106A4420-EB8D-ED9F-6E54-5A8B0FCBA5DD}"/>
          </ac:spMkLst>
        </pc:spChg>
      </pc:sldChg>
      <pc:sldChg chg="add del">
        <pc:chgData name="Irene Thomas" userId="c63ddcc2bcf96fc3" providerId="LiveId" clId="{1C9144FF-A2E5-49BB-A2AD-9A0CDA6C904C}" dt="2025-08-03T15:16:18.586" v="550" actId="47"/>
        <pc:sldMkLst>
          <pc:docMk/>
          <pc:sldMk cId="159664163" sldId="2146847065"/>
        </pc:sldMkLst>
      </pc:sldChg>
      <pc:sldChg chg="addSp modSp add mod">
        <pc:chgData name="Irene Thomas" userId="c63ddcc2bcf96fc3" providerId="LiveId" clId="{1C9144FF-A2E5-49BB-A2AD-9A0CDA6C904C}" dt="2025-08-03T15:50:11.287" v="868" actId="27636"/>
        <pc:sldMkLst>
          <pc:docMk/>
          <pc:sldMk cId="3311901520" sldId="2146847065"/>
        </pc:sldMkLst>
        <pc:spChg chg="mod">
          <ac:chgData name="Irene Thomas" userId="c63ddcc2bcf96fc3" providerId="LiveId" clId="{1C9144FF-A2E5-49BB-A2AD-9A0CDA6C904C}" dt="2025-08-03T15:50:11.287" v="868" actId="27636"/>
          <ac:spMkLst>
            <pc:docMk/>
            <pc:sldMk cId="3311901520" sldId="2146847065"/>
            <ac:spMk id="2" creationId="{E374160E-FCB2-E5F2-129B-85BC5C999B9E}"/>
          </ac:spMkLst>
        </pc:spChg>
        <pc:spChg chg="add">
          <ac:chgData name="Irene Thomas" userId="c63ddcc2bcf96fc3" providerId="LiveId" clId="{1C9144FF-A2E5-49BB-A2AD-9A0CDA6C904C}" dt="2025-08-03T15:46:49.458" v="579"/>
          <ac:spMkLst>
            <pc:docMk/>
            <pc:sldMk cId="3311901520" sldId="2146847065"/>
            <ac:spMk id="3" creationId="{F29ABA12-BBDC-5BBF-FDAB-ECEA545DDC4B}"/>
          </ac:spMkLst>
        </pc:spChg>
        <pc:spChg chg="add mod">
          <ac:chgData name="Irene Thomas" userId="c63ddcc2bcf96fc3" providerId="LiveId" clId="{1C9144FF-A2E5-49BB-A2AD-9A0CDA6C904C}" dt="2025-08-03T15:47:10.209" v="585"/>
          <ac:spMkLst>
            <pc:docMk/>
            <pc:sldMk cId="3311901520" sldId="2146847065"/>
            <ac:spMk id="4" creationId="{6BDA9066-5110-DA4E-273D-91D23E40070F}"/>
          </ac:spMkLst>
        </pc:spChg>
        <pc:spChg chg="mod">
          <ac:chgData name="Irene Thomas" userId="c63ddcc2bcf96fc3" providerId="LiveId" clId="{1C9144FF-A2E5-49BB-A2AD-9A0CDA6C904C}" dt="2025-08-03T15:45:39.435" v="574" actId="20577"/>
          <ac:spMkLst>
            <pc:docMk/>
            <pc:sldMk cId="3311901520" sldId="2146847065"/>
            <ac:spMk id="5" creationId="{10802D48-B9B9-4666-5DD6-F5FFB2829D32}"/>
          </ac:spMkLst>
        </pc:spChg>
        <pc:spChg chg="add mod">
          <ac:chgData name="Irene Thomas" userId="c63ddcc2bcf96fc3" providerId="LiveId" clId="{1C9144FF-A2E5-49BB-A2AD-9A0CDA6C904C}" dt="2025-08-03T15:47:09.861" v="584"/>
          <ac:spMkLst>
            <pc:docMk/>
            <pc:sldMk cId="3311901520" sldId="2146847065"/>
            <ac:spMk id="6" creationId="{13D347CD-35E2-695F-C72E-3C186C741C7F}"/>
          </ac:spMkLst>
        </pc:spChg>
      </pc:sldChg>
      <pc:sldChg chg="addSp delSp modSp add mod">
        <pc:chgData name="Irene Thomas" userId="c63ddcc2bcf96fc3" providerId="LiveId" clId="{1C9144FF-A2E5-49BB-A2AD-9A0CDA6C904C}" dt="2025-08-03T16:49:56.306" v="1631" actId="27614"/>
        <pc:sldMkLst>
          <pc:docMk/>
          <pc:sldMk cId="4081933109" sldId="2146847066"/>
        </pc:sldMkLst>
        <pc:spChg chg="del mod">
          <ac:chgData name="Irene Thomas" userId="c63ddcc2bcf96fc3" providerId="LiveId" clId="{1C9144FF-A2E5-49BB-A2AD-9A0CDA6C904C}" dt="2025-08-03T16:49:53.909" v="1630"/>
          <ac:spMkLst>
            <pc:docMk/>
            <pc:sldMk cId="4081933109" sldId="2146847066"/>
            <ac:spMk id="2" creationId="{D1E1569E-3852-8C5B-0871-046000E51165}"/>
          </ac:spMkLst>
        </pc:spChg>
        <pc:picChg chg="add mod">
          <ac:chgData name="Irene Thomas" userId="c63ddcc2bcf96fc3" providerId="LiveId" clId="{1C9144FF-A2E5-49BB-A2AD-9A0CDA6C904C}" dt="2025-08-03T16:49:56.306" v="1631" actId="27614"/>
          <ac:picMkLst>
            <pc:docMk/>
            <pc:sldMk cId="4081933109" sldId="2146847066"/>
            <ac:picMk id="4" creationId="{714232F1-EEA3-F955-744D-AB21FB0E2A31}"/>
          </ac:picMkLst>
        </pc:picChg>
      </pc:sldChg>
      <pc:sldChg chg="addSp delSp modSp add mod">
        <pc:chgData name="Irene Thomas" userId="c63ddcc2bcf96fc3" providerId="LiveId" clId="{1C9144FF-A2E5-49BB-A2AD-9A0CDA6C904C}" dt="2025-08-03T16:50:50.294" v="1635" actId="27614"/>
        <pc:sldMkLst>
          <pc:docMk/>
          <pc:sldMk cId="735062329" sldId="2146847067"/>
        </pc:sldMkLst>
        <pc:spChg chg="add del mod">
          <ac:chgData name="Irene Thomas" userId="c63ddcc2bcf96fc3" providerId="LiveId" clId="{1C9144FF-A2E5-49BB-A2AD-9A0CDA6C904C}" dt="2025-08-03T16:50:49.825" v="1634"/>
          <ac:spMkLst>
            <pc:docMk/>
            <pc:sldMk cId="735062329" sldId="2146847067"/>
            <ac:spMk id="3" creationId="{2D7D2038-6B18-7FF3-E536-6E9197ACE079}"/>
          </ac:spMkLst>
        </pc:spChg>
        <pc:picChg chg="del">
          <ac:chgData name="Irene Thomas" userId="c63ddcc2bcf96fc3" providerId="LiveId" clId="{1C9144FF-A2E5-49BB-A2AD-9A0CDA6C904C}" dt="2025-08-03T16:50:04.116" v="1633" actId="478"/>
          <ac:picMkLst>
            <pc:docMk/>
            <pc:sldMk cId="735062329" sldId="2146847067"/>
            <ac:picMk id="4" creationId="{C8C6EBA7-13C7-CF5F-3C42-2E4CCD418069}"/>
          </ac:picMkLst>
        </pc:picChg>
        <pc:picChg chg="add mod">
          <ac:chgData name="Irene Thomas" userId="c63ddcc2bcf96fc3" providerId="LiveId" clId="{1C9144FF-A2E5-49BB-A2AD-9A0CDA6C904C}" dt="2025-08-03T16:50:50.294" v="1635" actId="27614"/>
          <ac:picMkLst>
            <pc:docMk/>
            <pc:sldMk cId="735062329" sldId="2146847067"/>
            <ac:picMk id="7" creationId="{2DDD8CBA-98A4-0A78-269D-26C407DDC390}"/>
          </ac:picMkLst>
        </pc:picChg>
      </pc:sldChg>
      <pc:sldChg chg="addSp delSp modSp add mod">
        <pc:chgData name="Irene Thomas" userId="c63ddcc2bcf96fc3" providerId="LiveId" clId="{1C9144FF-A2E5-49BB-A2AD-9A0CDA6C904C}" dt="2025-08-03T16:52:45.713" v="1652" actId="962"/>
        <pc:sldMkLst>
          <pc:docMk/>
          <pc:sldMk cId="1029150777" sldId="2146847068"/>
        </pc:sldMkLst>
        <pc:spChg chg="add del mod">
          <ac:chgData name="Irene Thomas" userId="c63ddcc2bcf96fc3" providerId="LiveId" clId="{1C9144FF-A2E5-49BB-A2AD-9A0CDA6C904C}" dt="2025-08-03T16:51:22.556" v="1638"/>
          <ac:spMkLst>
            <pc:docMk/>
            <pc:sldMk cId="1029150777" sldId="2146847068"/>
            <ac:spMk id="3" creationId="{FD15B672-B244-6808-C337-2DD505C54DC4}"/>
          </ac:spMkLst>
        </pc:spChg>
        <pc:spChg chg="add del mod">
          <ac:chgData name="Irene Thomas" userId="c63ddcc2bcf96fc3" providerId="LiveId" clId="{1C9144FF-A2E5-49BB-A2AD-9A0CDA6C904C}" dt="2025-08-03T16:52:45.237" v="1650"/>
          <ac:spMkLst>
            <pc:docMk/>
            <pc:sldMk cId="1029150777" sldId="2146847068"/>
            <ac:spMk id="11" creationId="{CC2A9F89-2960-908C-E2B0-EA4E604D59C5}"/>
          </ac:spMkLst>
        </pc:spChg>
        <pc:picChg chg="add del mod modCrop">
          <ac:chgData name="Irene Thomas" userId="c63ddcc2bcf96fc3" providerId="LiveId" clId="{1C9144FF-A2E5-49BB-A2AD-9A0CDA6C904C}" dt="2025-08-03T16:52:44.153" v="1649" actId="478"/>
          <ac:picMkLst>
            <pc:docMk/>
            <pc:sldMk cId="1029150777" sldId="2146847068"/>
            <ac:picMk id="6" creationId="{4A3E168A-6A76-0A2D-A9D9-BAF41EB97FF7}"/>
          </ac:picMkLst>
        </pc:picChg>
        <pc:picChg chg="del">
          <ac:chgData name="Irene Thomas" userId="c63ddcc2bcf96fc3" providerId="LiveId" clId="{1C9144FF-A2E5-49BB-A2AD-9A0CDA6C904C}" dt="2025-08-03T16:51:04.550" v="1637" actId="478"/>
          <ac:picMkLst>
            <pc:docMk/>
            <pc:sldMk cId="1029150777" sldId="2146847068"/>
            <ac:picMk id="7" creationId="{220EFD11-3297-9DD2-9406-1478A542EC79}"/>
          </ac:picMkLst>
        </pc:picChg>
        <pc:picChg chg="add del mod">
          <ac:chgData name="Irene Thomas" userId="c63ddcc2bcf96fc3" providerId="LiveId" clId="{1C9144FF-A2E5-49BB-A2AD-9A0CDA6C904C}" dt="2025-08-03T16:51:58.623" v="1648" actId="478"/>
          <ac:picMkLst>
            <pc:docMk/>
            <pc:sldMk cId="1029150777" sldId="2146847068"/>
            <ac:picMk id="9" creationId="{1E92BCFD-24F2-AB45-EDEC-0291685B9A8C}"/>
          </ac:picMkLst>
        </pc:picChg>
        <pc:picChg chg="add mod">
          <ac:chgData name="Irene Thomas" userId="c63ddcc2bcf96fc3" providerId="LiveId" clId="{1C9144FF-A2E5-49BB-A2AD-9A0CDA6C904C}" dt="2025-08-03T16:52:45.713" v="1652" actId="962"/>
          <ac:picMkLst>
            <pc:docMk/>
            <pc:sldMk cId="1029150777" sldId="2146847068"/>
            <ac:picMk id="13" creationId="{C8A2B492-DE6A-5E8C-9FB9-ACFD52D2A907}"/>
          </ac:picMkLst>
        </pc:picChg>
      </pc:sldChg>
      <pc:sldChg chg="modSp add mod">
        <pc:chgData name="Irene Thomas" userId="c63ddcc2bcf96fc3" providerId="LiveId" clId="{1C9144FF-A2E5-49BB-A2AD-9A0CDA6C904C}" dt="2025-08-04T03:12:53.295" v="1888"/>
        <pc:sldMkLst>
          <pc:docMk/>
          <pc:sldMk cId="3042289583" sldId="2146847069"/>
        </pc:sldMkLst>
        <pc:spChg chg="mod">
          <ac:chgData name="Irene Thomas" userId="c63ddcc2bcf96fc3" providerId="LiveId" clId="{1C9144FF-A2E5-49BB-A2AD-9A0CDA6C904C}" dt="2025-08-04T03:12:53.295" v="1888"/>
          <ac:spMkLst>
            <pc:docMk/>
            <pc:sldMk cId="3042289583" sldId="2146847069"/>
            <ac:spMk id="2" creationId="{F9D8D840-1D92-A8F5-1A59-15EBC0C2491A}"/>
          </ac:spMkLst>
        </pc:spChg>
        <pc:spChg chg="mod">
          <ac:chgData name="Irene Thomas" userId="c63ddcc2bcf96fc3" providerId="LiveId" clId="{1C9144FF-A2E5-49BB-A2AD-9A0CDA6C904C}" dt="2025-08-03T16:54:53.337" v="1788" actId="6549"/>
          <ac:spMkLst>
            <pc:docMk/>
            <pc:sldMk cId="3042289583" sldId="2146847069"/>
            <ac:spMk id="5" creationId="{5E1F2AAC-9B38-228C-AD50-78A362A769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074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 Irene Maria Thomas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 ISBM College of Engineering, Pune.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– Artificial Intelligence &amp; Data Science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0865C-1379-CB64-CCEA-843CC0665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F38CA4-0404-8CB9-FBBF-0E2B761D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13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A2B492-DE6A-5E8C-9FB9-ACFD52D2A9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557" y="1301750"/>
            <a:ext cx="9576885" cy="4673600"/>
          </a:xfrm>
        </p:spPr>
      </p:pic>
    </p:spTree>
    <p:extLst>
      <p:ext uri="{BB962C8B-B14F-4D97-AF65-F5344CB8AC3E}">
        <p14:creationId xmlns:p14="http://schemas.microsoft.com/office/powerpoint/2010/main" val="10291507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07226"/>
            <a:ext cx="11029615" cy="34681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IN" sz="2000" dirty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The agent successfully transforms startup ideas into actionable business blueprints using IBM watsonx.ai and Granite models.</a:t>
            </a:r>
          </a:p>
          <a:p>
            <a:pPr marL="305435" indent="-305435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RAG with document ingestion enabled context-rich outputs based on real startup policy documents.</a:t>
            </a:r>
          </a:p>
          <a:p>
            <a:pPr marL="305435" indent="-305435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Challenges included configuring the vector index, managing document formatting, and working within the Lite plan limits.</a:t>
            </a:r>
          </a:p>
          <a:p>
            <a:pPr marL="305435" indent="-305435"/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The solution empowers aspiring entrepreneurs by simplifying planning, enhancing clarity, and accelerating idea-to-execution.</a:t>
            </a: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05435" indent="-305435"/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05435" indent="-305435"/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05435" indent="-305435"/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05435" indent="-305435"/>
            <a:endParaRPr lang="en-US" sz="2000" dirty="0"/>
          </a:p>
          <a:p>
            <a:pPr marL="305435" indent="-305435"/>
            <a:endParaRPr lang="en-US" sz="2000" dirty="0"/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79F4F0-635A-8DCC-D15A-0FB42E819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1F2AAC-9B38-228C-AD50-78A362A7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GIHUB LINK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D8D840-1D92-A8F5-1A59-15EBC0C24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07226"/>
            <a:ext cx="11029615" cy="3468123"/>
          </a:xfrm>
        </p:spPr>
        <p:txBody>
          <a:bodyPr>
            <a:normAutofit/>
          </a:bodyPr>
          <a:lstStyle/>
          <a:p>
            <a:pPr marL="305435" indent="-305435"/>
            <a:r>
              <a:rPr lang="en-IN" sz="2000" dirty="0"/>
              <a:t>https://github.com/Irene9756/IBM-Cloud-Startup-Blueprint</a:t>
            </a:r>
          </a:p>
        </p:txBody>
      </p:sp>
    </p:spTree>
    <p:extLst>
      <p:ext uri="{BB962C8B-B14F-4D97-AF65-F5344CB8AC3E}">
        <p14:creationId xmlns:p14="http://schemas.microsoft.com/office/powerpoint/2010/main" val="3042289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Enhance Model Capabilities:</a:t>
            </a:r>
            <a:r>
              <a:rPr lang="en-US" sz="2000" dirty="0"/>
              <a:t> Fine-tune Granite models or integrate advanced LLMs for more personalized and context-aware business blueprint generation.</a:t>
            </a:r>
          </a:p>
          <a:p>
            <a:r>
              <a:rPr lang="en-US" sz="2000" b="1" dirty="0"/>
              <a:t>Multi-region Support:</a:t>
            </a:r>
            <a:r>
              <a:rPr lang="en-US" sz="2000" dirty="0"/>
              <a:t> Extend the system to handle region-specific startup policies, legal requirements, and funding schemes across multiple states or countries.</a:t>
            </a:r>
          </a:p>
          <a:p>
            <a:r>
              <a:rPr lang="en-US" sz="2000" b="1" dirty="0"/>
              <a:t>Adopt Emerging Technologies:</a:t>
            </a:r>
            <a:r>
              <a:rPr lang="en-US" sz="2000" dirty="0"/>
              <a:t> Leverage edge computing for faster on-device inference and explore advanced ML techniques like reinforcement learning for adaptive blueprint suggestions.</a:t>
            </a:r>
          </a:p>
          <a:p>
            <a:pPr marL="305435" indent="-305435"/>
            <a:endParaRPr lang="en-US" sz="2000" dirty="0">
              <a:ea typeface="+mn-lt"/>
              <a:cs typeface="+mn-lt"/>
            </a:endParaRPr>
          </a:p>
          <a:p>
            <a:pPr marL="305435" indent="-305435"/>
            <a:endParaRPr lang="en-US" sz="2000" dirty="0"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close-up of a card&#10;&#10;AI-generated content may be incorrect.">
            <a:extLst>
              <a:ext uri="{FF2B5EF4-FFF2-40B4-BE49-F238E27FC236}">
                <a16:creationId xmlns:a16="http://schemas.microsoft.com/office/drawing/2014/main" id="{1E663308-CFD4-4C96-5C33-CBFC6000F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8026" y="1232453"/>
            <a:ext cx="9635613" cy="5188012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close-up of a certificate&#10;&#10;AI-generated content may be incorrect.">
            <a:extLst>
              <a:ext uri="{FF2B5EF4-FFF2-40B4-BE49-F238E27FC236}">
                <a16:creationId xmlns:a16="http://schemas.microsoft.com/office/drawing/2014/main" id="{6EE47E78-6BF8-3452-C00A-FFCE48AC5A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1381" y="1327356"/>
            <a:ext cx="9635613" cy="5063612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certificate of completion">
            <a:extLst>
              <a:ext uri="{FF2B5EF4-FFF2-40B4-BE49-F238E27FC236}">
                <a16:creationId xmlns:a16="http://schemas.microsoft.com/office/drawing/2014/main" id="{C11D8C1F-7CE1-2CA6-7F63-B86F5EE86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4734" y="1232452"/>
            <a:ext cx="10373033" cy="5148683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7C3DA-98B9-E4E8-F680-79D7E9BA9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16D96-010B-687E-70C2-65BE10C4C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 descr="A blue and white certificate&#10;&#10;AI-generated content may be incorrect.">
            <a:extLst>
              <a:ext uri="{FF2B5EF4-FFF2-40B4-BE49-F238E27FC236}">
                <a16:creationId xmlns:a16="http://schemas.microsoft.com/office/drawing/2014/main" id="{EA8E848F-3188-8603-3A3D-929EF68DEF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722" y="1232452"/>
            <a:ext cx="9920748" cy="5197845"/>
          </a:xfrm>
        </p:spPr>
      </p:pic>
    </p:spTree>
    <p:extLst>
      <p:ext uri="{BB962C8B-B14F-4D97-AF65-F5344CB8AC3E}">
        <p14:creationId xmlns:p14="http://schemas.microsoft.com/office/powerpoint/2010/main" val="3730012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IBM Cloud Services Used</a:t>
            </a:r>
            <a:r>
              <a:rPr lang="en-US" sz="2000" b="1" dirty="0">
                <a:latin typeface="Arial"/>
                <a:ea typeface="+mn-lt"/>
                <a:cs typeface="+mn-lt"/>
              </a:rPr>
              <a:t>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Git-hub Link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Design and deploy an AI-powered Startup Blueprint Generator Agent using IBM watsonx.ai and Granite models. The agent uses Retrieval-Augmented Generation (RAG) to process uploaded startup policy documents and generate structured outputs—including business model canvas, funding schemes, go-to-market strategy, and investor suggestions—based on user-input startup ideas.</a:t>
            </a:r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3677265"/>
            <a:ext cx="11613485" cy="2974086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IN" sz="1600" dirty="0"/>
              <a:t>The proposed system aims to assist aspiring entrepreneurs in transforming raw startup ideas into complete, actionable business blueprints. This is achieved through a Retrieval-Augmented Generation (RAG)-based AI agent, built on IBM watsonx.ai and powered by IBM Granite foundation models.</a:t>
            </a:r>
          </a:p>
          <a:p>
            <a:r>
              <a:rPr lang="en-IN" sz="1600" dirty="0"/>
              <a:t>Solution Components:</a:t>
            </a:r>
          </a:p>
          <a:p>
            <a:r>
              <a:rPr lang="en-IN" sz="1600" dirty="0"/>
              <a:t> Document Ingestion &amp; Vector Indexing:</a:t>
            </a:r>
            <a:br>
              <a:rPr lang="en-IN" sz="1600" dirty="0"/>
            </a:br>
            <a:r>
              <a:rPr lang="en-IN" sz="1600" dirty="0"/>
              <a:t> • Upload and process relevant government documents (e.g., Startup India Seed Fund Scheme PDF) into vector indexes.</a:t>
            </a:r>
            <a:br>
              <a:rPr lang="en-IN" sz="1600" dirty="0"/>
            </a:br>
            <a:r>
              <a:rPr lang="en-IN" sz="1600" dirty="0"/>
              <a:t> • Use IBM </a:t>
            </a:r>
            <a:r>
              <a:rPr lang="en-IN" sz="1600" dirty="0" err="1"/>
              <a:t>watsonx.ai’s</a:t>
            </a:r>
            <a:r>
              <a:rPr lang="en-IN" sz="1600" dirty="0"/>
              <a:t> built-in document handling to enable RAG-based querying from trusted sources.</a:t>
            </a:r>
          </a:p>
          <a:p>
            <a:r>
              <a:rPr lang="en-IN" sz="1600" dirty="0"/>
              <a:t>Agent Design &amp; Prompt Configuration:</a:t>
            </a:r>
            <a:br>
              <a:rPr lang="en-IN" sz="1600" dirty="0"/>
            </a:br>
            <a:r>
              <a:rPr lang="en-IN" sz="1600" dirty="0"/>
              <a:t> • Create an AI agent using </a:t>
            </a:r>
            <a:r>
              <a:rPr lang="en-IN" sz="1600" dirty="0" err="1"/>
              <a:t>LangGraph</a:t>
            </a:r>
            <a:r>
              <a:rPr lang="en-IN" sz="1600" dirty="0"/>
              <a:t> and </a:t>
            </a:r>
            <a:r>
              <a:rPr lang="en-IN" sz="1600" dirty="0" err="1"/>
              <a:t>ReAct</a:t>
            </a:r>
            <a:r>
              <a:rPr lang="en-IN" sz="1600" dirty="0"/>
              <a:t> architecture.</a:t>
            </a:r>
            <a:br>
              <a:rPr lang="en-IN" sz="1600" dirty="0"/>
            </a:br>
            <a:r>
              <a:rPr lang="en-IN" sz="1600" dirty="0"/>
              <a:t> • Configure system prompts to guide the agent as a startup advisor.</a:t>
            </a:r>
            <a:br>
              <a:rPr lang="en-IN" sz="1600" dirty="0"/>
            </a:br>
            <a:r>
              <a:rPr lang="en-IN" sz="1600" dirty="0"/>
              <a:t> • Select and apply IBM Granite models (e.g., granite-13b-chat) to generate structured responses.</a:t>
            </a:r>
          </a:p>
          <a:p>
            <a:r>
              <a:rPr lang="en-IN" sz="1600" dirty="0"/>
              <a:t> User Input Handling:</a:t>
            </a:r>
            <a:br>
              <a:rPr lang="en-IN" sz="1600" dirty="0"/>
            </a:br>
            <a:r>
              <a:rPr lang="en-IN" sz="1600" dirty="0"/>
              <a:t> • Accept natural language input describing a startup idea.</a:t>
            </a:r>
            <a:br>
              <a:rPr lang="en-IN" sz="1600" dirty="0"/>
            </a:br>
            <a:r>
              <a:rPr lang="en-IN" sz="1600" dirty="0"/>
              <a:t> • Dynamically interpret intent and extract keywords for querying the document store.</a:t>
            </a:r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27F9B-96A9-7A15-684D-85BC5E3B9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4EA5E1-AB0F-AA46-0E6B-BE6585DFA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6A4420-EB8D-ED9F-6E54-5A8B0FCBA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150374"/>
            <a:ext cx="11613485" cy="5707626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1600" dirty="0"/>
              <a:t>Response Generation via RAG:</a:t>
            </a:r>
            <a:br>
              <a:rPr lang="en-IN" sz="1600" dirty="0"/>
            </a:br>
            <a:r>
              <a:rPr lang="en-IN" sz="1600" dirty="0"/>
              <a:t> • Retrieve relevant information from indexed documents (e.g., funding eligibility, legal norms).</a:t>
            </a:r>
            <a:br>
              <a:rPr lang="en-IN" sz="1600" dirty="0"/>
            </a:br>
            <a:r>
              <a:rPr lang="en-IN" sz="1600" dirty="0"/>
              <a:t> • Generate output that includes:</a:t>
            </a:r>
            <a:br>
              <a:rPr lang="en-IN" sz="1600" dirty="0"/>
            </a:br>
            <a:r>
              <a:rPr lang="en-IN" sz="1600" dirty="0"/>
              <a:t>  – Business Model Canvas suggestions</a:t>
            </a:r>
            <a:br>
              <a:rPr lang="en-IN" sz="1600" dirty="0"/>
            </a:br>
            <a:r>
              <a:rPr lang="en-IN" sz="1600" dirty="0"/>
              <a:t>  – Go-to-market strategy</a:t>
            </a:r>
            <a:br>
              <a:rPr lang="en-IN" sz="1600" dirty="0"/>
            </a:br>
            <a:r>
              <a:rPr lang="en-IN" sz="1600" dirty="0"/>
              <a:t>  – Estimated budget and resource plan</a:t>
            </a:r>
            <a:br>
              <a:rPr lang="en-IN" sz="1600" dirty="0"/>
            </a:br>
            <a:r>
              <a:rPr lang="en-IN" sz="1600" dirty="0"/>
              <a:t>  – Government scheme recommendations</a:t>
            </a:r>
            <a:br>
              <a:rPr lang="en-IN" sz="1600" dirty="0"/>
            </a:br>
            <a:r>
              <a:rPr lang="en-IN" sz="1600" dirty="0"/>
              <a:t>  – Investor and incubator insights</a:t>
            </a:r>
          </a:p>
          <a:p>
            <a:r>
              <a:rPr lang="en-IN" sz="1600" dirty="0"/>
              <a:t> Deployment:</a:t>
            </a:r>
            <a:br>
              <a:rPr lang="en-IN" sz="1600" dirty="0"/>
            </a:br>
            <a:r>
              <a:rPr lang="en-IN" sz="1600" dirty="0"/>
              <a:t> • Hosted within IBM’s Cloud Lite infrastructure via the watsonx.ai sandbox project.</a:t>
            </a:r>
            <a:br>
              <a:rPr lang="en-IN" sz="1600" dirty="0"/>
            </a:br>
            <a:r>
              <a:rPr lang="en-IN" sz="1600" dirty="0"/>
              <a:t> • No-code deployment allows seamless access via the UI or REST endpoints.</a:t>
            </a:r>
          </a:p>
          <a:p>
            <a:r>
              <a:rPr lang="en-IN" sz="1600" dirty="0"/>
              <a:t>Evaluation &amp; Testing:</a:t>
            </a:r>
            <a:br>
              <a:rPr lang="en-IN" sz="1600" dirty="0"/>
            </a:br>
            <a:r>
              <a:rPr lang="en-IN" sz="1600" dirty="0"/>
              <a:t> • Validate the agent’s responses using diverse startup scenarios.</a:t>
            </a:r>
            <a:br>
              <a:rPr lang="en-IN" sz="1600" dirty="0"/>
            </a:br>
            <a:r>
              <a:rPr lang="en-IN" sz="1600" dirty="0"/>
              <a:t> • Measure effectiveness based on relevance, completeness, and personalization of the generated blueprint.</a:t>
            </a:r>
          </a:p>
          <a:p>
            <a:r>
              <a:rPr lang="en-IN" sz="1600" dirty="0"/>
              <a:t> Result:</a:t>
            </a:r>
            <a:br>
              <a:rPr lang="en-IN" sz="1600" dirty="0"/>
            </a:br>
            <a:r>
              <a:rPr lang="en-IN" sz="1600" dirty="0"/>
              <a:t>An intelligent, document-grounded AI assistant that reduces ambiguity and accelerates startup planning—empowering users to go from concept to execution with clarity and confidence.</a:t>
            </a:r>
          </a:p>
          <a:p>
            <a:pPr marL="324485" lvl="1" indent="0">
              <a:buNone/>
            </a:pPr>
            <a:endParaRPr lang="en-IN" sz="1600" dirty="0"/>
          </a:p>
          <a:p>
            <a:pPr marL="0" indent="0">
              <a:buNone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23599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IBM CLOUD SERVICES USED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0097AF4-3224-469F-223D-DD35D011A2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5684756"/>
              </p:ext>
            </p:extLst>
          </p:nvPr>
        </p:nvGraphicFramePr>
        <p:xfrm>
          <a:off x="581025" y="1855470"/>
          <a:ext cx="11029950" cy="3566160"/>
        </p:xfrm>
        <a:graphic>
          <a:graphicData uri="http://schemas.openxmlformats.org/drawingml/2006/table">
            <a:tbl>
              <a:tblPr/>
              <a:tblGrid>
                <a:gridCol w="5514975">
                  <a:extLst>
                    <a:ext uri="{9D8B030D-6E8A-4147-A177-3AD203B41FA5}">
                      <a16:colId xmlns:a16="http://schemas.microsoft.com/office/drawing/2014/main" val="1381689260"/>
                    </a:ext>
                  </a:extLst>
                </a:gridCol>
                <a:gridCol w="5514975">
                  <a:extLst>
                    <a:ext uri="{9D8B030D-6E8A-4147-A177-3AD203B41FA5}">
                      <a16:colId xmlns:a16="http://schemas.microsoft.com/office/drawing/2014/main" val="4593899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5886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IBM watsonx.ai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Core platform to build and deploy the AI agent using Granite models.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4135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IBM Cloud Object Storage (COS)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Stores the uploaded documents (e.g., PDF policy files) used for RAG.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44176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watsonx Vector Database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Indexes and embeds uploaded documents for retrieval-based querying.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053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IBM Granite Foundation Models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Used for generating responses (e.g., business plan, funding advice).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39603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Agent Builder (watsonx.ai UI)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No-code interface to configure prompts, models, and document ingestion.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577198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A7FBBB-1939-2D5D-6BC3-7787D30A4D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44636"/>
              </p:ext>
            </p:extLst>
          </p:nvPr>
        </p:nvGraphicFramePr>
        <p:xfrm>
          <a:off x="363793" y="1759974"/>
          <a:ext cx="11464413" cy="3932903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1464413">
                  <a:extLst>
                    <a:ext uri="{9D8B030D-6E8A-4147-A177-3AD203B41FA5}">
                      <a16:colId xmlns:a16="http://schemas.microsoft.com/office/drawing/2014/main" val="845835376"/>
                    </a:ext>
                  </a:extLst>
                </a:gridCol>
              </a:tblGrid>
              <a:tr h="3932903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6372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81185-B838-BA00-FE09-2F682A26A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802D48-B9B9-4666-5DD6-F5FFB282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END USERS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374160E-FCB2-E5F2-129B-85BC5C999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606826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Aspiring Entrepreneurs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Startup Incubators and Mentors</a:t>
            </a: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Arial"/>
              </a:rPr>
              <a:t>Students and Innovators</a:t>
            </a:r>
            <a:endParaRPr lang="en-US" sz="2400" dirty="0">
              <a:latin typeface="Arial"/>
              <a:cs typeface="Arial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Government Startup Cell</a:t>
            </a:r>
            <a:endParaRPr lang="en-US" sz="24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400" b="1" dirty="0">
                <a:latin typeface="Arial"/>
                <a:ea typeface="+mn-lt"/>
                <a:cs typeface="+mn-lt"/>
              </a:rPr>
              <a:t>Business Development Professionals</a:t>
            </a:r>
          </a:p>
          <a:p>
            <a:pPr marL="305435" indent="-305435"/>
            <a:endParaRPr lang="en-US" sz="2400" dirty="0">
              <a:latin typeface="Arial"/>
              <a:cs typeface="Arial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11901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6525D-5C0E-F564-26D2-E9B416A76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AE6EFF-9AA1-7116-2B1C-C665E97F5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4232F1-EEA3-F955-744D-AB21FB0E2A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371" y="1301750"/>
            <a:ext cx="9613258" cy="4673600"/>
          </a:xfrm>
        </p:spPr>
      </p:pic>
    </p:spTree>
    <p:extLst>
      <p:ext uri="{BB962C8B-B14F-4D97-AF65-F5344CB8AC3E}">
        <p14:creationId xmlns:p14="http://schemas.microsoft.com/office/powerpoint/2010/main" val="4081933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7014C-8FF5-0B50-92AA-646FFAE29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45102E4-EAEE-5BB5-2B7C-DFB615CD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Content Placeholder 6" descr="Screens screenshot of a computer&#10;&#10;AI-generated content may be incorrect.">
            <a:extLst>
              <a:ext uri="{FF2B5EF4-FFF2-40B4-BE49-F238E27FC236}">
                <a16:creationId xmlns:a16="http://schemas.microsoft.com/office/drawing/2014/main" id="{2DDD8CBA-98A4-0A78-269D-26C407DDC3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755" y="1301750"/>
            <a:ext cx="9624490" cy="4673600"/>
          </a:xfrm>
        </p:spPr>
      </p:pic>
    </p:spTree>
    <p:extLst>
      <p:ext uri="{BB962C8B-B14F-4D97-AF65-F5344CB8AC3E}">
        <p14:creationId xmlns:p14="http://schemas.microsoft.com/office/powerpoint/2010/main" val="7350623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250</TotalTime>
  <Words>747</Words>
  <Application>Microsoft Office PowerPoint</Application>
  <PresentationFormat>Widescreen</PresentationFormat>
  <Paragraphs>82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Proposed Solution</vt:lpstr>
      <vt:lpstr>Proposed Solution</vt:lpstr>
      <vt:lpstr>IBM CLOUD SERVICES USED</vt:lpstr>
      <vt:lpstr>END USERS</vt:lpstr>
      <vt:lpstr>Result</vt:lpstr>
      <vt:lpstr>Result</vt:lpstr>
      <vt:lpstr>Result</vt:lpstr>
      <vt:lpstr>Conclusion</vt:lpstr>
      <vt:lpstr>GIHUB LINK</vt:lpstr>
      <vt:lpstr>PowerPoint Presentation</vt:lpstr>
      <vt:lpstr>IBM Certifications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Irene Thomas</cp:lastModifiedBy>
  <cp:revision>25</cp:revision>
  <dcterms:created xsi:type="dcterms:W3CDTF">2021-05-26T16:50:10Z</dcterms:created>
  <dcterms:modified xsi:type="dcterms:W3CDTF">2025-08-04T03:13:03Z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