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0A74-B25C-4F2C-977C-85B0C2AB4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A46DA-FD9C-4CC9-A0A9-7A497AAB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BAB4C-4D91-4149-A6E9-771FEDD9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5CA1-FE42-4E4E-92FC-0EF578B3354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C1BC-4F86-4F6E-B23D-23518940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F290E-32FE-411C-B807-57816A84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EC9-F618-4AC3-B04C-E5BA123C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0E0D-5A4B-462B-A912-FD2AC4BB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89E1D-EB72-4648-87F5-8D8097A51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C999F-FB22-49E8-80D2-C0597AC8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5CA1-FE42-4E4E-92FC-0EF578B3354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AFCAB-EAD7-4065-A03C-6D3C265D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D450-8B4D-4D14-A290-04F17C48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EC9-F618-4AC3-B04C-E5BA123C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5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44E6D-F872-4916-9283-BDFEFCA2B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5DEA8-BF6D-44B9-A23A-005E6D6B8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91225-A681-42B2-83AA-8A0FD568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5CA1-FE42-4E4E-92FC-0EF578B3354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F7C3E-F883-4445-A358-C203BE6C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DD30-C57E-48CF-B4FA-9143C01E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EC9-F618-4AC3-B04C-E5BA123C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562C-3AE6-464C-B97F-9A99263D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3537-55C4-4D24-8380-046DC205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FF062-3FF2-4DD5-9934-6DDB5EF8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5CA1-FE42-4E4E-92FC-0EF578B3354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3BC7C-6916-48A7-93B1-A0E22019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7A73-2050-4BF8-A00A-4770A0A5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EC9-F618-4AC3-B04C-E5BA123C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0BBC-3C9D-40A4-AA3B-F60E0D29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48D7A-CBE8-467D-98D0-3A58D229E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B169-AEA5-4827-9CC1-7437D498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5CA1-FE42-4E4E-92FC-0EF578B3354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A442-C3F7-4E7E-94B1-2A601081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D200F-8677-4162-8ED4-082D57A8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EC9-F618-4AC3-B04C-E5BA123C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1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A681-5C1C-4F97-B1CF-4BE453C1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0C00-5297-488F-8EFC-67C33C34F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A6D3-355B-4887-BCD5-A65288647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D0170-E148-49BA-AC13-7B7375E6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5CA1-FE42-4E4E-92FC-0EF578B3354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BBC78-4937-430C-90B8-B9528CB5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15F52-7B4A-4D57-BBC8-7858DC31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EC9-F618-4AC3-B04C-E5BA123C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BB72-5211-43B8-B04D-13DC33DD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29B90-D45B-4115-A11F-7EDA5E0C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F569-D10E-4C2E-A99E-414BB6760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56358-A615-4A4A-BE8F-39F3DD2F7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680FD-E732-47C1-8D52-0FD9A83C7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EB549-DFB9-432A-BF0B-CF654850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5CA1-FE42-4E4E-92FC-0EF578B3354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DB42D-77F5-4E3E-A768-E4296071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C77E5-F643-4D3D-80C9-2BD8CE93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EC9-F618-4AC3-B04C-E5BA123C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4255-8E87-435A-A106-DEE7A295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D1345-385E-497A-95BD-AB6A88EF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5CA1-FE42-4E4E-92FC-0EF578B3354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6C8BF-F5A6-40DD-AF08-129360A6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2CCBB-7067-4D81-8040-58BC10BF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EC9-F618-4AC3-B04C-E5BA123C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EDFA2-ED26-41CC-91E3-F7ACFE29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5CA1-FE42-4E4E-92FC-0EF578B3354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1F67E-40BB-4F95-8106-D869BF57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6A9CA-8726-41AA-97C0-88C351DD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EC9-F618-4AC3-B04C-E5BA123C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5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4319-F89D-43C2-8E37-FD4A46D2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743A-6868-4106-88FC-8548D9B9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A6D88-DB7F-48F7-A57C-7DECC4667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04D29-EF52-479C-938E-70660AED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5CA1-FE42-4E4E-92FC-0EF578B3354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4B1E9-C990-4B10-840E-9C0F9B21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6FC8-24B2-4A1D-96BC-7AACE967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EC9-F618-4AC3-B04C-E5BA123C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0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1A71-45F5-4407-AC20-9E477D3F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4BEED-15A0-4EF0-A3A1-8F7EEF804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C8CB7-170D-4476-8870-0AFEDC3B0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41D3A-7E4A-4C1A-84F7-B22AE429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5CA1-FE42-4E4E-92FC-0EF578B3354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164DC-9BF3-4051-B777-66DBD135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8D93C-E67A-402D-96A4-97FAC7F6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DEC9-F618-4AC3-B04C-E5BA123C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78014-C66B-410F-834D-60B7C8E3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01B73-1B96-40BC-BFED-E03AD7239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32862-0F8D-46D2-BF7E-2A6EF0F64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5CA1-FE42-4E4E-92FC-0EF578B3354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B03FB-E83A-4931-A43E-06A42625E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80F00-EE20-4050-909A-4DAB4D52B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DEC9-F618-4AC3-B04C-E5BA123C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335D-8C4A-467C-899F-C6E8EB266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 – Fulton’s 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0DDB8-944C-46EE-88C7-F2F76A559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8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DEA8-8CB0-4B32-9577-D4759BB2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Weight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0272-FCB8-48D8-B334-547D7E99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Bottom Trawl (Spring and Fall) and DFO (Spring).</a:t>
            </a:r>
          </a:p>
          <a:p>
            <a:r>
              <a:rPr lang="en-US" dirty="0"/>
              <a:t>Post-spawning fish only?</a:t>
            </a:r>
          </a:p>
          <a:p>
            <a:r>
              <a:rPr lang="en-US" dirty="0"/>
              <a:t>Separate male and female.</a:t>
            </a:r>
          </a:p>
          <a:p>
            <a:r>
              <a:rPr lang="en-US" dirty="0"/>
              <a:t>No restrictions on statistical areas (i.e. not intersect of strata and area); only strata assigned as discussed in RT.</a:t>
            </a:r>
          </a:p>
        </p:txBody>
      </p:sp>
    </p:spTree>
    <p:extLst>
      <p:ext uri="{BB962C8B-B14F-4D97-AF65-F5344CB8AC3E}">
        <p14:creationId xmlns:p14="http://schemas.microsoft.com/office/powerpoint/2010/main" val="95285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E11745-DBC1-469F-9D86-15DD99E40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62" y="348047"/>
            <a:ext cx="10390476" cy="616190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3982DC-35B4-4512-9A31-3202345F090F}"/>
              </a:ext>
            </a:extLst>
          </p:cNvPr>
          <p:cNvCxnSpPr/>
          <p:nvPr/>
        </p:nvCxnSpPr>
        <p:spPr>
          <a:xfrm>
            <a:off x="7919499" y="524786"/>
            <a:ext cx="1963972" cy="5486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B8B38E-C115-47F7-B1C6-D1BCC9E88372}"/>
              </a:ext>
            </a:extLst>
          </p:cNvPr>
          <p:cNvCxnSpPr/>
          <p:nvPr/>
        </p:nvCxnSpPr>
        <p:spPr>
          <a:xfrm flipH="1">
            <a:off x="7943353" y="707666"/>
            <a:ext cx="1908313" cy="52796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E85A-E210-4948-A6C1-B76DAB91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F5EC-F903-480D-A095-1DB443043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ABF1D-30F9-45CD-8759-B9877507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519" y="950042"/>
            <a:ext cx="8024961" cy="53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8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DEA8-8CB0-4B32-9577-D4759BB2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Weight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0272-FCB8-48D8-B334-547D7E99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076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 Bottom Trawl (Spring and Fall) and DFO (Spring).</a:t>
            </a:r>
          </a:p>
          <a:p>
            <a:r>
              <a:rPr lang="en-US" dirty="0"/>
              <a:t>Post-spawning fish only? Not a good idea (see DFO plot) but if someone insists on seeing it, I’ll need help with US codes…</a:t>
            </a:r>
          </a:p>
          <a:p>
            <a:r>
              <a:rPr lang="en-US" dirty="0"/>
              <a:t>Separate male and female…? Not much difference in trend between sexes for post-spawning plots.</a:t>
            </a:r>
          </a:p>
          <a:p>
            <a:r>
              <a:rPr lang="en-US" dirty="0"/>
              <a:t>No restrictions on statistical areas (i.e. not intersect of strata and area); only strata assigned as discussed in RT. Could align with Statistical Area lines, but would be inconsistent with Charles’ work, which uses strata only.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5D676-82E2-4F9B-99DD-380DC640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82" y="75414"/>
            <a:ext cx="4268541" cy="269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Condition – Fulton’s K</vt:lpstr>
      <vt:lpstr>Length Weight Data</vt:lpstr>
      <vt:lpstr>PowerPoint Presentation</vt:lpstr>
      <vt:lpstr>PowerPoint Presentation</vt:lpstr>
      <vt:lpstr>Length Weight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 – Fulton’s K</dc:title>
  <dc:creator>Andrushchenko, Irene</dc:creator>
  <cp:lastModifiedBy>Andrushchenko, Irene</cp:lastModifiedBy>
  <cp:revision>2</cp:revision>
  <dcterms:created xsi:type="dcterms:W3CDTF">2022-07-27T18:24:03Z</dcterms:created>
  <dcterms:modified xsi:type="dcterms:W3CDTF">2022-07-27T18:38:35Z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2022-07-27T18:24:03Z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033f1724-d235-4e72-bbfd-f7c1d232e37b</vt:lpwstr>
  </property>
  <property fmtid="{D5CDD505-2E9C-101B-9397-08002B2CF9AE}" pid="8" name="MSIP_Label_1bfb733f-faef-464c-9b6d-731b56f94973_ContentBits">
    <vt:lpwstr>0</vt:lpwstr>
  </property>
</Properties>
</file>