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CEA0"/>
    <a:srgbClr val="239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12370-6863-4924-B71C-EBE7FFD67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4CA49-867E-4C8B-9BDB-5765BD1CE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68DB7-C894-4FC5-8BC2-AE958260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4445-860A-4D29-BAC1-7149557B400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96E73-46F5-46E0-9A8D-61A58A13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4ECAB-7304-4019-BD59-3A27778C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0B0-C1F2-4CB7-A1E0-E571F0230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2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133C-7206-4181-A26F-455C435BD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E4D1F-D99F-40FF-BEA7-20BD96774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25662-3AEC-4FD5-BA7F-187181D3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4445-860A-4D29-BAC1-7149557B400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37D18-EDF8-4F4E-86E8-F6B4CB09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A1B99-C461-4B38-BA9C-F294F25B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0B0-C1F2-4CB7-A1E0-E571F0230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0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69B1-1761-4EB5-892A-CBB769A47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E2311-4859-43EB-A55C-F19D3BBB5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3F292-99EE-4276-BDD4-578B371E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4445-860A-4D29-BAC1-7149557B400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C311C-AE17-4242-AE3F-F2A27DDD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07A05-DF48-4BB6-A8DB-01A78342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0B0-C1F2-4CB7-A1E0-E571F0230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7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9413-55AF-47C2-85BD-0DBCC360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376E9-B196-4861-9413-C7CE4AA86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53F7B-473B-4388-B8D1-72DC2CCFE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4445-860A-4D29-BAC1-7149557B400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66A6F-4E21-41A7-A885-3DAA3525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EF0CE-F1A0-48C5-A884-E4D8D67A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0B0-C1F2-4CB7-A1E0-E571F0230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8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D490-964B-41BA-8D38-575F2564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3D8B5-748C-4461-8D8F-8D961B271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79840-3A23-484F-9822-58AA54F9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4445-860A-4D29-BAC1-7149557B400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F4867-ABC6-4C95-A336-F015D0A8F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277F8-1C31-4BB5-A18F-ED377EE98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0B0-C1F2-4CB7-A1E0-E571F0230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29EA7-37E5-4A26-BFED-2C5B07B6C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76612-9D83-4B6E-93FD-592F99ACC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35CCF-D050-401B-A75E-4A0C77EA0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4BAF8-D520-49EA-A0E5-7A281BC00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4445-860A-4D29-BAC1-7149557B400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2516E-E1A9-4905-9407-0A71BB0EF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A03FD-382E-463A-9B42-DE17A796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0B0-C1F2-4CB7-A1E0-E571F0230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4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728F-2308-4F8B-952B-2DCBEC9C9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B73EA-809C-4822-B176-D64E7CDAB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5A6F0-D768-45A2-9D81-861E3F278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5803A0-D0A4-450B-A18E-FD7CF08CD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0AD1E-7EE6-4FBE-871A-12A3563C4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3243C-DC41-45DC-BE6D-EC5D0362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4445-860A-4D29-BAC1-7149557B400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313505-E2FC-4062-A00A-FA708B2A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63B5F-3443-40AD-9166-99C07263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0B0-C1F2-4CB7-A1E0-E571F0230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9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6709B-AFD1-4617-A270-650C8CB6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7F46F-DB31-44D7-82F4-56C917A3F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4445-860A-4D29-BAC1-7149557B400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9ACEA-81C8-461C-9BA0-3DDFFAC9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9B5AD-1A04-458F-B619-C6051EB6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0B0-C1F2-4CB7-A1E0-E571F0230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8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5FB6C-799F-46C2-8C13-6DE3F2C2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4445-860A-4D29-BAC1-7149557B400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D9222-1249-4122-8835-3130A9E1C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35FA9-FA6E-49F9-B428-D85ADCD5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0B0-C1F2-4CB7-A1E0-E571F0230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4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A1B8-0FCB-45E5-8721-EC823BCE5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7548D-CD9E-4862-8734-C41855841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D9B52-7B5D-4DA7-BCC7-BB2CB54A0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BC35F-E054-436A-BC69-6AB1A49C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4445-860A-4D29-BAC1-7149557B400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97796-E467-414D-877C-4A6ACA6D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7D948-2B76-422A-B0DD-8CA0B96D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0B0-C1F2-4CB7-A1E0-E571F0230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6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C7A1-B364-4472-9A13-FD86E1CC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5B9B2-C9F1-44DB-8206-6AD703DC1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B0165-86F3-409E-A721-0A2795B80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F0DC8-5CA2-484A-94C4-58EA3B42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4445-860A-4D29-BAC1-7149557B400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3D201-FB5F-4E0D-8540-3C5B23E3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3A5AD-7371-43A1-9FA6-D692EE26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0B0-C1F2-4CB7-A1E0-E571F0230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4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D3F39-E0F3-4AEA-875A-2DE2EBA80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F02E5-9467-425C-9915-D332144C3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F101F-3CB8-4A7C-B4E6-B13A5A65B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14445-860A-4D29-BAC1-7149557B400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CAE5B-428F-425C-8E42-B8E840D85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4E9D2-80D2-4133-A340-4452BA6E1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D50B0-C1F2-4CB7-A1E0-E571F0230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5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24DD959-C2C2-4DD8-9B38-DAD288928CAA}"/>
              </a:ext>
            </a:extLst>
          </p:cNvPr>
          <p:cNvGrpSpPr/>
          <p:nvPr/>
        </p:nvGrpSpPr>
        <p:grpSpPr>
          <a:xfrm>
            <a:off x="5847303" y="2809275"/>
            <a:ext cx="1604535" cy="787806"/>
            <a:chOff x="5881639" y="3917157"/>
            <a:chExt cx="1286229" cy="631522"/>
          </a:xfrm>
        </p:grpSpPr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F96384D5-CD79-40E3-8936-4BE913AA2932}"/>
                </a:ext>
              </a:extLst>
            </p:cNvPr>
            <p:cNvSpPr/>
            <p:nvPr/>
          </p:nvSpPr>
          <p:spPr>
            <a:xfrm>
              <a:off x="6074835" y="3920032"/>
              <a:ext cx="900321" cy="628647"/>
            </a:xfrm>
            <a:custGeom>
              <a:avLst/>
              <a:gdLst>
                <a:gd name="connsiteX0" fmla="*/ 0 w 595313"/>
                <a:gd name="connsiteY0" fmla="*/ 414338 h 414338"/>
                <a:gd name="connsiteX1" fmla="*/ 257175 w 595313"/>
                <a:gd name="connsiteY1" fmla="*/ 0 h 414338"/>
                <a:gd name="connsiteX2" fmla="*/ 595313 w 595313"/>
                <a:gd name="connsiteY2" fmla="*/ 414338 h 414338"/>
                <a:gd name="connsiteX3" fmla="*/ 0 w 595313"/>
                <a:gd name="connsiteY3" fmla="*/ 414338 h 414338"/>
                <a:gd name="connsiteX0" fmla="*/ 0 w 595313"/>
                <a:gd name="connsiteY0" fmla="*/ 415676 h 415676"/>
                <a:gd name="connsiteX1" fmla="*/ 257175 w 595313"/>
                <a:gd name="connsiteY1" fmla="*/ 1338 h 415676"/>
                <a:gd name="connsiteX2" fmla="*/ 595313 w 595313"/>
                <a:gd name="connsiteY2" fmla="*/ 415676 h 415676"/>
                <a:gd name="connsiteX3" fmla="*/ 0 w 595313"/>
                <a:gd name="connsiteY3" fmla="*/ 415676 h 415676"/>
                <a:gd name="connsiteX0" fmla="*/ 0 w 595313"/>
                <a:gd name="connsiteY0" fmla="*/ 415676 h 415676"/>
                <a:gd name="connsiteX1" fmla="*/ 257175 w 595313"/>
                <a:gd name="connsiteY1" fmla="*/ 1338 h 415676"/>
                <a:gd name="connsiteX2" fmla="*/ 595313 w 595313"/>
                <a:gd name="connsiteY2" fmla="*/ 415676 h 415676"/>
                <a:gd name="connsiteX3" fmla="*/ 0 w 595313"/>
                <a:gd name="connsiteY3" fmla="*/ 415676 h 41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313" h="415676">
                  <a:moveTo>
                    <a:pt x="0" y="415676"/>
                  </a:moveTo>
                  <a:cubicBezTo>
                    <a:pt x="85725" y="277563"/>
                    <a:pt x="204788" y="-8187"/>
                    <a:pt x="257175" y="1338"/>
                  </a:cubicBezTo>
                  <a:cubicBezTo>
                    <a:pt x="317500" y="-22474"/>
                    <a:pt x="482600" y="277563"/>
                    <a:pt x="595313" y="415676"/>
                  </a:cubicBezTo>
                  <a:lnTo>
                    <a:pt x="0" y="41567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6780D8C-F8F5-46ED-9078-6BE4BC254300}"/>
                </a:ext>
              </a:extLst>
            </p:cNvPr>
            <p:cNvSpPr/>
            <p:nvPr/>
          </p:nvSpPr>
          <p:spPr>
            <a:xfrm>
              <a:off x="6362700" y="3917157"/>
              <a:ext cx="252413" cy="176212"/>
            </a:xfrm>
            <a:custGeom>
              <a:avLst/>
              <a:gdLst>
                <a:gd name="connsiteX0" fmla="*/ 0 w 252413"/>
                <a:gd name="connsiteY0" fmla="*/ 102393 h 176212"/>
                <a:gd name="connsiteX1" fmla="*/ 28575 w 252413"/>
                <a:gd name="connsiteY1" fmla="*/ 142875 h 176212"/>
                <a:gd name="connsiteX2" fmla="*/ 83344 w 252413"/>
                <a:gd name="connsiteY2" fmla="*/ 123825 h 176212"/>
                <a:gd name="connsiteX3" fmla="*/ 140494 w 252413"/>
                <a:gd name="connsiteY3" fmla="*/ 176212 h 176212"/>
                <a:gd name="connsiteX4" fmla="*/ 195263 w 252413"/>
                <a:gd name="connsiteY4" fmla="*/ 130968 h 176212"/>
                <a:gd name="connsiteX5" fmla="*/ 245269 w 252413"/>
                <a:gd name="connsiteY5" fmla="*/ 145256 h 176212"/>
                <a:gd name="connsiteX6" fmla="*/ 252413 w 252413"/>
                <a:gd name="connsiteY6" fmla="*/ 123825 h 176212"/>
                <a:gd name="connsiteX7" fmla="*/ 192882 w 252413"/>
                <a:gd name="connsiteY7" fmla="*/ 57150 h 176212"/>
                <a:gd name="connsiteX8" fmla="*/ 138113 w 252413"/>
                <a:gd name="connsiteY8" fmla="*/ 11906 h 176212"/>
                <a:gd name="connsiteX9" fmla="*/ 107157 w 252413"/>
                <a:gd name="connsiteY9" fmla="*/ 0 h 176212"/>
                <a:gd name="connsiteX10" fmla="*/ 80963 w 252413"/>
                <a:gd name="connsiteY10" fmla="*/ 4762 h 176212"/>
                <a:gd name="connsiteX11" fmla="*/ 54769 w 252413"/>
                <a:gd name="connsiteY11" fmla="*/ 26193 h 176212"/>
                <a:gd name="connsiteX12" fmla="*/ 45244 w 252413"/>
                <a:gd name="connsiteY12" fmla="*/ 45243 h 176212"/>
                <a:gd name="connsiteX13" fmla="*/ 0 w 252413"/>
                <a:gd name="connsiteY13" fmla="*/ 102393 h 176212"/>
                <a:gd name="connsiteX0" fmla="*/ 0 w 252413"/>
                <a:gd name="connsiteY0" fmla="*/ 102393 h 176212"/>
                <a:gd name="connsiteX1" fmla="*/ 28575 w 252413"/>
                <a:gd name="connsiteY1" fmla="*/ 142875 h 176212"/>
                <a:gd name="connsiteX2" fmla="*/ 83344 w 252413"/>
                <a:gd name="connsiteY2" fmla="*/ 123825 h 176212"/>
                <a:gd name="connsiteX3" fmla="*/ 140494 w 252413"/>
                <a:gd name="connsiteY3" fmla="*/ 176212 h 176212"/>
                <a:gd name="connsiteX4" fmla="*/ 195263 w 252413"/>
                <a:gd name="connsiteY4" fmla="*/ 130968 h 176212"/>
                <a:gd name="connsiteX5" fmla="*/ 245269 w 252413"/>
                <a:gd name="connsiteY5" fmla="*/ 145256 h 176212"/>
                <a:gd name="connsiteX6" fmla="*/ 252413 w 252413"/>
                <a:gd name="connsiteY6" fmla="*/ 123825 h 176212"/>
                <a:gd name="connsiteX7" fmla="*/ 192882 w 252413"/>
                <a:gd name="connsiteY7" fmla="*/ 57150 h 176212"/>
                <a:gd name="connsiteX8" fmla="*/ 138113 w 252413"/>
                <a:gd name="connsiteY8" fmla="*/ 11906 h 176212"/>
                <a:gd name="connsiteX9" fmla="*/ 107157 w 252413"/>
                <a:gd name="connsiteY9" fmla="*/ 0 h 176212"/>
                <a:gd name="connsiteX10" fmla="*/ 80963 w 252413"/>
                <a:gd name="connsiteY10" fmla="*/ 4762 h 176212"/>
                <a:gd name="connsiteX11" fmla="*/ 54769 w 252413"/>
                <a:gd name="connsiteY11" fmla="*/ 26193 h 176212"/>
                <a:gd name="connsiteX12" fmla="*/ 19050 w 252413"/>
                <a:gd name="connsiteY12" fmla="*/ 69056 h 176212"/>
                <a:gd name="connsiteX13" fmla="*/ 0 w 252413"/>
                <a:gd name="connsiteY13" fmla="*/ 102393 h 176212"/>
                <a:gd name="connsiteX0" fmla="*/ 0 w 252413"/>
                <a:gd name="connsiteY0" fmla="*/ 102393 h 176212"/>
                <a:gd name="connsiteX1" fmla="*/ 28575 w 252413"/>
                <a:gd name="connsiteY1" fmla="*/ 142875 h 176212"/>
                <a:gd name="connsiteX2" fmla="*/ 83344 w 252413"/>
                <a:gd name="connsiteY2" fmla="*/ 123825 h 176212"/>
                <a:gd name="connsiteX3" fmla="*/ 140494 w 252413"/>
                <a:gd name="connsiteY3" fmla="*/ 176212 h 176212"/>
                <a:gd name="connsiteX4" fmla="*/ 195263 w 252413"/>
                <a:gd name="connsiteY4" fmla="*/ 130968 h 176212"/>
                <a:gd name="connsiteX5" fmla="*/ 245269 w 252413"/>
                <a:gd name="connsiteY5" fmla="*/ 145256 h 176212"/>
                <a:gd name="connsiteX6" fmla="*/ 252413 w 252413"/>
                <a:gd name="connsiteY6" fmla="*/ 123825 h 176212"/>
                <a:gd name="connsiteX7" fmla="*/ 192882 w 252413"/>
                <a:gd name="connsiteY7" fmla="*/ 57150 h 176212"/>
                <a:gd name="connsiteX8" fmla="*/ 147638 w 252413"/>
                <a:gd name="connsiteY8" fmla="*/ 9525 h 176212"/>
                <a:gd name="connsiteX9" fmla="*/ 107157 w 252413"/>
                <a:gd name="connsiteY9" fmla="*/ 0 h 176212"/>
                <a:gd name="connsiteX10" fmla="*/ 80963 w 252413"/>
                <a:gd name="connsiteY10" fmla="*/ 4762 h 176212"/>
                <a:gd name="connsiteX11" fmla="*/ 54769 w 252413"/>
                <a:gd name="connsiteY11" fmla="*/ 26193 h 176212"/>
                <a:gd name="connsiteX12" fmla="*/ 19050 w 252413"/>
                <a:gd name="connsiteY12" fmla="*/ 69056 h 176212"/>
                <a:gd name="connsiteX13" fmla="*/ 0 w 252413"/>
                <a:gd name="connsiteY13" fmla="*/ 102393 h 176212"/>
                <a:gd name="connsiteX0" fmla="*/ 0 w 252413"/>
                <a:gd name="connsiteY0" fmla="*/ 102393 h 176212"/>
                <a:gd name="connsiteX1" fmla="*/ 28575 w 252413"/>
                <a:gd name="connsiteY1" fmla="*/ 142875 h 176212"/>
                <a:gd name="connsiteX2" fmla="*/ 83344 w 252413"/>
                <a:gd name="connsiteY2" fmla="*/ 123825 h 176212"/>
                <a:gd name="connsiteX3" fmla="*/ 140494 w 252413"/>
                <a:gd name="connsiteY3" fmla="*/ 176212 h 176212"/>
                <a:gd name="connsiteX4" fmla="*/ 195263 w 252413"/>
                <a:gd name="connsiteY4" fmla="*/ 130968 h 176212"/>
                <a:gd name="connsiteX5" fmla="*/ 245269 w 252413"/>
                <a:gd name="connsiteY5" fmla="*/ 145256 h 176212"/>
                <a:gd name="connsiteX6" fmla="*/ 252413 w 252413"/>
                <a:gd name="connsiteY6" fmla="*/ 123825 h 176212"/>
                <a:gd name="connsiteX7" fmla="*/ 195264 w 252413"/>
                <a:gd name="connsiteY7" fmla="*/ 54768 h 176212"/>
                <a:gd name="connsiteX8" fmla="*/ 147638 w 252413"/>
                <a:gd name="connsiteY8" fmla="*/ 9525 h 176212"/>
                <a:gd name="connsiteX9" fmla="*/ 107157 w 252413"/>
                <a:gd name="connsiteY9" fmla="*/ 0 h 176212"/>
                <a:gd name="connsiteX10" fmla="*/ 80963 w 252413"/>
                <a:gd name="connsiteY10" fmla="*/ 4762 h 176212"/>
                <a:gd name="connsiteX11" fmla="*/ 54769 w 252413"/>
                <a:gd name="connsiteY11" fmla="*/ 26193 h 176212"/>
                <a:gd name="connsiteX12" fmla="*/ 19050 w 252413"/>
                <a:gd name="connsiteY12" fmla="*/ 69056 h 176212"/>
                <a:gd name="connsiteX13" fmla="*/ 0 w 252413"/>
                <a:gd name="connsiteY13" fmla="*/ 102393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2413" h="176212">
                  <a:moveTo>
                    <a:pt x="0" y="102393"/>
                  </a:moveTo>
                  <a:lnTo>
                    <a:pt x="28575" y="142875"/>
                  </a:lnTo>
                  <a:lnTo>
                    <a:pt x="83344" y="123825"/>
                  </a:lnTo>
                  <a:lnTo>
                    <a:pt x="140494" y="176212"/>
                  </a:lnTo>
                  <a:lnTo>
                    <a:pt x="195263" y="130968"/>
                  </a:lnTo>
                  <a:lnTo>
                    <a:pt x="245269" y="145256"/>
                  </a:lnTo>
                  <a:lnTo>
                    <a:pt x="252413" y="123825"/>
                  </a:lnTo>
                  <a:lnTo>
                    <a:pt x="195264" y="54768"/>
                  </a:lnTo>
                  <a:lnTo>
                    <a:pt x="147638" y="9525"/>
                  </a:lnTo>
                  <a:lnTo>
                    <a:pt x="107157" y="0"/>
                  </a:lnTo>
                  <a:lnTo>
                    <a:pt x="80963" y="4762"/>
                  </a:lnTo>
                  <a:lnTo>
                    <a:pt x="54769" y="26193"/>
                  </a:lnTo>
                  <a:lnTo>
                    <a:pt x="19050" y="69056"/>
                  </a:lnTo>
                  <a:lnTo>
                    <a:pt x="0" y="10239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AA586994-B163-4F2D-8AE7-0FF95FE13BB8}"/>
                </a:ext>
              </a:extLst>
            </p:cNvPr>
            <p:cNvSpPr/>
            <p:nvPr/>
          </p:nvSpPr>
          <p:spPr>
            <a:xfrm>
              <a:off x="5881639" y="4133003"/>
              <a:ext cx="595313" cy="415676"/>
            </a:xfrm>
            <a:custGeom>
              <a:avLst/>
              <a:gdLst>
                <a:gd name="connsiteX0" fmla="*/ 0 w 595313"/>
                <a:gd name="connsiteY0" fmla="*/ 414338 h 414338"/>
                <a:gd name="connsiteX1" fmla="*/ 257175 w 595313"/>
                <a:gd name="connsiteY1" fmla="*/ 0 h 414338"/>
                <a:gd name="connsiteX2" fmla="*/ 595313 w 595313"/>
                <a:gd name="connsiteY2" fmla="*/ 414338 h 414338"/>
                <a:gd name="connsiteX3" fmla="*/ 0 w 595313"/>
                <a:gd name="connsiteY3" fmla="*/ 414338 h 414338"/>
                <a:gd name="connsiteX0" fmla="*/ 0 w 595313"/>
                <a:gd name="connsiteY0" fmla="*/ 415676 h 415676"/>
                <a:gd name="connsiteX1" fmla="*/ 257175 w 595313"/>
                <a:gd name="connsiteY1" fmla="*/ 1338 h 415676"/>
                <a:gd name="connsiteX2" fmla="*/ 595313 w 595313"/>
                <a:gd name="connsiteY2" fmla="*/ 415676 h 415676"/>
                <a:gd name="connsiteX3" fmla="*/ 0 w 595313"/>
                <a:gd name="connsiteY3" fmla="*/ 415676 h 415676"/>
                <a:gd name="connsiteX0" fmla="*/ 0 w 595313"/>
                <a:gd name="connsiteY0" fmla="*/ 415676 h 415676"/>
                <a:gd name="connsiteX1" fmla="*/ 257175 w 595313"/>
                <a:gd name="connsiteY1" fmla="*/ 1338 h 415676"/>
                <a:gd name="connsiteX2" fmla="*/ 595313 w 595313"/>
                <a:gd name="connsiteY2" fmla="*/ 415676 h 415676"/>
                <a:gd name="connsiteX3" fmla="*/ 0 w 595313"/>
                <a:gd name="connsiteY3" fmla="*/ 415676 h 41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313" h="415676">
                  <a:moveTo>
                    <a:pt x="0" y="415676"/>
                  </a:moveTo>
                  <a:cubicBezTo>
                    <a:pt x="85725" y="277563"/>
                    <a:pt x="204788" y="-8187"/>
                    <a:pt x="257175" y="1338"/>
                  </a:cubicBezTo>
                  <a:cubicBezTo>
                    <a:pt x="317500" y="-22474"/>
                    <a:pt x="482600" y="277563"/>
                    <a:pt x="595313" y="415676"/>
                  </a:cubicBezTo>
                  <a:lnTo>
                    <a:pt x="0" y="41567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90110DF7-62A3-438F-BFB4-E6237D2A44A1}"/>
                </a:ext>
              </a:extLst>
            </p:cNvPr>
            <p:cNvSpPr/>
            <p:nvPr/>
          </p:nvSpPr>
          <p:spPr>
            <a:xfrm>
              <a:off x="6067665" y="4130663"/>
              <a:ext cx="181493" cy="126702"/>
            </a:xfrm>
            <a:custGeom>
              <a:avLst/>
              <a:gdLst>
                <a:gd name="connsiteX0" fmla="*/ 0 w 252413"/>
                <a:gd name="connsiteY0" fmla="*/ 102393 h 176212"/>
                <a:gd name="connsiteX1" fmla="*/ 28575 w 252413"/>
                <a:gd name="connsiteY1" fmla="*/ 142875 h 176212"/>
                <a:gd name="connsiteX2" fmla="*/ 83344 w 252413"/>
                <a:gd name="connsiteY2" fmla="*/ 123825 h 176212"/>
                <a:gd name="connsiteX3" fmla="*/ 140494 w 252413"/>
                <a:gd name="connsiteY3" fmla="*/ 176212 h 176212"/>
                <a:gd name="connsiteX4" fmla="*/ 195263 w 252413"/>
                <a:gd name="connsiteY4" fmla="*/ 130968 h 176212"/>
                <a:gd name="connsiteX5" fmla="*/ 245269 w 252413"/>
                <a:gd name="connsiteY5" fmla="*/ 145256 h 176212"/>
                <a:gd name="connsiteX6" fmla="*/ 252413 w 252413"/>
                <a:gd name="connsiteY6" fmla="*/ 123825 h 176212"/>
                <a:gd name="connsiteX7" fmla="*/ 192882 w 252413"/>
                <a:gd name="connsiteY7" fmla="*/ 57150 h 176212"/>
                <a:gd name="connsiteX8" fmla="*/ 138113 w 252413"/>
                <a:gd name="connsiteY8" fmla="*/ 11906 h 176212"/>
                <a:gd name="connsiteX9" fmla="*/ 107157 w 252413"/>
                <a:gd name="connsiteY9" fmla="*/ 0 h 176212"/>
                <a:gd name="connsiteX10" fmla="*/ 80963 w 252413"/>
                <a:gd name="connsiteY10" fmla="*/ 4762 h 176212"/>
                <a:gd name="connsiteX11" fmla="*/ 54769 w 252413"/>
                <a:gd name="connsiteY11" fmla="*/ 26193 h 176212"/>
                <a:gd name="connsiteX12" fmla="*/ 45244 w 252413"/>
                <a:gd name="connsiteY12" fmla="*/ 45243 h 176212"/>
                <a:gd name="connsiteX13" fmla="*/ 0 w 252413"/>
                <a:gd name="connsiteY13" fmla="*/ 102393 h 176212"/>
                <a:gd name="connsiteX0" fmla="*/ 0 w 252413"/>
                <a:gd name="connsiteY0" fmla="*/ 102393 h 176212"/>
                <a:gd name="connsiteX1" fmla="*/ 28575 w 252413"/>
                <a:gd name="connsiteY1" fmla="*/ 142875 h 176212"/>
                <a:gd name="connsiteX2" fmla="*/ 83344 w 252413"/>
                <a:gd name="connsiteY2" fmla="*/ 123825 h 176212"/>
                <a:gd name="connsiteX3" fmla="*/ 140494 w 252413"/>
                <a:gd name="connsiteY3" fmla="*/ 176212 h 176212"/>
                <a:gd name="connsiteX4" fmla="*/ 195263 w 252413"/>
                <a:gd name="connsiteY4" fmla="*/ 130968 h 176212"/>
                <a:gd name="connsiteX5" fmla="*/ 245269 w 252413"/>
                <a:gd name="connsiteY5" fmla="*/ 145256 h 176212"/>
                <a:gd name="connsiteX6" fmla="*/ 252413 w 252413"/>
                <a:gd name="connsiteY6" fmla="*/ 123825 h 176212"/>
                <a:gd name="connsiteX7" fmla="*/ 192882 w 252413"/>
                <a:gd name="connsiteY7" fmla="*/ 57150 h 176212"/>
                <a:gd name="connsiteX8" fmla="*/ 138113 w 252413"/>
                <a:gd name="connsiteY8" fmla="*/ 11906 h 176212"/>
                <a:gd name="connsiteX9" fmla="*/ 107157 w 252413"/>
                <a:gd name="connsiteY9" fmla="*/ 0 h 176212"/>
                <a:gd name="connsiteX10" fmla="*/ 80963 w 252413"/>
                <a:gd name="connsiteY10" fmla="*/ 4762 h 176212"/>
                <a:gd name="connsiteX11" fmla="*/ 54769 w 252413"/>
                <a:gd name="connsiteY11" fmla="*/ 26193 h 176212"/>
                <a:gd name="connsiteX12" fmla="*/ 19050 w 252413"/>
                <a:gd name="connsiteY12" fmla="*/ 69056 h 176212"/>
                <a:gd name="connsiteX13" fmla="*/ 0 w 252413"/>
                <a:gd name="connsiteY13" fmla="*/ 102393 h 176212"/>
                <a:gd name="connsiteX0" fmla="*/ 0 w 252413"/>
                <a:gd name="connsiteY0" fmla="*/ 102393 h 176212"/>
                <a:gd name="connsiteX1" fmla="*/ 28575 w 252413"/>
                <a:gd name="connsiteY1" fmla="*/ 142875 h 176212"/>
                <a:gd name="connsiteX2" fmla="*/ 83344 w 252413"/>
                <a:gd name="connsiteY2" fmla="*/ 123825 h 176212"/>
                <a:gd name="connsiteX3" fmla="*/ 140494 w 252413"/>
                <a:gd name="connsiteY3" fmla="*/ 176212 h 176212"/>
                <a:gd name="connsiteX4" fmla="*/ 195263 w 252413"/>
                <a:gd name="connsiteY4" fmla="*/ 130968 h 176212"/>
                <a:gd name="connsiteX5" fmla="*/ 245269 w 252413"/>
                <a:gd name="connsiteY5" fmla="*/ 145256 h 176212"/>
                <a:gd name="connsiteX6" fmla="*/ 252413 w 252413"/>
                <a:gd name="connsiteY6" fmla="*/ 123825 h 176212"/>
                <a:gd name="connsiteX7" fmla="*/ 192882 w 252413"/>
                <a:gd name="connsiteY7" fmla="*/ 57150 h 176212"/>
                <a:gd name="connsiteX8" fmla="*/ 147638 w 252413"/>
                <a:gd name="connsiteY8" fmla="*/ 9525 h 176212"/>
                <a:gd name="connsiteX9" fmla="*/ 107157 w 252413"/>
                <a:gd name="connsiteY9" fmla="*/ 0 h 176212"/>
                <a:gd name="connsiteX10" fmla="*/ 80963 w 252413"/>
                <a:gd name="connsiteY10" fmla="*/ 4762 h 176212"/>
                <a:gd name="connsiteX11" fmla="*/ 54769 w 252413"/>
                <a:gd name="connsiteY11" fmla="*/ 26193 h 176212"/>
                <a:gd name="connsiteX12" fmla="*/ 19050 w 252413"/>
                <a:gd name="connsiteY12" fmla="*/ 69056 h 176212"/>
                <a:gd name="connsiteX13" fmla="*/ 0 w 252413"/>
                <a:gd name="connsiteY13" fmla="*/ 102393 h 176212"/>
                <a:gd name="connsiteX0" fmla="*/ 0 w 252413"/>
                <a:gd name="connsiteY0" fmla="*/ 102393 h 176212"/>
                <a:gd name="connsiteX1" fmla="*/ 28575 w 252413"/>
                <a:gd name="connsiteY1" fmla="*/ 142875 h 176212"/>
                <a:gd name="connsiteX2" fmla="*/ 83344 w 252413"/>
                <a:gd name="connsiteY2" fmla="*/ 123825 h 176212"/>
                <a:gd name="connsiteX3" fmla="*/ 140494 w 252413"/>
                <a:gd name="connsiteY3" fmla="*/ 176212 h 176212"/>
                <a:gd name="connsiteX4" fmla="*/ 195263 w 252413"/>
                <a:gd name="connsiteY4" fmla="*/ 130968 h 176212"/>
                <a:gd name="connsiteX5" fmla="*/ 245269 w 252413"/>
                <a:gd name="connsiteY5" fmla="*/ 145256 h 176212"/>
                <a:gd name="connsiteX6" fmla="*/ 252413 w 252413"/>
                <a:gd name="connsiteY6" fmla="*/ 123825 h 176212"/>
                <a:gd name="connsiteX7" fmla="*/ 195264 w 252413"/>
                <a:gd name="connsiteY7" fmla="*/ 54768 h 176212"/>
                <a:gd name="connsiteX8" fmla="*/ 147638 w 252413"/>
                <a:gd name="connsiteY8" fmla="*/ 9525 h 176212"/>
                <a:gd name="connsiteX9" fmla="*/ 107157 w 252413"/>
                <a:gd name="connsiteY9" fmla="*/ 0 h 176212"/>
                <a:gd name="connsiteX10" fmla="*/ 80963 w 252413"/>
                <a:gd name="connsiteY10" fmla="*/ 4762 h 176212"/>
                <a:gd name="connsiteX11" fmla="*/ 54769 w 252413"/>
                <a:gd name="connsiteY11" fmla="*/ 26193 h 176212"/>
                <a:gd name="connsiteX12" fmla="*/ 19050 w 252413"/>
                <a:gd name="connsiteY12" fmla="*/ 69056 h 176212"/>
                <a:gd name="connsiteX13" fmla="*/ 0 w 252413"/>
                <a:gd name="connsiteY13" fmla="*/ 102393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2413" h="176212">
                  <a:moveTo>
                    <a:pt x="0" y="102393"/>
                  </a:moveTo>
                  <a:lnTo>
                    <a:pt x="28575" y="142875"/>
                  </a:lnTo>
                  <a:lnTo>
                    <a:pt x="83344" y="123825"/>
                  </a:lnTo>
                  <a:lnTo>
                    <a:pt x="140494" y="176212"/>
                  </a:lnTo>
                  <a:lnTo>
                    <a:pt x="195263" y="130968"/>
                  </a:lnTo>
                  <a:lnTo>
                    <a:pt x="245269" y="145256"/>
                  </a:lnTo>
                  <a:lnTo>
                    <a:pt x="252413" y="123825"/>
                  </a:lnTo>
                  <a:lnTo>
                    <a:pt x="195264" y="54768"/>
                  </a:lnTo>
                  <a:lnTo>
                    <a:pt x="147638" y="9525"/>
                  </a:lnTo>
                  <a:lnTo>
                    <a:pt x="107157" y="0"/>
                  </a:lnTo>
                  <a:lnTo>
                    <a:pt x="80963" y="4762"/>
                  </a:lnTo>
                  <a:lnTo>
                    <a:pt x="54769" y="26193"/>
                  </a:lnTo>
                  <a:lnTo>
                    <a:pt x="19050" y="69056"/>
                  </a:lnTo>
                  <a:lnTo>
                    <a:pt x="0" y="10239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C56601B-80BD-4558-8AF3-2C508EBCCAE9}"/>
                </a:ext>
              </a:extLst>
            </p:cNvPr>
            <p:cNvSpPr/>
            <p:nvPr/>
          </p:nvSpPr>
          <p:spPr>
            <a:xfrm>
              <a:off x="6732848" y="4244927"/>
              <a:ext cx="435020" cy="303752"/>
            </a:xfrm>
            <a:custGeom>
              <a:avLst/>
              <a:gdLst>
                <a:gd name="connsiteX0" fmla="*/ 0 w 595313"/>
                <a:gd name="connsiteY0" fmla="*/ 414338 h 414338"/>
                <a:gd name="connsiteX1" fmla="*/ 257175 w 595313"/>
                <a:gd name="connsiteY1" fmla="*/ 0 h 414338"/>
                <a:gd name="connsiteX2" fmla="*/ 595313 w 595313"/>
                <a:gd name="connsiteY2" fmla="*/ 414338 h 414338"/>
                <a:gd name="connsiteX3" fmla="*/ 0 w 595313"/>
                <a:gd name="connsiteY3" fmla="*/ 414338 h 414338"/>
                <a:gd name="connsiteX0" fmla="*/ 0 w 595313"/>
                <a:gd name="connsiteY0" fmla="*/ 415676 h 415676"/>
                <a:gd name="connsiteX1" fmla="*/ 257175 w 595313"/>
                <a:gd name="connsiteY1" fmla="*/ 1338 h 415676"/>
                <a:gd name="connsiteX2" fmla="*/ 595313 w 595313"/>
                <a:gd name="connsiteY2" fmla="*/ 415676 h 415676"/>
                <a:gd name="connsiteX3" fmla="*/ 0 w 595313"/>
                <a:gd name="connsiteY3" fmla="*/ 415676 h 415676"/>
                <a:gd name="connsiteX0" fmla="*/ 0 w 595313"/>
                <a:gd name="connsiteY0" fmla="*/ 415676 h 415676"/>
                <a:gd name="connsiteX1" fmla="*/ 257175 w 595313"/>
                <a:gd name="connsiteY1" fmla="*/ 1338 h 415676"/>
                <a:gd name="connsiteX2" fmla="*/ 595313 w 595313"/>
                <a:gd name="connsiteY2" fmla="*/ 415676 h 415676"/>
                <a:gd name="connsiteX3" fmla="*/ 0 w 595313"/>
                <a:gd name="connsiteY3" fmla="*/ 415676 h 41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313" h="415676">
                  <a:moveTo>
                    <a:pt x="0" y="415676"/>
                  </a:moveTo>
                  <a:cubicBezTo>
                    <a:pt x="85725" y="277563"/>
                    <a:pt x="204788" y="-8187"/>
                    <a:pt x="257175" y="1338"/>
                  </a:cubicBezTo>
                  <a:cubicBezTo>
                    <a:pt x="317500" y="-22474"/>
                    <a:pt x="482600" y="277563"/>
                    <a:pt x="595313" y="415676"/>
                  </a:cubicBezTo>
                  <a:lnTo>
                    <a:pt x="0" y="41567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0668C3-82EE-40AE-9F7D-9B106C1CD401}"/>
              </a:ext>
            </a:extLst>
          </p:cNvPr>
          <p:cNvCxnSpPr>
            <a:cxnSpLocks/>
          </p:cNvCxnSpPr>
          <p:nvPr/>
        </p:nvCxnSpPr>
        <p:spPr>
          <a:xfrm>
            <a:off x="2766900" y="3599439"/>
            <a:ext cx="4298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42FCA02-F201-46CE-95AD-448455F3737B}"/>
              </a:ext>
            </a:extLst>
          </p:cNvPr>
          <p:cNvCxnSpPr>
            <a:cxnSpLocks/>
          </p:cNvCxnSpPr>
          <p:nvPr/>
        </p:nvCxnSpPr>
        <p:spPr>
          <a:xfrm flipV="1">
            <a:off x="4897424" y="617934"/>
            <a:ext cx="0" cy="2813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299ED9E-2588-428C-889B-21594E7DEE1F}"/>
              </a:ext>
            </a:extLst>
          </p:cNvPr>
          <p:cNvGrpSpPr/>
          <p:nvPr/>
        </p:nvGrpSpPr>
        <p:grpSpPr>
          <a:xfrm>
            <a:off x="2742907" y="1247815"/>
            <a:ext cx="4309034" cy="2186325"/>
            <a:chOff x="1675566" y="4307170"/>
            <a:chExt cx="3204754" cy="774056"/>
          </a:xfrm>
          <a:noFill/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27E1BC2-F43A-4A56-8FAF-A84F76ED4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7943" y="4307170"/>
              <a:ext cx="1602377" cy="77405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B1958D4-A0FE-4C3E-994B-8352010FFF5F}"/>
                </a:ext>
              </a:extLst>
            </p:cNvPr>
            <p:cNvCxnSpPr>
              <a:cxnSpLocks/>
            </p:cNvCxnSpPr>
            <p:nvPr/>
          </p:nvCxnSpPr>
          <p:spPr>
            <a:xfrm>
              <a:off x="1675566" y="4307170"/>
              <a:ext cx="1602377" cy="77405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7880949-EB06-498E-8C42-F4E89641C68A}"/>
              </a:ext>
            </a:extLst>
          </p:cNvPr>
          <p:cNvCxnSpPr>
            <a:cxnSpLocks/>
          </p:cNvCxnSpPr>
          <p:nvPr/>
        </p:nvCxnSpPr>
        <p:spPr>
          <a:xfrm flipV="1">
            <a:off x="4896118" y="1200224"/>
            <a:ext cx="1306118" cy="22295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07F73AD-D3E4-48E1-A035-8F0C31CCB777}"/>
              </a:ext>
            </a:extLst>
          </p:cNvPr>
          <p:cNvCxnSpPr>
            <a:cxnSpLocks/>
          </p:cNvCxnSpPr>
          <p:nvPr/>
        </p:nvCxnSpPr>
        <p:spPr>
          <a:xfrm flipV="1">
            <a:off x="4896118" y="1885141"/>
            <a:ext cx="1306118" cy="15446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3D71E0DD-28F0-4B34-94E2-DF3A480D1964}"/>
              </a:ext>
            </a:extLst>
          </p:cNvPr>
          <p:cNvGrpSpPr/>
          <p:nvPr/>
        </p:nvGrpSpPr>
        <p:grpSpPr>
          <a:xfrm>
            <a:off x="4892956" y="1195388"/>
            <a:ext cx="1849322" cy="2233612"/>
            <a:chOff x="4894544" y="1195388"/>
            <a:chExt cx="1848628" cy="2233612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AB091AE-6059-4BCD-A762-F2E01CA3318F}"/>
                </a:ext>
              </a:extLst>
            </p:cNvPr>
            <p:cNvSpPr/>
            <p:nvPr/>
          </p:nvSpPr>
          <p:spPr>
            <a:xfrm>
              <a:off x="4899308" y="1196975"/>
              <a:ext cx="1838760" cy="685800"/>
            </a:xfrm>
            <a:custGeom>
              <a:avLst/>
              <a:gdLst>
                <a:gd name="connsiteX0" fmla="*/ 3175 w 542925"/>
                <a:gd name="connsiteY0" fmla="*/ 0 h 685800"/>
                <a:gd name="connsiteX1" fmla="*/ 542925 w 542925"/>
                <a:gd name="connsiteY1" fmla="*/ 346075 h 685800"/>
                <a:gd name="connsiteX2" fmla="*/ 0 w 542925"/>
                <a:gd name="connsiteY2" fmla="*/ 685800 h 685800"/>
                <a:gd name="connsiteX3" fmla="*/ 3175 w 542925"/>
                <a:gd name="connsiteY3" fmla="*/ 0 h 685800"/>
                <a:gd name="connsiteX0" fmla="*/ 3175 w 542925"/>
                <a:gd name="connsiteY0" fmla="*/ 0 h 685800"/>
                <a:gd name="connsiteX1" fmla="*/ 282575 w 542925"/>
                <a:gd name="connsiteY1" fmla="*/ 177800 h 685800"/>
                <a:gd name="connsiteX2" fmla="*/ 542925 w 542925"/>
                <a:gd name="connsiteY2" fmla="*/ 346075 h 685800"/>
                <a:gd name="connsiteX3" fmla="*/ 0 w 542925"/>
                <a:gd name="connsiteY3" fmla="*/ 685800 h 685800"/>
                <a:gd name="connsiteX4" fmla="*/ 3175 w 542925"/>
                <a:gd name="connsiteY4" fmla="*/ 0 h 685800"/>
                <a:gd name="connsiteX0" fmla="*/ 3175 w 542925"/>
                <a:gd name="connsiteY0" fmla="*/ 0 h 685800"/>
                <a:gd name="connsiteX1" fmla="*/ 219075 w 542925"/>
                <a:gd name="connsiteY1" fmla="*/ 66675 h 685800"/>
                <a:gd name="connsiteX2" fmla="*/ 542925 w 542925"/>
                <a:gd name="connsiteY2" fmla="*/ 346075 h 685800"/>
                <a:gd name="connsiteX3" fmla="*/ 0 w 542925"/>
                <a:gd name="connsiteY3" fmla="*/ 685800 h 685800"/>
                <a:gd name="connsiteX4" fmla="*/ 3175 w 542925"/>
                <a:gd name="connsiteY4" fmla="*/ 0 h 685800"/>
                <a:gd name="connsiteX0" fmla="*/ 3175 w 542925"/>
                <a:gd name="connsiteY0" fmla="*/ 0 h 685800"/>
                <a:gd name="connsiteX1" fmla="*/ 219075 w 542925"/>
                <a:gd name="connsiteY1" fmla="*/ 66675 h 685800"/>
                <a:gd name="connsiteX2" fmla="*/ 431800 w 542925"/>
                <a:gd name="connsiteY2" fmla="*/ 184150 h 685800"/>
                <a:gd name="connsiteX3" fmla="*/ 542925 w 542925"/>
                <a:gd name="connsiteY3" fmla="*/ 346075 h 685800"/>
                <a:gd name="connsiteX4" fmla="*/ 0 w 542925"/>
                <a:gd name="connsiteY4" fmla="*/ 685800 h 685800"/>
                <a:gd name="connsiteX5" fmla="*/ 3175 w 542925"/>
                <a:gd name="connsiteY5" fmla="*/ 0 h 685800"/>
                <a:gd name="connsiteX0" fmla="*/ 3175 w 542925"/>
                <a:gd name="connsiteY0" fmla="*/ 0 h 685800"/>
                <a:gd name="connsiteX1" fmla="*/ 219075 w 542925"/>
                <a:gd name="connsiteY1" fmla="*/ 66675 h 685800"/>
                <a:gd name="connsiteX2" fmla="*/ 339725 w 542925"/>
                <a:gd name="connsiteY2" fmla="*/ 127000 h 685800"/>
                <a:gd name="connsiteX3" fmla="*/ 431800 w 542925"/>
                <a:gd name="connsiteY3" fmla="*/ 184150 h 685800"/>
                <a:gd name="connsiteX4" fmla="*/ 542925 w 542925"/>
                <a:gd name="connsiteY4" fmla="*/ 346075 h 685800"/>
                <a:gd name="connsiteX5" fmla="*/ 0 w 542925"/>
                <a:gd name="connsiteY5" fmla="*/ 685800 h 685800"/>
                <a:gd name="connsiteX6" fmla="*/ 3175 w 542925"/>
                <a:gd name="connsiteY6" fmla="*/ 0 h 685800"/>
                <a:gd name="connsiteX0" fmla="*/ 3175 w 542925"/>
                <a:gd name="connsiteY0" fmla="*/ 0 h 685800"/>
                <a:gd name="connsiteX1" fmla="*/ 219075 w 542925"/>
                <a:gd name="connsiteY1" fmla="*/ 66675 h 685800"/>
                <a:gd name="connsiteX2" fmla="*/ 339725 w 542925"/>
                <a:gd name="connsiteY2" fmla="*/ 127000 h 685800"/>
                <a:gd name="connsiteX3" fmla="*/ 431800 w 542925"/>
                <a:gd name="connsiteY3" fmla="*/ 184150 h 685800"/>
                <a:gd name="connsiteX4" fmla="*/ 517525 w 542925"/>
                <a:gd name="connsiteY4" fmla="*/ 257175 h 685800"/>
                <a:gd name="connsiteX5" fmla="*/ 542925 w 542925"/>
                <a:gd name="connsiteY5" fmla="*/ 346075 h 685800"/>
                <a:gd name="connsiteX6" fmla="*/ 0 w 542925"/>
                <a:gd name="connsiteY6" fmla="*/ 685800 h 685800"/>
                <a:gd name="connsiteX7" fmla="*/ 3175 w 542925"/>
                <a:gd name="connsiteY7" fmla="*/ 0 h 685800"/>
                <a:gd name="connsiteX0" fmla="*/ 3175 w 542925"/>
                <a:gd name="connsiteY0" fmla="*/ 0 h 685800"/>
                <a:gd name="connsiteX1" fmla="*/ 219075 w 542925"/>
                <a:gd name="connsiteY1" fmla="*/ 66675 h 685800"/>
                <a:gd name="connsiteX2" fmla="*/ 339725 w 542925"/>
                <a:gd name="connsiteY2" fmla="*/ 127000 h 685800"/>
                <a:gd name="connsiteX3" fmla="*/ 431800 w 542925"/>
                <a:gd name="connsiteY3" fmla="*/ 184150 h 685800"/>
                <a:gd name="connsiteX4" fmla="*/ 517525 w 542925"/>
                <a:gd name="connsiteY4" fmla="*/ 257175 h 685800"/>
                <a:gd name="connsiteX5" fmla="*/ 542925 w 542925"/>
                <a:gd name="connsiteY5" fmla="*/ 346075 h 685800"/>
                <a:gd name="connsiteX6" fmla="*/ 431800 w 542925"/>
                <a:gd name="connsiteY6" fmla="*/ 508000 h 685800"/>
                <a:gd name="connsiteX7" fmla="*/ 0 w 542925"/>
                <a:gd name="connsiteY7" fmla="*/ 685800 h 685800"/>
                <a:gd name="connsiteX8" fmla="*/ 3175 w 542925"/>
                <a:gd name="connsiteY8" fmla="*/ 0 h 685800"/>
                <a:gd name="connsiteX0" fmla="*/ 3175 w 542925"/>
                <a:gd name="connsiteY0" fmla="*/ 0 h 685800"/>
                <a:gd name="connsiteX1" fmla="*/ 219075 w 542925"/>
                <a:gd name="connsiteY1" fmla="*/ 66675 h 685800"/>
                <a:gd name="connsiteX2" fmla="*/ 339725 w 542925"/>
                <a:gd name="connsiteY2" fmla="*/ 127000 h 685800"/>
                <a:gd name="connsiteX3" fmla="*/ 431800 w 542925"/>
                <a:gd name="connsiteY3" fmla="*/ 184150 h 685800"/>
                <a:gd name="connsiteX4" fmla="*/ 517525 w 542925"/>
                <a:gd name="connsiteY4" fmla="*/ 257175 h 685800"/>
                <a:gd name="connsiteX5" fmla="*/ 542925 w 542925"/>
                <a:gd name="connsiteY5" fmla="*/ 346075 h 685800"/>
                <a:gd name="connsiteX6" fmla="*/ 431800 w 542925"/>
                <a:gd name="connsiteY6" fmla="*/ 508000 h 685800"/>
                <a:gd name="connsiteX7" fmla="*/ 0 w 542925"/>
                <a:gd name="connsiteY7" fmla="*/ 685800 h 685800"/>
                <a:gd name="connsiteX8" fmla="*/ 3175 w 542925"/>
                <a:gd name="connsiteY8" fmla="*/ 0 h 685800"/>
                <a:gd name="connsiteX0" fmla="*/ 3175 w 549180"/>
                <a:gd name="connsiteY0" fmla="*/ 0 h 685800"/>
                <a:gd name="connsiteX1" fmla="*/ 219075 w 549180"/>
                <a:gd name="connsiteY1" fmla="*/ 66675 h 685800"/>
                <a:gd name="connsiteX2" fmla="*/ 339725 w 549180"/>
                <a:gd name="connsiteY2" fmla="*/ 127000 h 685800"/>
                <a:gd name="connsiteX3" fmla="*/ 431800 w 549180"/>
                <a:gd name="connsiteY3" fmla="*/ 184150 h 685800"/>
                <a:gd name="connsiteX4" fmla="*/ 517525 w 549180"/>
                <a:gd name="connsiteY4" fmla="*/ 257175 h 685800"/>
                <a:gd name="connsiteX5" fmla="*/ 542925 w 549180"/>
                <a:gd name="connsiteY5" fmla="*/ 346075 h 685800"/>
                <a:gd name="connsiteX6" fmla="*/ 539750 w 549180"/>
                <a:gd name="connsiteY6" fmla="*/ 396875 h 685800"/>
                <a:gd name="connsiteX7" fmla="*/ 431800 w 549180"/>
                <a:gd name="connsiteY7" fmla="*/ 508000 h 685800"/>
                <a:gd name="connsiteX8" fmla="*/ 0 w 549180"/>
                <a:gd name="connsiteY8" fmla="*/ 685800 h 685800"/>
                <a:gd name="connsiteX9" fmla="*/ 3175 w 549180"/>
                <a:gd name="connsiteY9" fmla="*/ 0 h 685800"/>
                <a:gd name="connsiteX0" fmla="*/ 3175 w 549180"/>
                <a:gd name="connsiteY0" fmla="*/ 0 h 685800"/>
                <a:gd name="connsiteX1" fmla="*/ 219075 w 549180"/>
                <a:gd name="connsiteY1" fmla="*/ 66675 h 685800"/>
                <a:gd name="connsiteX2" fmla="*/ 339725 w 549180"/>
                <a:gd name="connsiteY2" fmla="*/ 127000 h 685800"/>
                <a:gd name="connsiteX3" fmla="*/ 431800 w 549180"/>
                <a:gd name="connsiteY3" fmla="*/ 184150 h 685800"/>
                <a:gd name="connsiteX4" fmla="*/ 517525 w 549180"/>
                <a:gd name="connsiteY4" fmla="*/ 257175 h 685800"/>
                <a:gd name="connsiteX5" fmla="*/ 542925 w 549180"/>
                <a:gd name="connsiteY5" fmla="*/ 346075 h 685800"/>
                <a:gd name="connsiteX6" fmla="*/ 539750 w 549180"/>
                <a:gd name="connsiteY6" fmla="*/ 396875 h 685800"/>
                <a:gd name="connsiteX7" fmla="*/ 431800 w 549180"/>
                <a:gd name="connsiteY7" fmla="*/ 508000 h 685800"/>
                <a:gd name="connsiteX8" fmla="*/ 250824 w 549180"/>
                <a:gd name="connsiteY8" fmla="*/ 609600 h 685800"/>
                <a:gd name="connsiteX9" fmla="*/ 0 w 549180"/>
                <a:gd name="connsiteY9" fmla="*/ 685800 h 685800"/>
                <a:gd name="connsiteX10" fmla="*/ 3175 w 549180"/>
                <a:gd name="connsiteY10" fmla="*/ 0 h 685800"/>
                <a:gd name="connsiteX0" fmla="*/ 3175 w 549180"/>
                <a:gd name="connsiteY0" fmla="*/ 0 h 685800"/>
                <a:gd name="connsiteX1" fmla="*/ 219075 w 549180"/>
                <a:gd name="connsiteY1" fmla="*/ 66675 h 685800"/>
                <a:gd name="connsiteX2" fmla="*/ 339725 w 549180"/>
                <a:gd name="connsiteY2" fmla="*/ 127000 h 685800"/>
                <a:gd name="connsiteX3" fmla="*/ 431800 w 549180"/>
                <a:gd name="connsiteY3" fmla="*/ 184150 h 685800"/>
                <a:gd name="connsiteX4" fmla="*/ 517525 w 549180"/>
                <a:gd name="connsiteY4" fmla="*/ 257175 h 685800"/>
                <a:gd name="connsiteX5" fmla="*/ 542925 w 549180"/>
                <a:gd name="connsiteY5" fmla="*/ 346075 h 685800"/>
                <a:gd name="connsiteX6" fmla="*/ 539750 w 549180"/>
                <a:gd name="connsiteY6" fmla="*/ 396875 h 685800"/>
                <a:gd name="connsiteX7" fmla="*/ 431800 w 549180"/>
                <a:gd name="connsiteY7" fmla="*/ 508000 h 685800"/>
                <a:gd name="connsiteX8" fmla="*/ 250824 w 549180"/>
                <a:gd name="connsiteY8" fmla="*/ 609600 h 685800"/>
                <a:gd name="connsiteX9" fmla="*/ 0 w 549180"/>
                <a:gd name="connsiteY9" fmla="*/ 685800 h 685800"/>
                <a:gd name="connsiteX10" fmla="*/ 3175 w 549180"/>
                <a:gd name="connsiteY10" fmla="*/ 0 h 685800"/>
                <a:gd name="connsiteX0" fmla="*/ 3175 w 549180"/>
                <a:gd name="connsiteY0" fmla="*/ 0 h 685800"/>
                <a:gd name="connsiteX1" fmla="*/ 219075 w 549180"/>
                <a:gd name="connsiteY1" fmla="*/ 66675 h 685800"/>
                <a:gd name="connsiteX2" fmla="*/ 339725 w 549180"/>
                <a:gd name="connsiteY2" fmla="*/ 127000 h 685800"/>
                <a:gd name="connsiteX3" fmla="*/ 431800 w 549180"/>
                <a:gd name="connsiteY3" fmla="*/ 184150 h 685800"/>
                <a:gd name="connsiteX4" fmla="*/ 517525 w 549180"/>
                <a:gd name="connsiteY4" fmla="*/ 257175 h 685800"/>
                <a:gd name="connsiteX5" fmla="*/ 542925 w 549180"/>
                <a:gd name="connsiteY5" fmla="*/ 346075 h 685800"/>
                <a:gd name="connsiteX6" fmla="*/ 539750 w 549180"/>
                <a:gd name="connsiteY6" fmla="*/ 396875 h 685800"/>
                <a:gd name="connsiteX7" fmla="*/ 431800 w 549180"/>
                <a:gd name="connsiteY7" fmla="*/ 508000 h 685800"/>
                <a:gd name="connsiteX8" fmla="*/ 250824 w 549180"/>
                <a:gd name="connsiteY8" fmla="*/ 609600 h 685800"/>
                <a:gd name="connsiteX9" fmla="*/ 0 w 549180"/>
                <a:gd name="connsiteY9" fmla="*/ 685800 h 685800"/>
                <a:gd name="connsiteX10" fmla="*/ 3175 w 549180"/>
                <a:gd name="connsiteY10" fmla="*/ 0 h 685800"/>
                <a:gd name="connsiteX0" fmla="*/ 3175 w 549180"/>
                <a:gd name="connsiteY0" fmla="*/ 0 h 685800"/>
                <a:gd name="connsiteX1" fmla="*/ 219075 w 549180"/>
                <a:gd name="connsiteY1" fmla="*/ 66675 h 685800"/>
                <a:gd name="connsiteX2" fmla="*/ 325438 w 549180"/>
                <a:gd name="connsiteY2" fmla="*/ 112712 h 685800"/>
                <a:gd name="connsiteX3" fmla="*/ 431800 w 549180"/>
                <a:gd name="connsiteY3" fmla="*/ 184150 h 685800"/>
                <a:gd name="connsiteX4" fmla="*/ 517525 w 549180"/>
                <a:gd name="connsiteY4" fmla="*/ 257175 h 685800"/>
                <a:gd name="connsiteX5" fmla="*/ 542925 w 549180"/>
                <a:gd name="connsiteY5" fmla="*/ 346075 h 685800"/>
                <a:gd name="connsiteX6" fmla="*/ 539750 w 549180"/>
                <a:gd name="connsiteY6" fmla="*/ 396875 h 685800"/>
                <a:gd name="connsiteX7" fmla="*/ 431800 w 549180"/>
                <a:gd name="connsiteY7" fmla="*/ 508000 h 685800"/>
                <a:gd name="connsiteX8" fmla="*/ 250824 w 549180"/>
                <a:gd name="connsiteY8" fmla="*/ 609600 h 685800"/>
                <a:gd name="connsiteX9" fmla="*/ 0 w 549180"/>
                <a:gd name="connsiteY9" fmla="*/ 685800 h 685800"/>
                <a:gd name="connsiteX10" fmla="*/ 3175 w 549180"/>
                <a:gd name="connsiteY10" fmla="*/ 0 h 685800"/>
                <a:gd name="connsiteX0" fmla="*/ 3175 w 549180"/>
                <a:gd name="connsiteY0" fmla="*/ 0 h 685800"/>
                <a:gd name="connsiteX1" fmla="*/ 219075 w 549180"/>
                <a:gd name="connsiteY1" fmla="*/ 66675 h 685800"/>
                <a:gd name="connsiteX2" fmla="*/ 327819 w 549180"/>
                <a:gd name="connsiteY2" fmla="*/ 115094 h 685800"/>
                <a:gd name="connsiteX3" fmla="*/ 431800 w 549180"/>
                <a:gd name="connsiteY3" fmla="*/ 184150 h 685800"/>
                <a:gd name="connsiteX4" fmla="*/ 517525 w 549180"/>
                <a:gd name="connsiteY4" fmla="*/ 257175 h 685800"/>
                <a:gd name="connsiteX5" fmla="*/ 542925 w 549180"/>
                <a:gd name="connsiteY5" fmla="*/ 346075 h 685800"/>
                <a:gd name="connsiteX6" fmla="*/ 539750 w 549180"/>
                <a:gd name="connsiteY6" fmla="*/ 396875 h 685800"/>
                <a:gd name="connsiteX7" fmla="*/ 431800 w 549180"/>
                <a:gd name="connsiteY7" fmla="*/ 508000 h 685800"/>
                <a:gd name="connsiteX8" fmla="*/ 250824 w 549180"/>
                <a:gd name="connsiteY8" fmla="*/ 609600 h 685800"/>
                <a:gd name="connsiteX9" fmla="*/ 0 w 549180"/>
                <a:gd name="connsiteY9" fmla="*/ 685800 h 685800"/>
                <a:gd name="connsiteX10" fmla="*/ 3175 w 549180"/>
                <a:gd name="connsiteY10" fmla="*/ 0 h 685800"/>
                <a:gd name="connsiteX0" fmla="*/ 3175 w 549180"/>
                <a:gd name="connsiteY0" fmla="*/ 0 h 685800"/>
                <a:gd name="connsiteX1" fmla="*/ 219075 w 549180"/>
                <a:gd name="connsiteY1" fmla="*/ 66675 h 685800"/>
                <a:gd name="connsiteX2" fmla="*/ 327819 w 549180"/>
                <a:gd name="connsiteY2" fmla="*/ 115094 h 685800"/>
                <a:gd name="connsiteX3" fmla="*/ 431800 w 549180"/>
                <a:gd name="connsiteY3" fmla="*/ 184150 h 685800"/>
                <a:gd name="connsiteX4" fmla="*/ 517525 w 549180"/>
                <a:gd name="connsiteY4" fmla="*/ 257175 h 685800"/>
                <a:gd name="connsiteX5" fmla="*/ 542925 w 549180"/>
                <a:gd name="connsiteY5" fmla="*/ 346075 h 685800"/>
                <a:gd name="connsiteX6" fmla="*/ 539750 w 549180"/>
                <a:gd name="connsiteY6" fmla="*/ 396875 h 685800"/>
                <a:gd name="connsiteX7" fmla="*/ 431800 w 549180"/>
                <a:gd name="connsiteY7" fmla="*/ 508000 h 685800"/>
                <a:gd name="connsiteX8" fmla="*/ 250824 w 549180"/>
                <a:gd name="connsiteY8" fmla="*/ 609600 h 685800"/>
                <a:gd name="connsiteX9" fmla="*/ 0 w 549180"/>
                <a:gd name="connsiteY9" fmla="*/ 685800 h 685800"/>
                <a:gd name="connsiteX10" fmla="*/ 3175 w 549180"/>
                <a:gd name="connsiteY10" fmla="*/ 0 h 685800"/>
                <a:gd name="connsiteX0" fmla="*/ 3175 w 549180"/>
                <a:gd name="connsiteY0" fmla="*/ 0 h 685800"/>
                <a:gd name="connsiteX1" fmla="*/ 219075 w 549180"/>
                <a:gd name="connsiteY1" fmla="*/ 66675 h 685800"/>
                <a:gd name="connsiteX2" fmla="*/ 327819 w 549180"/>
                <a:gd name="connsiteY2" fmla="*/ 115094 h 685800"/>
                <a:gd name="connsiteX3" fmla="*/ 431800 w 549180"/>
                <a:gd name="connsiteY3" fmla="*/ 184150 h 685800"/>
                <a:gd name="connsiteX4" fmla="*/ 517525 w 549180"/>
                <a:gd name="connsiteY4" fmla="*/ 257175 h 685800"/>
                <a:gd name="connsiteX5" fmla="*/ 542925 w 549180"/>
                <a:gd name="connsiteY5" fmla="*/ 346075 h 685800"/>
                <a:gd name="connsiteX6" fmla="*/ 539750 w 549180"/>
                <a:gd name="connsiteY6" fmla="*/ 396875 h 685800"/>
                <a:gd name="connsiteX7" fmla="*/ 431800 w 549180"/>
                <a:gd name="connsiteY7" fmla="*/ 508000 h 685800"/>
                <a:gd name="connsiteX8" fmla="*/ 250824 w 549180"/>
                <a:gd name="connsiteY8" fmla="*/ 609600 h 685800"/>
                <a:gd name="connsiteX9" fmla="*/ 0 w 549180"/>
                <a:gd name="connsiteY9" fmla="*/ 685800 h 685800"/>
                <a:gd name="connsiteX10" fmla="*/ 3175 w 549180"/>
                <a:gd name="connsiteY10" fmla="*/ 0 h 685800"/>
                <a:gd name="connsiteX0" fmla="*/ 3175 w 549180"/>
                <a:gd name="connsiteY0" fmla="*/ 0 h 685800"/>
                <a:gd name="connsiteX1" fmla="*/ 219075 w 549180"/>
                <a:gd name="connsiteY1" fmla="*/ 66675 h 685800"/>
                <a:gd name="connsiteX2" fmla="*/ 327819 w 549180"/>
                <a:gd name="connsiteY2" fmla="*/ 115094 h 685800"/>
                <a:gd name="connsiteX3" fmla="*/ 450850 w 549180"/>
                <a:gd name="connsiteY3" fmla="*/ 193675 h 685800"/>
                <a:gd name="connsiteX4" fmla="*/ 517525 w 549180"/>
                <a:gd name="connsiteY4" fmla="*/ 257175 h 685800"/>
                <a:gd name="connsiteX5" fmla="*/ 542925 w 549180"/>
                <a:gd name="connsiteY5" fmla="*/ 346075 h 685800"/>
                <a:gd name="connsiteX6" fmla="*/ 539750 w 549180"/>
                <a:gd name="connsiteY6" fmla="*/ 396875 h 685800"/>
                <a:gd name="connsiteX7" fmla="*/ 431800 w 549180"/>
                <a:gd name="connsiteY7" fmla="*/ 508000 h 685800"/>
                <a:gd name="connsiteX8" fmla="*/ 250824 w 549180"/>
                <a:gd name="connsiteY8" fmla="*/ 609600 h 685800"/>
                <a:gd name="connsiteX9" fmla="*/ 0 w 549180"/>
                <a:gd name="connsiteY9" fmla="*/ 685800 h 685800"/>
                <a:gd name="connsiteX10" fmla="*/ 3175 w 549180"/>
                <a:gd name="connsiteY10" fmla="*/ 0 h 685800"/>
                <a:gd name="connsiteX0" fmla="*/ 3175 w 549180"/>
                <a:gd name="connsiteY0" fmla="*/ 0 h 685800"/>
                <a:gd name="connsiteX1" fmla="*/ 219075 w 549180"/>
                <a:gd name="connsiteY1" fmla="*/ 66675 h 685800"/>
                <a:gd name="connsiteX2" fmla="*/ 327819 w 549180"/>
                <a:gd name="connsiteY2" fmla="*/ 115094 h 685800"/>
                <a:gd name="connsiteX3" fmla="*/ 450850 w 549180"/>
                <a:gd name="connsiteY3" fmla="*/ 193675 h 685800"/>
                <a:gd name="connsiteX4" fmla="*/ 510381 w 549180"/>
                <a:gd name="connsiteY4" fmla="*/ 252413 h 685800"/>
                <a:gd name="connsiteX5" fmla="*/ 542925 w 549180"/>
                <a:gd name="connsiteY5" fmla="*/ 346075 h 685800"/>
                <a:gd name="connsiteX6" fmla="*/ 539750 w 549180"/>
                <a:gd name="connsiteY6" fmla="*/ 396875 h 685800"/>
                <a:gd name="connsiteX7" fmla="*/ 431800 w 549180"/>
                <a:gd name="connsiteY7" fmla="*/ 508000 h 685800"/>
                <a:gd name="connsiteX8" fmla="*/ 250824 w 549180"/>
                <a:gd name="connsiteY8" fmla="*/ 609600 h 685800"/>
                <a:gd name="connsiteX9" fmla="*/ 0 w 549180"/>
                <a:gd name="connsiteY9" fmla="*/ 685800 h 685800"/>
                <a:gd name="connsiteX10" fmla="*/ 3175 w 549180"/>
                <a:gd name="connsiteY10" fmla="*/ 0 h 685800"/>
                <a:gd name="connsiteX0" fmla="*/ 3175 w 549180"/>
                <a:gd name="connsiteY0" fmla="*/ 0 h 685800"/>
                <a:gd name="connsiteX1" fmla="*/ 219075 w 549180"/>
                <a:gd name="connsiteY1" fmla="*/ 66675 h 685800"/>
                <a:gd name="connsiteX2" fmla="*/ 327819 w 549180"/>
                <a:gd name="connsiteY2" fmla="*/ 115094 h 685800"/>
                <a:gd name="connsiteX3" fmla="*/ 450850 w 549180"/>
                <a:gd name="connsiteY3" fmla="*/ 193675 h 685800"/>
                <a:gd name="connsiteX4" fmla="*/ 510381 w 549180"/>
                <a:gd name="connsiteY4" fmla="*/ 252413 h 685800"/>
                <a:gd name="connsiteX5" fmla="*/ 542925 w 549180"/>
                <a:gd name="connsiteY5" fmla="*/ 346075 h 685800"/>
                <a:gd name="connsiteX6" fmla="*/ 539750 w 549180"/>
                <a:gd name="connsiteY6" fmla="*/ 396875 h 685800"/>
                <a:gd name="connsiteX7" fmla="*/ 431800 w 549180"/>
                <a:gd name="connsiteY7" fmla="*/ 508000 h 685800"/>
                <a:gd name="connsiteX8" fmla="*/ 250824 w 549180"/>
                <a:gd name="connsiteY8" fmla="*/ 609600 h 685800"/>
                <a:gd name="connsiteX9" fmla="*/ 0 w 549180"/>
                <a:gd name="connsiteY9" fmla="*/ 685800 h 685800"/>
                <a:gd name="connsiteX10" fmla="*/ 3175 w 549180"/>
                <a:gd name="connsiteY10" fmla="*/ 0 h 685800"/>
                <a:gd name="connsiteX0" fmla="*/ 3175 w 551072"/>
                <a:gd name="connsiteY0" fmla="*/ 0 h 685800"/>
                <a:gd name="connsiteX1" fmla="*/ 219075 w 551072"/>
                <a:gd name="connsiteY1" fmla="*/ 66675 h 685800"/>
                <a:gd name="connsiteX2" fmla="*/ 327819 w 551072"/>
                <a:gd name="connsiteY2" fmla="*/ 115094 h 685800"/>
                <a:gd name="connsiteX3" fmla="*/ 450850 w 551072"/>
                <a:gd name="connsiteY3" fmla="*/ 193675 h 685800"/>
                <a:gd name="connsiteX4" fmla="*/ 510381 w 551072"/>
                <a:gd name="connsiteY4" fmla="*/ 252413 h 685800"/>
                <a:gd name="connsiteX5" fmla="*/ 547687 w 551072"/>
                <a:gd name="connsiteY5" fmla="*/ 343694 h 685800"/>
                <a:gd name="connsiteX6" fmla="*/ 539750 w 551072"/>
                <a:gd name="connsiteY6" fmla="*/ 396875 h 685800"/>
                <a:gd name="connsiteX7" fmla="*/ 431800 w 551072"/>
                <a:gd name="connsiteY7" fmla="*/ 508000 h 685800"/>
                <a:gd name="connsiteX8" fmla="*/ 250824 w 551072"/>
                <a:gd name="connsiteY8" fmla="*/ 609600 h 685800"/>
                <a:gd name="connsiteX9" fmla="*/ 0 w 551072"/>
                <a:gd name="connsiteY9" fmla="*/ 685800 h 685800"/>
                <a:gd name="connsiteX10" fmla="*/ 3175 w 551072"/>
                <a:gd name="connsiteY10" fmla="*/ 0 h 685800"/>
                <a:gd name="connsiteX0" fmla="*/ 3175 w 547729"/>
                <a:gd name="connsiteY0" fmla="*/ 0 h 685800"/>
                <a:gd name="connsiteX1" fmla="*/ 219075 w 547729"/>
                <a:gd name="connsiteY1" fmla="*/ 66675 h 685800"/>
                <a:gd name="connsiteX2" fmla="*/ 327819 w 547729"/>
                <a:gd name="connsiteY2" fmla="*/ 115094 h 685800"/>
                <a:gd name="connsiteX3" fmla="*/ 450850 w 547729"/>
                <a:gd name="connsiteY3" fmla="*/ 193675 h 685800"/>
                <a:gd name="connsiteX4" fmla="*/ 510381 w 547729"/>
                <a:gd name="connsiteY4" fmla="*/ 252413 h 685800"/>
                <a:gd name="connsiteX5" fmla="*/ 547687 w 547729"/>
                <a:gd name="connsiteY5" fmla="*/ 343694 h 685800"/>
                <a:gd name="connsiteX6" fmla="*/ 511175 w 547729"/>
                <a:gd name="connsiteY6" fmla="*/ 434975 h 685800"/>
                <a:gd name="connsiteX7" fmla="*/ 431800 w 547729"/>
                <a:gd name="connsiteY7" fmla="*/ 508000 h 685800"/>
                <a:gd name="connsiteX8" fmla="*/ 250824 w 547729"/>
                <a:gd name="connsiteY8" fmla="*/ 609600 h 685800"/>
                <a:gd name="connsiteX9" fmla="*/ 0 w 547729"/>
                <a:gd name="connsiteY9" fmla="*/ 685800 h 685800"/>
                <a:gd name="connsiteX10" fmla="*/ 3175 w 547729"/>
                <a:gd name="connsiteY10" fmla="*/ 0 h 685800"/>
                <a:gd name="connsiteX0" fmla="*/ 3175 w 547872"/>
                <a:gd name="connsiteY0" fmla="*/ 0 h 685800"/>
                <a:gd name="connsiteX1" fmla="*/ 219075 w 547872"/>
                <a:gd name="connsiteY1" fmla="*/ 66675 h 685800"/>
                <a:gd name="connsiteX2" fmla="*/ 327819 w 547872"/>
                <a:gd name="connsiteY2" fmla="*/ 115094 h 685800"/>
                <a:gd name="connsiteX3" fmla="*/ 450850 w 547872"/>
                <a:gd name="connsiteY3" fmla="*/ 193675 h 685800"/>
                <a:gd name="connsiteX4" fmla="*/ 510381 w 547872"/>
                <a:gd name="connsiteY4" fmla="*/ 252413 h 685800"/>
                <a:gd name="connsiteX5" fmla="*/ 547687 w 547872"/>
                <a:gd name="connsiteY5" fmla="*/ 343694 h 685800"/>
                <a:gd name="connsiteX6" fmla="*/ 511175 w 547872"/>
                <a:gd name="connsiteY6" fmla="*/ 434975 h 685800"/>
                <a:gd name="connsiteX7" fmla="*/ 431800 w 547872"/>
                <a:gd name="connsiteY7" fmla="*/ 508000 h 685800"/>
                <a:gd name="connsiteX8" fmla="*/ 250824 w 547872"/>
                <a:gd name="connsiteY8" fmla="*/ 609600 h 685800"/>
                <a:gd name="connsiteX9" fmla="*/ 0 w 547872"/>
                <a:gd name="connsiteY9" fmla="*/ 685800 h 685800"/>
                <a:gd name="connsiteX10" fmla="*/ 3175 w 547872"/>
                <a:gd name="connsiteY10" fmla="*/ 0 h 685800"/>
                <a:gd name="connsiteX0" fmla="*/ 3175 w 547872"/>
                <a:gd name="connsiteY0" fmla="*/ 0 h 685800"/>
                <a:gd name="connsiteX1" fmla="*/ 219075 w 547872"/>
                <a:gd name="connsiteY1" fmla="*/ 66675 h 685800"/>
                <a:gd name="connsiteX2" fmla="*/ 327819 w 547872"/>
                <a:gd name="connsiteY2" fmla="*/ 115094 h 685800"/>
                <a:gd name="connsiteX3" fmla="*/ 450850 w 547872"/>
                <a:gd name="connsiteY3" fmla="*/ 193675 h 685800"/>
                <a:gd name="connsiteX4" fmla="*/ 510381 w 547872"/>
                <a:gd name="connsiteY4" fmla="*/ 252413 h 685800"/>
                <a:gd name="connsiteX5" fmla="*/ 547687 w 547872"/>
                <a:gd name="connsiteY5" fmla="*/ 343694 h 685800"/>
                <a:gd name="connsiteX6" fmla="*/ 511175 w 547872"/>
                <a:gd name="connsiteY6" fmla="*/ 434975 h 685800"/>
                <a:gd name="connsiteX7" fmla="*/ 403225 w 547872"/>
                <a:gd name="connsiteY7" fmla="*/ 536575 h 685800"/>
                <a:gd name="connsiteX8" fmla="*/ 250824 w 547872"/>
                <a:gd name="connsiteY8" fmla="*/ 609600 h 685800"/>
                <a:gd name="connsiteX9" fmla="*/ 0 w 547872"/>
                <a:gd name="connsiteY9" fmla="*/ 685800 h 685800"/>
                <a:gd name="connsiteX10" fmla="*/ 3175 w 547872"/>
                <a:gd name="connsiteY10" fmla="*/ 0 h 685800"/>
                <a:gd name="connsiteX0" fmla="*/ 3175 w 547872"/>
                <a:gd name="connsiteY0" fmla="*/ 0 h 685800"/>
                <a:gd name="connsiteX1" fmla="*/ 219075 w 547872"/>
                <a:gd name="connsiteY1" fmla="*/ 66675 h 685800"/>
                <a:gd name="connsiteX2" fmla="*/ 327819 w 547872"/>
                <a:gd name="connsiteY2" fmla="*/ 115094 h 685800"/>
                <a:gd name="connsiteX3" fmla="*/ 450850 w 547872"/>
                <a:gd name="connsiteY3" fmla="*/ 193675 h 685800"/>
                <a:gd name="connsiteX4" fmla="*/ 510381 w 547872"/>
                <a:gd name="connsiteY4" fmla="*/ 252413 h 685800"/>
                <a:gd name="connsiteX5" fmla="*/ 547687 w 547872"/>
                <a:gd name="connsiteY5" fmla="*/ 343694 h 685800"/>
                <a:gd name="connsiteX6" fmla="*/ 511175 w 547872"/>
                <a:gd name="connsiteY6" fmla="*/ 434975 h 685800"/>
                <a:gd name="connsiteX7" fmla="*/ 403225 w 547872"/>
                <a:gd name="connsiteY7" fmla="*/ 536575 h 685800"/>
                <a:gd name="connsiteX8" fmla="*/ 250824 w 547872"/>
                <a:gd name="connsiteY8" fmla="*/ 609600 h 685800"/>
                <a:gd name="connsiteX9" fmla="*/ 0 w 547872"/>
                <a:gd name="connsiteY9" fmla="*/ 685800 h 685800"/>
                <a:gd name="connsiteX10" fmla="*/ 3175 w 547872"/>
                <a:gd name="connsiteY10" fmla="*/ 0 h 685800"/>
                <a:gd name="connsiteX0" fmla="*/ 3175 w 547872"/>
                <a:gd name="connsiteY0" fmla="*/ 0 h 685800"/>
                <a:gd name="connsiteX1" fmla="*/ 219075 w 547872"/>
                <a:gd name="connsiteY1" fmla="*/ 66675 h 685800"/>
                <a:gd name="connsiteX2" fmla="*/ 327819 w 547872"/>
                <a:gd name="connsiteY2" fmla="*/ 115094 h 685800"/>
                <a:gd name="connsiteX3" fmla="*/ 450850 w 547872"/>
                <a:gd name="connsiteY3" fmla="*/ 193675 h 685800"/>
                <a:gd name="connsiteX4" fmla="*/ 510381 w 547872"/>
                <a:gd name="connsiteY4" fmla="*/ 252413 h 685800"/>
                <a:gd name="connsiteX5" fmla="*/ 547687 w 547872"/>
                <a:gd name="connsiteY5" fmla="*/ 343694 h 685800"/>
                <a:gd name="connsiteX6" fmla="*/ 511175 w 547872"/>
                <a:gd name="connsiteY6" fmla="*/ 434975 h 685800"/>
                <a:gd name="connsiteX7" fmla="*/ 403225 w 547872"/>
                <a:gd name="connsiteY7" fmla="*/ 536575 h 685800"/>
                <a:gd name="connsiteX8" fmla="*/ 250824 w 547872"/>
                <a:gd name="connsiteY8" fmla="*/ 609600 h 685800"/>
                <a:gd name="connsiteX9" fmla="*/ 0 w 547872"/>
                <a:gd name="connsiteY9" fmla="*/ 685800 h 685800"/>
                <a:gd name="connsiteX10" fmla="*/ 3175 w 547872"/>
                <a:gd name="connsiteY10" fmla="*/ 0 h 685800"/>
                <a:gd name="connsiteX0" fmla="*/ 3175 w 548985"/>
                <a:gd name="connsiteY0" fmla="*/ 0 h 685800"/>
                <a:gd name="connsiteX1" fmla="*/ 219075 w 548985"/>
                <a:gd name="connsiteY1" fmla="*/ 66675 h 685800"/>
                <a:gd name="connsiteX2" fmla="*/ 327819 w 548985"/>
                <a:gd name="connsiteY2" fmla="*/ 115094 h 685800"/>
                <a:gd name="connsiteX3" fmla="*/ 450850 w 548985"/>
                <a:gd name="connsiteY3" fmla="*/ 193675 h 685800"/>
                <a:gd name="connsiteX4" fmla="*/ 510381 w 548985"/>
                <a:gd name="connsiteY4" fmla="*/ 252413 h 685800"/>
                <a:gd name="connsiteX5" fmla="*/ 547687 w 548985"/>
                <a:gd name="connsiteY5" fmla="*/ 343694 h 685800"/>
                <a:gd name="connsiteX6" fmla="*/ 520700 w 548985"/>
                <a:gd name="connsiteY6" fmla="*/ 430212 h 685800"/>
                <a:gd name="connsiteX7" fmla="*/ 403225 w 548985"/>
                <a:gd name="connsiteY7" fmla="*/ 536575 h 685800"/>
                <a:gd name="connsiteX8" fmla="*/ 250824 w 548985"/>
                <a:gd name="connsiteY8" fmla="*/ 609600 h 685800"/>
                <a:gd name="connsiteX9" fmla="*/ 0 w 548985"/>
                <a:gd name="connsiteY9" fmla="*/ 685800 h 685800"/>
                <a:gd name="connsiteX10" fmla="*/ 3175 w 548985"/>
                <a:gd name="connsiteY10" fmla="*/ 0 h 685800"/>
                <a:gd name="connsiteX0" fmla="*/ 3175 w 548985"/>
                <a:gd name="connsiteY0" fmla="*/ 0 h 685800"/>
                <a:gd name="connsiteX1" fmla="*/ 219075 w 548985"/>
                <a:gd name="connsiteY1" fmla="*/ 66675 h 685800"/>
                <a:gd name="connsiteX2" fmla="*/ 327819 w 548985"/>
                <a:gd name="connsiteY2" fmla="*/ 115094 h 685800"/>
                <a:gd name="connsiteX3" fmla="*/ 450850 w 548985"/>
                <a:gd name="connsiteY3" fmla="*/ 193675 h 685800"/>
                <a:gd name="connsiteX4" fmla="*/ 510381 w 548985"/>
                <a:gd name="connsiteY4" fmla="*/ 252413 h 685800"/>
                <a:gd name="connsiteX5" fmla="*/ 547687 w 548985"/>
                <a:gd name="connsiteY5" fmla="*/ 343694 h 685800"/>
                <a:gd name="connsiteX6" fmla="*/ 520700 w 548985"/>
                <a:gd name="connsiteY6" fmla="*/ 430212 h 685800"/>
                <a:gd name="connsiteX7" fmla="*/ 403225 w 548985"/>
                <a:gd name="connsiteY7" fmla="*/ 536575 h 685800"/>
                <a:gd name="connsiteX8" fmla="*/ 250824 w 548985"/>
                <a:gd name="connsiteY8" fmla="*/ 609600 h 685800"/>
                <a:gd name="connsiteX9" fmla="*/ 0 w 548985"/>
                <a:gd name="connsiteY9" fmla="*/ 685800 h 685800"/>
                <a:gd name="connsiteX10" fmla="*/ 3175 w 548985"/>
                <a:gd name="connsiteY10" fmla="*/ 0 h 685800"/>
                <a:gd name="connsiteX0" fmla="*/ 3175 w 548496"/>
                <a:gd name="connsiteY0" fmla="*/ 0 h 685800"/>
                <a:gd name="connsiteX1" fmla="*/ 219075 w 548496"/>
                <a:gd name="connsiteY1" fmla="*/ 66675 h 685800"/>
                <a:gd name="connsiteX2" fmla="*/ 327819 w 548496"/>
                <a:gd name="connsiteY2" fmla="*/ 115094 h 685800"/>
                <a:gd name="connsiteX3" fmla="*/ 450850 w 548496"/>
                <a:gd name="connsiteY3" fmla="*/ 193675 h 685800"/>
                <a:gd name="connsiteX4" fmla="*/ 510381 w 548496"/>
                <a:gd name="connsiteY4" fmla="*/ 252413 h 685800"/>
                <a:gd name="connsiteX5" fmla="*/ 547687 w 548496"/>
                <a:gd name="connsiteY5" fmla="*/ 343694 h 685800"/>
                <a:gd name="connsiteX6" fmla="*/ 518319 w 548496"/>
                <a:gd name="connsiteY6" fmla="*/ 442118 h 685800"/>
                <a:gd name="connsiteX7" fmla="*/ 403225 w 548496"/>
                <a:gd name="connsiteY7" fmla="*/ 536575 h 685800"/>
                <a:gd name="connsiteX8" fmla="*/ 250824 w 548496"/>
                <a:gd name="connsiteY8" fmla="*/ 609600 h 685800"/>
                <a:gd name="connsiteX9" fmla="*/ 0 w 548496"/>
                <a:gd name="connsiteY9" fmla="*/ 685800 h 685800"/>
                <a:gd name="connsiteX10" fmla="*/ 3175 w 548496"/>
                <a:gd name="connsiteY10" fmla="*/ 0 h 685800"/>
                <a:gd name="connsiteX0" fmla="*/ 3175 w 552738"/>
                <a:gd name="connsiteY0" fmla="*/ 0 h 685800"/>
                <a:gd name="connsiteX1" fmla="*/ 219075 w 552738"/>
                <a:gd name="connsiteY1" fmla="*/ 66675 h 685800"/>
                <a:gd name="connsiteX2" fmla="*/ 327819 w 552738"/>
                <a:gd name="connsiteY2" fmla="*/ 115094 h 685800"/>
                <a:gd name="connsiteX3" fmla="*/ 450850 w 552738"/>
                <a:gd name="connsiteY3" fmla="*/ 193675 h 685800"/>
                <a:gd name="connsiteX4" fmla="*/ 510381 w 552738"/>
                <a:gd name="connsiteY4" fmla="*/ 252413 h 685800"/>
                <a:gd name="connsiteX5" fmla="*/ 552449 w 552738"/>
                <a:gd name="connsiteY5" fmla="*/ 338932 h 685800"/>
                <a:gd name="connsiteX6" fmla="*/ 518319 w 552738"/>
                <a:gd name="connsiteY6" fmla="*/ 442118 h 685800"/>
                <a:gd name="connsiteX7" fmla="*/ 403225 w 552738"/>
                <a:gd name="connsiteY7" fmla="*/ 536575 h 685800"/>
                <a:gd name="connsiteX8" fmla="*/ 250824 w 552738"/>
                <a:gd name="connsiteY8" fmla="*/ 609600 h 685800"/>
                <a:gd name="connsiteX9" fmla="*/ 0 w 552738"/>
                <a:gd name="connsiteY9" fmla="*/ 685800 h 685800"/>
                <a:gd name="connsiteX10" fmla="*/ 3175 w 552738"/>
                <a:gd name="connsiteY10" fmla="*/ 0 h 685800"/>
                <a:gd name="connsiteX0" fmla="*/ 3175 w 552449"/>
                <a:gd name="connsiteY0" fmla="*/ 0 h 685800"/>
                <a:gd name="connsiteX1" fmla="*/ 219075 w 552449"/>
                <a:gd name="connsiteY1" fmla="*/ 66675 h 685800"/>
                <a:gd name="connsiteX2" fmla="*/ 327819 w 552449"/>
                <a:gd name="connsiteY2" fmla="*/ 115094 h 685800"/>
                <a:gd name="connsiteX3" fmla="*/ 450850 w 552449"/>
                <a:gd name="connsiteY3" fmla="*/ 193675 h 685800"/>
                <a:gd name="connsiteX4" fmla="*/ 510381 w 552449"/>
                <a:gd name="connsiteY4" fmla="*/ 252413 h 685800"/>
                <a:gd name="connsiteX5" fmla="*/ 552449 w 552449"/>
                <a:gd name="connsiteY5" fmla="*/ 338932 h 685800"/>
                <a:gd name="connsiteX6" fmla="*/ 518319 w 552449"/>
                <a:gd name="connsiteY6" fmla="*/ 442118 h 685800"/>
                <a:gd name="connsiteX7" fmla="*/ 403225 w 552449"/>
                <a:gd name="connsiteY7" fmla="*/ 536575 h 685800"/>
                <a:gd name="connsiteX8" fmla="*/ 250824 w 552449"/>
                <a:gd name="connsiteY8" fmla="*/ 609600 h 685800"/>
                <a:gd name="connsiteX9" fmla="*/ 0 w 552449"/>
                <a:gd name="connsiteY9" fmla="*/ 685800 h 685800"/>
                <a:gd name="connsiteX10" fmla="*/ 3175 w 552449"/>
                <a:gd name="connsiteY10" fmla="*/ 0 h 685800"/>
                <a:gd name="connsiteX0" fmla="*/ 3175 w 552449"/>
                <a:gd name="connsiteY0" fmla="*/ 0 h 685800"/>
                <a:gd name="connsiteX1" fmla="*/ 219075 w 552449"/>
                <a:gd name="connsiteY1" fmla="*/ 66675 h 685800"/>
                <a:gd name="connsiteX2" fmla="*/ 327819 w 552449"/>
                <a:gd name="connsiteY2" fmla="*/ 115094 h 685800"/>
                <a:gd name="connsiteX3" fmla="*/ 450850 w 552449"/>
                <a:gd name="connsiteY3" fmla="*/ 193675 h 685800"/>
                <a:gd name="connsiteX4" fmla="*/ 510381 w 552449"/>
                <a:gd name="connsiteY4" fmla="*/ 252413 h 685800"/>
                <a:gd name="connsiteX5" fmla="*/ 552449 w 552449"/>
                <a:gd name="connsiteY5" fmla="*/ 338932 h 685800"/>
                <a:gd name="connsiteX6" fmla="*/ 518319 w 552449"/>
                <a:gd name="connsiteY6" fmla="*/ 442118 h 685800"/>
                <a:gd name="connsiteX7" fmla="*/ 403225 w 552449"/>
                <a:gd name="connsiteY7" fmla="*/ 536575 h 685800"/>
                <a:gd name="connsiteX8" fmla="*/ 250824 w 552449"/>
                <a:gd name="connsiteY8" fmla="*/ 609600 h 685800"/>
                <a:gd name="connsiteX9" fmla="*/ 0 w 552449"/>
                <a:gd name="connsiteY9" fmla="*/ 685800 h 685800"/>
                <a:gd name="connsiteX10" fmla="*/ 3175 w 552449"/>
                <a:gd name="connsiteY10" fmla="*/ 0 h 685800"/>
                <a:gd name="connsiteX0" fmla="*/ 1303337 w 1852611"/>
                <a:gd name="connsiteY0" fmla="*/ 0 h 685800"/>
                <a:gd name="connsiteX1" fmla="*/ 1519237 w 1852611"/>
                <a:gd name="connsiteY1" fmla="*/ 66675 h 685800"/>
                <a:gd name="connsiteX2" fmla="*/ 1627981 w 1852611"/>
                <a:gd name="connsiteY2" fmla="*/ 115094 h 685800"/>
                <a:gd name="connsiteX3" fmla="*/ 1751012 w 1852611"/>
                <a:gd name="connsiteY3" fmla="*/ 193675 h 685800"/>
                <a:gd name="connsiteX4" fmla="*/ 1810543 w 1852611"/>
                <a:gd name="connsiteY4" fmla="*/ 252413 h 685800"/>
                <a:gd name="connsiteX5" fmla="*/ 1852611 w 1852611"/>
                <a:gd name="connsiteY5" fmla="*/ 338932 h 685800"/>
                <a:gd name="connsiteX6" fmla="*/ 1818481 w 1852611"/>
                <a:gd name="connsiteY6" fmla="*/ 442118 h 685800"/>
                <a:gd name="connsiteX7" fmla="*/ 1703387 w 1852611"/>
                <a:gd name="connsiteY7" fmla="*/ 536575 h 685800"/>
                <a:gd name="connsiteX8" fmla="*/ 1550986 w 1852611"/>
                <a:gd name="connsiteY8" fmla="*/ 609600 h 685800"/>
                <a:gd name="connsiteX9" fmla="*/ 1300162 w 1852611"/>
                <a:gd name="connsiteY9" fmla="*/ 685800 h 685800"/>
                <a:gd name="connsiteX10" fmla="*/ 0 w 1852611"/>
                <a:gd name="connsiteY10" fmla="*/ 346075 h 685800"/>
                <a:gd name="connsiteX11" fmla="*/ 1303337 w 1852611"/>
                <a:gd name="connsiteY11" fmla="*/ 0 h 685800"/>
                <a:gd name="connsiteX0" fmla="*/ 1303337 w 1852611"/>
                <a:gd name="connsiteY0" fmla="*/ 0 h 685800"/>
                <a:gd name="connsiteX1" fmla="*/ 1519237 w 1852611"/>
                <a:gd name="connsiteY1" fmla="*/ 66675 h 685800"/>
                <a:gd name="connsiteX2" fmla="*/ 1627981 w 1852611"/>
                <a:gd name="connsiteY2" fmla="*/ 115094 h 685800"/>
                <a:gd name="connsiteX3" fmla="*/ 1751012 w 1852611"/>
                <a:gd name="connsiteY3" fmla="*/ 193675 h 685800"/>
                <a:gd name="connsiteX4" fmla="*/ 1810543 w 1852611"/>
                <a:gd name="connsiteY4" fmla="*/ 252413 h 685800"/>
                <a:gd name="connsiteX5" fmla="*/ 1852611 w 1852611"/>
                <a:gd name="connsiteY5" fmla="*/ 338932 h 685800"/>
                <a:gd name="connsiteX6" fmla="*/ 1818481 w 1852611"/>
                <a:gd name="connsiteY6" fmla="*/ 442118 h 685800"/>
                <a:gd name="connsiteX7" fmla="*/ 1703387 w 1852611"/>
                <a:gd name="connsiteY7" fmla="*/ 536575 h 685800"/>
                <a:gd name="connsiteX8" fmla="*/ 1550986 w 1852611"/>
                <a:gd name="connsiteY8" fmla="*/ 609600 h 685800"/>
                <a:gd name="connsiteX9" fmla="*/ 1300162 w 1852611"/>
                <a:gd name="connsiteY9" fmla="*/ 685800 h 685800"/>
                <a:gd name="connsiteX10" fmla="*/ 0 w 1852611"/>
                <a:gd name="connsiteY10" fmla="*/ 346075 h 685800"/>
                <a:gd name="connsiteX11" fmla="*/ 1303337 w 1852611"/>
                <a:gd name="connsiteY11" fmla="*/ 0 h 685800"/>
                <a:gd name="connsiteX0" fmla="*/ 1303337 w 1852611"/>
                <a:gd name="connsiteY0" fmla="*/ 0 h 685800"/>
                <a:gd name="connsiteX1" fmla="*/ 1519237 w 1852611"/>
                <a:gd name="connsiteY1" fmla="*/ 66675 h 685800"/>
                <a:gd name="connsiteX2" fmla="*/ 1627981 w 1852611"/>
                <a:gd name="connsiteY2" fmla="*/ 115094 h 685800"/>
                <a:gd name="connsiteX3" fmla="*/ 1751012 w 1852611"/>
                <a:gd name="connsiteY3" fmla="*/ 193675 h 685800"/>
                <a:gd name="connsiteX4" fmla="*/ 1810543 w 1852611"/>
                <a:gd name="connsiteY4" fmla="*/ 252413 h 685800"/>
                <a:gd name="connsiteX5" fmla="*/ 1852611 w 1852611"/>
                <a:gd name="connsiteY5" fmla="*/ 338932 h 685800"/>
                <a:gd name="connsiteX6" fmla="*/ 1818481 w 1852611"/>
                <a:gd name="connsiteY6" fmla="*/ 442118 h 685800"/>
                <a:gd name="connsiteX7" fmla="*/ 1703387 w 1852611"/>
                <a:gd name="connsiteY7" fmla="*/ 536575 h 685800"/>
                <a:gd name="connsiteX8" fmla="*/ 1550986 w 1852611"/>
                <a:gd name="connsiteY8" fmla="*/ 609600 h 685800"/>
                <a:gd name="connsiteX9" fmla="*/ 1300162 w 1852611"/>
                <a:gd name="connsiteY9" fmla="*/ 685800 h 685800"/>
                <a:gd name="connsiteX10" fmla="*/ 0 w 1852611"/>
                <a:gd name="connsiteY10" fmla="*/ 346075 h 685800"/>
                <a:gd name="connsiteX11" fmla="*/ 1303337 w 1852611"/>
                <a:gd name="connsiteY11" fmla="*/ 0 h 685800"/>
                <a:gd name="connsiteX0" fmla="*/ 1303337 w 1852611"/>
                <a:gd name="connsiteY0" fmla="*/ 0 h 685800"/>
                <a:gd name="connsiteX1" fmla="*/ 1519237 w 1852611"/>
                <a:gd name="connsiteY1" fmla="*/ 66675 h 685800"/>
                <a:gd name="connsiteX2" fmla="*/ 1627981 w 1852611"/>
                <a:gd name="connsiteY2" fmla="*/ 115094 h 685800"/>
                <a:gd name="connsiteX3" fmla="*/ 1751012 w 1852611"/>
                <a:gd name="connsiteY3" fmla="*/ 193675 h 685800"/>
                <a:gd name="connsiteX4" fmla="*/ 1810543 w 1852611"/>
                <a:gd name="connsiteY4" fmla="*/ 252413 h 685800"/>
                <a:gd name="connsiteX5" fmla="*/ 1852611 w 1852611"/>
                <a:gd name="connsiteY5" fmla="*/ 338932 h 685800"/>
                <a:gd name="connsiteX6" fmla="*/ 1818481 w 1852611"/>
                <a:gd name="connsiteY6" fmla="*/ 442118 h 685800"/>
                <a:gd name="connsiteX7" fmla="*/ 1703387 w 1852611"/>
                <a:gd name="connsiteY7" fmla="*/ 536575 h 685800"/>
                <a:gd name="connsiteX8" fmla="*/ 1550986 w 1852611"/>
                <a:gd name="connsiteY8" fmla="*/ 609600 h 685800"/>
                <a:gd name="connsiteX9" fmla="*/ 1300162 w 1852611"/>
                <a:gd name="connsiteY9" fmla="*/ 685800 h 685800"/>
                <a:gd name="connsiteX10" fmla="*/ 0 w 1852611"/>
                <a:gd name="connsiteY10" fmla="*/ 346075 h 685800"/>
                <a:gd name="connsiteX11" fmla="*/ 1303337 w 1852611"/>
                <a:gd name="connsiteY11" fmla="*/ 0 h 685800"/>
                <a:gd name="connsiteX0" fmla="*/ 1303337 w 1852611"/>
                <a:gd name="connsiteY0" fmla="*/ 0 h 685800"/>
                <a:gd name="connsiteX1" fmla="*/ 1519237 w 1852611"/>
                <a:gd name="connsiteY1" fmla="*/ 66675 h 685800"/>
                <a:gd name="connsiteX2" fmla="*/ 1627981 w 1852611"/>
                <a:gd name="connsiteY2" fmla="*/ 115094 h 685800"/>
                <a:gd name="connsiteX3" fmla="*/ 1751012 w 1852611"/>
                <a:gd name="connsiteY3" fmla="*/ 193675 h 685800"/>
                <a:gd name="connsiteX4" fmla="*/ 1810543 w 1852611"/>
                <a:gd name="connsiteY4" fmla="*/ 252413 h 685800"/>
                <a:gd name="connsiteX5" fmla="*/ 1852611 w 1852611"/>
                <a:gd name="connsiteY5" fmla="*/ 338932 h 685800"/>
                <a:gd name="connsiteX6" fmla="*/ 1818481 w 1852611"/>
                <a:gd name="connsiteY6" fmla="*/ 442118 h 685800"/>
                <a:gd name="connsiteX7" fmla="*/ 1703387 w 1852611"/>
                <a:gd name="connsiteY7" fmla="*/ 536575 h 685800"/>
                <a:gd name="connsiteX8" fmla="*/ 1550986 w 1852611"/>
                <a:gd name="connsiteY8" fmla="*/ 609600 h 685800"/>
                <a:gd name="connsiteX9" fmla="*/ 1300162 w 1852611"/>
                <a:gd name="connsiteY9" fmla="*/ 685800 h 685800"/>
                <a:gd name="connsiteX10" fmla="*/ 0 w 1852611"/>
                <a:gd name="connsiteY10" fmla="*/ 346075 h 685800"/>
                <a:gd name="connsiteX11" fmla="*/ 1303337 w 1852611"/>
                <a:gd name="connsiteY11" fmla="*/ 0 h 685800"/>
                <a:gd name="connsiteX0" fmla="*/ 1303337 w 1852611"/>
                <a:gd name="connsiteY0" fmla="*/ 0 h 685800"/>
                <a:gd name="connsiteX1" fmla="*/ 1519237 w 1852611"/>
                <a:gd name="connsiteY1" fmla="*/ 66675 h 685800"/>
                <a:gd name="connsiteX2" fmla="*/ 1627981 w 1852611"/>
                <a:gd name="connsiteY2" fmla="*/ 115094 h 685800"/>
                <a:gd name="connsiteX3" fmla="*/ 1751012 w 1852611"/>
                <a:gd name="connsiteY3" fmla="*/ 193675 h 685800"/>
                <a:gd name="connsiteX4" fmla="*/ 1810543 w 1852611"/>
                <a:gd name="connsiteY4" fmla="*/ 252413 h 685800"/>
                <a:gd name="connsiteX5" fmla="*/ 1852611 w 1852611"/>
                <a:gd name="connsiteY5" fmla="*/ 338932 h 685800"/>
                <a:gd name="connsiteX6" fmla="*/ 1818481 w 1852611"/>
                <a:gd name="connsiteY6" fmla="*/ 442118 h 685800"/>
                <a:gd name="connsiteX7" fmla="*/ 1703387 w 1852611"/>
                <a:gd name="connsiteY7" fmla="*/ 536575 h 685800"/>
                <a:gd name="connsiteX8" fmla="*/ 1550986 w 1852611"/>
                <a:gd name="connsiteY8" fmla="*/ 609600 h 685800"/>
                <a:gd name="connsiteX9" fmla="*/ 1300162 w 1852611"/>
                <a:gd name="connsiteY9" fmla="*/ 685800 h 685800"/>
                <a:gd name="connsiteX10" fmla="*/ 0 w 1852611"/>
                <a:gd name="connsiteY10" fmla="*/ 346075 h 685800"/>
                <a:gd name="connsiteX11" fmla="*/ 1303337 w 1852611"/>
                <a:gd name="connsiteY11" fmla="*/ 0 h 685800"/>
                <a:gd name="connsiteX0" fmla="*/ 1303337 w 1852611"/>
                <a:gd name="connsiteY0" fmla="*/ 0 h 685800"/>
                <a:gd name="connsiteX1" fmla="*/ 1519237 w 1852611"/>
                <a:gd name="connsiteY1" fmla="*/ 66675 h 685800"/>
                <a:gd name="connsiteX2" fmla="*/ 1627981 w 1852611"/>
                <a:gd name="connsiteY2" fmla="*/ 115094 h 685800"/>
                <a:gd name="connsiteX3" fmla="*/ 1751012 w 1852611"/>
                <a:gd name="connsiteY3" fmla="*/ 193675 h 685800"/>
                <a:gd name="connsiteX4" fmla="*/ 1810543 w 1852611"/>
                <a:gd name="connsiteY4" fmla="*/ 252413 h 685800"/>
                <a:gd name="connsiteX5" fmla="*/ 1852611 w 1852611"/>
                <a:gd name="connsiteY5" fmla="*/ 338932 h 685800"/>
                <a:gd name="connsiteX6" fmla="*/ 1818481 w 1852611"/>
                <a:gd name="connsiteY6" fmla="*/ 442118 h 685800"/>
                <a:gd name="connsiteX7" fmla="*/ 1703387 w 1852611"/>
                <a:gd name="connsiteY7" fmla="*/ 536575 h 685800"/>
                <a:gd name="connsiteX8" fmla="*/ 1550986 w 1852611"/>
                <a:gd name="connsiteY8" fmla="*/ 609600 h 685800"/>
                <a:gd name="connsiteX9" fmla="*/ 1300162 w 1852611"/>
                <a:gd name="connsiteY9" fmla="*/ 685800 h 685800"/>
                <a:gd name="connsiteX10" fmla="*/ 0 w 1852611"/>
                <a:gd name="connsiteY10" fmla="*/ 346075 h 685800"/>
                <a:gd name="connsiteX11" fmla="*/ 1303337 w 1852611"/>
                <a:gd name="connsiteY11" fmla="*/ 0 h 685800"/>
                <a:gd name="connsiteX0" fmla="*/ 1303337 w 1852611"/>
                <a:gd name="connsiteY0" fmla="*/ 0 h 685800"/>
                <a:gd name="connsiteX1" fmla="*/ 1519237 w 1852611"/>
                <a:gd name="connsiteY1" fmla="*/ 66675 h 685800"/>
                <a:gd name="connsiteX2" fmla="*/ 1627981 w 1852611"/>
                <a:gd name="connsiteY2" fmla="*/ 115094 h 685800"/>
                <a:gd name="connsiteX3" fmla="*/ 1751012 w 1852611"/>
                <a:gd name="connsiteY3" fmla="*/ 193675 h 685800"/>
                <a:gd name="connsiteX4" fmla="*/ 1820140 w 1852611"/>
                <a:gd name="connsiteY4" fmla="*/ 245270 h 685800"/>
                <a:gd name="connsiteX5" fmla="*/ 1852611 w 1852611"/>
                <a:gd name="connsiteY5" fmla="*/ 338932 h 685800"/>
                <a:gd name="connsiteX6" fmla="*/ 1818481 w 1852611"/>
                <a:gd name="connsiteY6" fmla="*/ 442118 h 685800"/>
                <a:gd name="connsiteX7" fmla="*/ 1703387 w 1852611"/>
                <a:gd name="connsiteY7" fmla="*/ 536575 h 685800"/>
                <a:gd name="connsiteX8" fmla="*/ 1550986 w 1852611"/>
                <a:gd name="connsiteY8" fmla="*/ 609600 h 685800"/>
                <a:gd name="connsiteX9" fmla="*/ 1300162 w 1852611"/>
                <a:gd name="connsiteY9" fmla="*/ 685800 h 685800"/>
                <a:gd name="connsiteX10" fmla="*/ 0 w 1852611"/>
                <a:gd name="connsiteY10" fmla="*/ 346075 h 685800"/>
                <a:gd name="connsiteX11" fmla="*/ 1303337 w 1852611"/>
                <a:gd name="connsiteY11" fmla="*/ 0 h 685800"/>
                <a:gd name="connsiteX0" fmla="*/ 1303337 w 1852611"/>
                <a:gd name="connsiteY0" fmla="*/ 0 h 685800"/>
                <a:gd name="connsiteX1" fmla="*/ 1519237 w 1852611"/>
                <a:gd name="connsiteY1" fmla="*/ 66675 h 685800"/>
                <a:gd name="connsiteX2" fmla="*/ 1627981 w 1852611"/>
                <a:gd name="connsiteY2" fmla="*/ 115094 h 685800"/>
                <a:gd name="connsiteX3" fmla="*/ 1751012 w 1852611"/>
                <a:gd name="connsiteY3" fmla="*/ 184150 h 685800"/>
                <a:gd name="connsiteX4" fmla="*/ 1820140 w 1852611"/>
                <a:gd name="connsiteY4" fmla="*/ 245270 h 685800"/>
                <a:gd name="connsiteX5" fmla="*/ 1852611 w 1852611"/>
                <a:gd name="connsiteY5" fmla="*/ 338932 h 685800"/>
                <a:gd name="connsiteX6" fmla="*/ 1818481 w 1852611"/>
                <a:gd name="connsiteY6" fmla="*/ 442118 h 685800"/>
                <a:gd name="connsiteX7" fmla="*/ 1703387 w 1852611"/>
                <a:gd name="connsiteY7" fmla="*/ 536575 h 685800"/>
                <a:gd name="connsiteX8" fmla="*/ 1550986 w 1852611"/>
                <a:gd name="connsiteY8" fmla="*/ 609600 h 685800"/>
                <a:gd name="connsiteX9" fmla="*/ 1300162 w 1852611"/>
                <a:gd name="connsiteY9" fmla="*/ 685800 h 685800"/>
                <a:gd name="connsiteX10" fmla="*/ 0 w 1852611"/>
                <a:gd name="connsiteY10" fmla="*/ 346075 h 685800"/>
                <a:gd name="connsiteX11" fmla="*/ 1303337 w 1852611"/>
                <a:gd name="connsiteY11" fmla="*/ 0 h 685800"/>
                <a:gd name="connsiteX0" fmla="*/ 1303337 w 1852611"/>
                <a:gd name="connsiteY0" fmla="*/ 0 h 685800"/>
                <a:gd name="connsiteX1" fmla="*/ 1519237 w 1852611"/>
                <a:gd name="connsiteY1" fmla="*/ 66675 h 685800"/>
                <a:gd name="connsiteX2" fmla="*/ 1632780 w 1852611"/>
                <a:gd name="connsiteY2" fmla="*/ 115094 h 685800"/>
                <a:gd name="connsiteX3" fmla="*/ 1751012 w 1852611"/>
                <a:gd name="connsiteY3" fmla="*/ 184150 h 685800"/>
                <a:gd name="connsiteX4" fmla="*/ 1820140 w 1852611"/>
                <a:gd name="connsiteY4" fmla="*/ 245270 h 685800"/>
                <a:gd name="connsiteX5" fmla="*/ 1852611 w 1852611"/>
                <a:gd name="connsiteY5" fmla="*/ 338932 h 685800"/>
                <a:gd name="connsiteX6" fmla="*/ 1818481 w 1852611"/>
                <a:gd name="connsiteY6" fmla="*/ 442118 h 685800"/>
                <a:gd name="connsiteX7" fmla="*/ 1703387 w 1852611"/>
                <a:gd name="connsiteY7" fmla="*/ 536575 h 685800"/>
                <a:gd name="connsiteX8" fmla="*/ 1550986 w 1852611"/>
                <a:gd name="connsiteY8" fmla="*/ 609600 h 685800"/>
                <a:gd name="connsiteX9" fmla="*/ 1300162 w 1852611"/>
                <a:gd name="connsiteY9" fmla="*/ 685800 h 685800"/>
                <a:gd name="connsiteX10" fmla="*/ 0 w 1852611"/>
                <a:gd name="connsiteY10" fmla="*/ 346075 h 685800"/>
                <a:gd name="connsiteX11" fmla="*/ 1303337 w 1852611"/>
                <a:gd name="connsiteY11" fmla="*/ 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2611" h="685800">
                  <a:moveTo>
                    <a:pt x="1303337" y="0"/>
                  </a:moveTo>
                  <a:lnTo>
                    <a:pt x="1519237" y="66675"/>
                  </a:lnTo>
                  <a:cubicBezTo>
                    <a:pt x="1571625" y="86783"/>
                    <a:pt x="1578276" y="90752"/>
                    <a:pt x="1632780" y="115094"/>
                  </a:cubicBezTo>
                  <a:cubicBezTo>
                    <a:pt x="1689665" y="151342"/>
                    <a:pt x="1709208" y="148696"/>
                    <a:pt x="1751012" y="184150"/>
                  </a:cubicBezTo>
                  <a:cubicBezTo>
                    <a:pt x="1803929" y="219339"/>
                    <a:pt x="1793417" y="219606"/>
                    <a:pt x="1820140" y="245270"/>
                  </a:cubicBezTo>
                  <a:cubicBezTo>
                    <a:pt x="1850038" y="286016"/>
                    <a:pt x="1841763" y="307711"/>
                    <a:pt x="1852611" y="338932"/>
                  </a:cubicBezTo>
                  <a:cubicBezTo>
                    <a:pt x="1844144" y="409840"/>
                    <a:pt x="1848907" y="388937"/>
                    <a:pt x="1818481" y="442118"/>
                  </a:cubicBezTo>
                  <a:cubicBezTo>
                    <a:pt x="1771385" y="492917"/>
                    <a:pt x="1780117" y="482864"/>
                    <a:pt x="1703387" y="536575"/>
                  </a:cubicBezTo>
                  <a:cubicBezTo>
                    <a:pt x="1638300" y="573617"/>
                    <a:pt x="1620836" y="582083"/>
                    <a:pt x="1550986" y="609600"/>
                  </a:cubicBezTo>
                  <a:lnTo>
                    <a:pt x="1300162" y="685800"/>
                  </a:lnTo>
                  <a:lnTo>
                    <a:pt x="0" y="346075"/>
                  </a:lnTo>
                  <a:lnTo>
                    <a:pt x="1303337" y="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D03DC8-B3B7-4D21-B4AA-83E2AD22DC7D}"/>
                </a:ext>
              </a:extLst>
            </p:cNvPr>
            <p:cNvSpPr/>
            <p:nvPr/>
          </p:nvSpPr>
          <p:spPr>
            <a:xfrm>
              <a:off x="4899307" y="1195388"/>
              <a:ext cx="1843865" cy="2228850"/>
            </a:xfrm>
            <a:custGeom>
              <a:avLst/>
              <a:gdLst>
                <a:gd name="connsiteX0" fmla="*/ 1300162 w 1843087"/>
                <a:gd name="connsiteY0" fmla="*/ 0 h 2228850"/>
                <a:gd name="connsiteX1" fmla="*/ 0 w 1843087"/>
                <a:gd name="connsiteY1" fmla="*/ 2228850 h 2228850"/>
                <a:gd name="connsiteX2" fmla="*/ 1843087 w 1843087"/>
                <a:gd name="connsiteY2" fmla="*/ 357187 h 2228850"/>
                <a:gd name="connsiteX3" fmla="*/ 1300162 w 1843087"/>
                <a:gd name="connsiteY3" fmla="*/ 0 h 2228850"/>
                <a:gd name="connsiteX0" fmla="*/ 1300162 w 1843087"/>
                <a:gd name="connsiteY0" fmla="*/ 0 h 2228850"/>
                <a:gd name="connsiteX1" fmla="*/ 0 w 1843087"/>
                <a:gd name="connsiteY1" fmla="*/ 2228850 h 2228850"/>
                <a:gd name="connsiteX2" fmla="*/ 1843087 w 1843087"/>
                <a:gd name="connsiteY2" fmla="*/ 357187 h 2228850"/>
                <a:gd name="connsiteX3" fmla="*/ 1535906 w 1843087"/>
                <a:gd name="connsiteY3" fmla="*/ 78581 h 2228850"/>
                <a:gd name="connsiteX4" fmla="*/ 1300162 w 1843087"/>
                <a:gd name="connsiteY4" fmla="*/ 0 h 2228850"/>
                <a:gd name="connsiteX0" fmla="*/ 1300162 w 1843089"/>
                <a:gd name="connsiteY0" fmla="*/ 0 h 2228850"/>
                <a:gd name="connsiteX1" fmla="*/ 0 w 1843089"/>
                <a:gd name="connsiteY1" fmla="*/ 2228850 h 2228850"/>
                <a:gd name="connsiteX2" fmla="*/ 1843087 w 1843089"/>
                <a:gd name="connsiteY2" fmla="*/ 357187 h 2228850"/>
                <a:gd name="connsiteX3" fmla="*/ 1535906 w 1843089"/>
                <a:gd name="connsiteY3" fmla="*/ 78581 h 2228850"/>
                <a:gd name="connsiteX4" fmla="*/ 1300162 w 1843089"/>
                <a:gd name="connsiteY4" fmla="*/ 0 h 2228850"/>
                <a:gd name="connsiteX0" fmla="*/ 1300162 w 1972151"/>
                <a:gd name="connsiteY0" fmla="*/ 0 h 2228850"/>
                <a:gd name="connsiteX1" fmla="*/ 0 w 1972151"/>
                <a:gd name="connsiteY1" fmla="*/ 2228850 h 2228850"/>
                <a:gd name="connsiteX2" fmla="*/ 1843087 w 1972151"/>
                <a:gd name="connsiteY2" fmla="*/ 357187 h 2228850"/>
                <a:gd name="connsiteX3" fmla="*/ 1788318 w 1972151"/>
                <a:gd name="connsiteY3" fmla="*/ 226218 h 2228850"/>
                <a:gd name="connsiteX4" fmla="*/ 1535906 w 1972151"/>
                <a:gd name="connsiteY4" fmla="*/ 78581 h 2228850"/>
                <a:gd name="connsiteX5" fmla="*/ 1300162 w 1972151"/>
                <a:gd name="connsiteY5" fmla="*/ 0 h 2228850"/>
                <a:gd name="connsiteX0" fmla="*/ 1300162 w 1843865"/>
                <a:gd name="connsiteY0" fmla="*/ 0 h 2228850"/>
                <a:gd name="connsiteX1" fmla="*/ 0 w 1843865"/>
                <a:gd name="connsiteY1" fmla="*/ 2228850 h 2228850"/>
                <a:gd name="connsiteX2" fmla="*/ 1843087 w 1843865"/>
                <a:gd name="connsiteY2" fmla="*/ 357187 h 2228850"/>
                <a:gd name="connsiteX3" fmla="*/ 1788318 w 1843865"/>
                <a:gd name="connsiteY3" fmla="*/ 226218 h 2228850"/>
                <a:gd name="connsiteX4" fmla="*/ 1535906 w 1843865"/>
                <a:gd name="connsiteY4" fmla="*/ 78581 h 2228850"/>
                <a:gd name="connsiteX5" fmla="*/ 1300162 w 1843865"/>
                <a:gd name="connsiteY5" fmla="*/ 0 h 2228850"/>
                <a:gd name="connsiteX0" fmla="*/ 1300162 w 1843865"/>
                <a:gd name="connsiteY0" fmla="*/ 0 h 2228850"/>
                <a:gd name="connsiteX1" fmla="*/ 0 w 1843865"/>
                <a:gd name="connsiteY1" fmla="*/ 2228850 h 2228850"/>
                <a:gd name="connsiteX2" fmla="*/ 1843087 w 1843865"/>
                <a:gd name="connsiteY2" fmla="*/ 357187 h 2228850"/>
                <a:gd name="connsiteX3" fmla="*/ 1788318 w 1843865"/>
                <a:gd name="connsiteY3" fmla="*/ 226218 h 2228850"/>
                <a:gd name="connsiteX4" fmla="*/ 1666875 w 1843865"/>
                <a:gd name="connsiteY4" fmla="*/ 138112 h 2228850"/>
                <a:gd name="connsiteX5" fmla="*/ 1535906 w 1843865"/>
                <a:gd name="connsiteY5" fmla="*/ 78581 h 2228850"/>
                <a:gd name="connsiteX6" fmla="*/ 1300162 w 1843865"/>
                <a:gd name="connsiteY6" fmla="*/ 0 h 2228850"/>
                <a:gd name="connsiteX0" fmla="*/ 1300162 w 1843865"/>
                <a:gd name="connsiteY0" fmla="*/ 0 h 2228850"/>
                <a:gd name="connsiteX1" fmla="*/ 0 w 1843865"/>
                <a:gd name="connsiteY1" fmla="*/ 2228850 h 2228850"/>
                <a:gd name="connsiteX2" fmla="*/ 1843087 w 1843865"/>
                <a:gd name="connsiteY2" fmla="*/ 357187 h 2228850"/>
                <a:gd name="connsiteX3" fmla="*/ 1788318 w 1843865"/>
                <a:gd name="connsiteY3" fmla="*/ 226218 h 2228850"/>
                <a:gd name="connsiteX4" fmla="*/ 1666875 w 1843865"/>
                <a:gd name="connsiteY4" fmla="*/ 138112 h 2228850"/>
                <a:gd name="connsiteX5" fmla="*/ 1535906 w 1843865"/>
                <a:gd name="connsiteY5" fmla="*/ 78581 h 2228850"/>
                <a:gd name="connsiteX6" fmla="*/ 1423987 w 1843865"/>
                <a:gd name="connsiteY6" fmla="*/ 33337 h 2228850"/>
                <a:gd name="connsiteX7" fmla="*/ 1300162 w 1843865"/>
                <a:gd name="connsiteY7" fmla="*/ 0 h 2228850"/>
                <a:gd name="connsiteX0" fmla="*/ 1300162 w 1843865"/>
                <a:gd name="connsiteY0" fmla="*/ 0 h 2228850"/>
                <a:gd name="connsiteX1" fmla="*/ 0 w 1843865"/>
                <a:gd name="connsiteY1" fmla="*/ 2228850 h 2228850"/>
                <a:gd name="connsiteX2" fmla="*/ 1843087 w 1843865"/>
                <a:gd name="connsiteY2" fmla="*/ 357187 h 2228850"/>
                <a:gd name="connsiteX3" fmla="*/ 1788318 w 1843865"/>
                <a:gd name="connsiteY3" fmla="*/ 226218 h 2228850"/>
                <a:gd name="connsiteX4" fmla="*/ 1666875 w 1843865"/>
                <a:gd name="connsiteY4" fmla="*/ 138112 h 2228850"/>
                <a:gd name="connsiteX5" fmla="*/ 1535906 w 1843865"/>
                <a:gd name="connsiteY5" fmla="*/ 78581 h 2228850"/>
                <a:gd name="connsiteX6" fmla="*/ 1423987 w 1843865"/>
                <a:gd name="connsiteY6" fmla="*/ 33337 h 2228850"/>
                <a:gd name="connsiteX7" fmla="*/ 1300162 w 1843865"/>
                <a:gd name="connsiteY7" fmla="*/ 0 h 22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3865" h="2228850">
                  <a:moveTo>
                    <a:pt x="1300162" y="0"/>
                  </a:moveTo>
                  <a:lnTo>
                    <a:pt x="0" y="2228850"/>
                  </a:lnTo>
                  <a:lnTo>
                    <a:pt x="1843087" y="357187"/>
                  </a:lnTo>
                  <a:cubicBezTo>
                    <a:pt x="1846658" y="299641"/>
                    <a:pt x="1839515" y="272652"/>
                    <a:pt x="1788318" y="226218"/>
                  </a:cubicBezTo>
                  <a:cubicBezTo>
                    <a:pt x="1755377" y="190102"/>
                    <a:pt x="1708944" y="162718"/>
                    <a:pt x="1666875" y="138112"/>
                  </a:cubicBezTo>
                  <a:cubicBezTo>
                    <a:pt x="1624806" y="113506"/>
                    <a:pt x="1577578" y="95250"/>
                    <a:pt x="1535906" y="78581"/>
                  </a:cubicBezTo>
                  <a:cubicBezTo>
                    <a:pt x="1496218" y="65087"/>
                    <a:pt x="1489869" y="58738"/>
                    <a:pt x="1423987" y="33337"/>
                  </a:cubicBezTo>
                  <a:lnTo>
                    <a:pt x="1300162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5251880-9009-470C-B065-44E480B1A2F6}"/>
                </a:ext>
              </a:extLst>
            </p:cNvPr>
            <p:cNvSpPr/>
            <p:nvPr/>
          </p:nvSpPr>
          <p:spPr>
            <a:xfrm>
              <a:off x="4894544" y="1200150"/>
              <a:ext cx="1313375" cy="2228850"/>
            </a:xfrm>
            <a:custGeom>
              <a:avLst/>
              <a:gdLst>
                <a:gd name="connsiteX0" fmla="*/ 1300163 w 1300163"/>
                <a:gd name="connsiteY0" fmla="*/ 0 h 2228850"/>
                <a:gd name="connsiteX1" fmla="*/ 4763 w 1300163"/>
                <a:gd name="connsiteY1" fmla="*/ 342900 h 2228850"/>
                <a:gd name="connsiteX2" fmla="*/ 0 w 1300163"/>
                <a:gd name="connsiteY2" fmla="*/ 2228850 h 2228850"/>
                <a:gd name="connsiteX3" fmla="*/ 1300163 w 1300163"/>
                <a:gd name="connsiteY3" fmla="*/ 0 h 22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0163" h="2228850">
                  <a:moveTo>
                    <a:pt x="1300163" y="0"/>
                  </a:moveTo>
                  <a:lnTo>
                    <a:pt x="4763" y="342900"/>
                  </a:lnTo>
                  <a:cubicBezTo>
                    <a:pt x="3175" y="971550"/>
                    <a:pt x="1588" y="1600200"/>
                    <a:pt x="0" y="2228850"/>
                  </a:cubicBezTo>
                  <a:lnTo>
                    <a:pt x="130016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8423301-03C3-4B58-9DC8-74E37E174D3A}"/>
                </a:ext>
              </a:extLst>
            </p:cNvPr>
            <p:cNvSpPr/>
            <p:nvPr/>
          </p:nvSpPr>
          <p:spPr>
            <a:xfrm>
              <a:off x="4899306" y="1543050"/>
              <a:ext cx="1300163" cy="1885950"/>
            </a:xfrm>
            <a:custGeom>
              <a:avLst/>
              <a:gdLst>
                <a:gd name="connsiteX0" fmla="*/ 0 w 1300163"/>
                <a:gd name="connsiteY0" fmla="*/ 0 h 1885950"/>
                <a:gd name="connsiteX1" fmla="*/ 0 w 1300163"/>
                <a:gd name="connsiteY1" fmla="*/ 1885950 h 1885950"/>
                <a:gd name="connsiteX2" fmla="*/ 1300163 w 1300163"/>
                <a:gd name="connsiteY2" fmla="*/ 347663 h 1885950"/>
                <a:gd name="connsiteX3" fmla="*/ 0 w 1300163"/>
                <a:gd name="connsiteY3" fmla="*/ 0 h 188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0163" h="1885950">
                  <a:moveTo>
                    <a:pt x="0" y="0"/>
                  </a:moveTo>
                  <a:lnTo>
                    <a:pt x="0" y="1885950"/>
                  </a:lnTo>
                  <a:lnTo>
                    <a:pt x="1300163" y="347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CB220F7-F614-4E6E-A7F2-2B4E8CCD56FE}"/>
              </a:ext>
            </a:extLst>
          </p:cNvPr>
          <p:cNvGrpSpPr/>
          <p:nvPr/>
        </p:nvGrpSpPr>
        <p:grpSpPr>
          <a:xfrm>
            <a:off x="4896118" y="1200224"/>
            <a:ext cx="1306118" cy="684917"/>
            <a:chOff x="4896118" y="1200224"/>
            <a:chExt cx="1306118" cy="684917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6BFCC5A-AA83-4818-A1A3-AB68AFF0169A}"/>
                </a:ext>
              </a:extLst>
            </p:cNvPr>
            <p:cNvCxnSpPr>
              <a:cxnSpLocks/>
            </p:cNvCxnSpPr>
            <p:nvPr/>
          </p:nvCxnSpPr>
          <p:spPr>
            <a:xfrm>
              <a:off x="4896118" y="1542682"/>
              <a:ext cx="1306118" cy="34245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F3CCA7D6-C3F1-434C-9452-D9313DE7B40C}"/>
                </a:ext>
              </a:extLst>
            </p:cNvPr>
            <p:cNvGrpSpPr/>
            <p:nvPr/>
          </p:nvGrpSpPr>
          <p:grpSpPr>
            <a:xfrm>
              <a:off x="4896118" y="1200224"/>
              <a:ext cx="1306118" cy="462225"/>
              <a:chOff x="4896118" y="1200224"/>
              <a:chExt cx="1306118" cy="462225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B059FB0-3EB4-4D86-B877-73ECD2DA9B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96118" y="1200224"/>
                <a:ext cx="1306118" cy="34245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1D6E391A-3AEC-42D3-B911-05B9152C3A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10283" y="1488210"/>
                <a:ext cx="157769" cy="4136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12E85658-B3F4-4079-8007-172F780309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66568" y="1531247"/>
                <a:ext cx="201484" cy="5282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ED5C592-0D0A-4B81-BC92-CAD91194DD67}"/>
                  </a:ext>
                </a:extLst>
              </p:cNvPr>
              <p:cNvSpPr txBox="1"/>
              <p:nvPr/>
            </p:nvSpPr>
            <p:spPr>
              <a:xfrm>
                <a:off x="5226423" y="1400839"/>
                <a:ext cx="3850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90</a:t>
                </a:r>
                <a:r>
                  <a:rPr lang="en-US" sz="1100" dirty="0">
                    <a:sym typeface="Symbol" panose="05050102010706020507" pitchFamily="18" charset="2"/>
                  </a:rPr>
                  <a:t></a:t>
                </a:r>
                <a:endParaRPr lang="en-US" sz="1100" dirty="0"/>
              </a:p>
            </p:txBody>
          </p:sp>
        </p:grp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CB306684-E9FF-4EA5-A79B-D63F43DC250D}"/>
              </a:ext>
            </a:extLst>
          </p:cNvPr>
          <p:cNvGrpSpPr/>
          <p:nvPr/>
        </p:nvGrpSpPr>
        <p:grpSpPr>
          <a:xfrm>
            <a:off x="5374612" y="1265158"/>
            <a:ext cx="3944648" cy="2217909"/>
            <a:chOff x="5374611" y="1130866"/>
            <a:chExt cx="4169941" cy="2344582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F40FFA5-8D7B-4667-9AD8-E763D87AB59B}"/>
                </a:ext>
              </a:extLst>
            </p:cNvPr>
            <p:cNvSpPr/>
            <p:nvPr/>
          </p:nvSpPr>
          <p:spPr>
            <a:xfrm>
              <a:off x="9388268" y="1130866"/>
              <a:ext cx="156284" cy="15628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F519E00-533C-4DD9-9BEF-2995DB00927A}"/>
                </a:ext>
              </a:extLst>
            </p:cNvPr>
            <p:cNvSpPr/>
            <p:nvPr/>
          </p:nvSpPr>
          <p:spPr>
            <a:xfrm>
              <a:off x="9388268" y="1287161"/>
              <a:ext cx="156284" cy="15628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B668F25-9F74-42EC-8FF5-C55B70A58B13}"/>
                </a:ext>
              </a:extLst>
            </p:cNvPr>
            <p:cNvSpPr/>
            <p:nvPr/>
          </p:nvSpPr>
          <p:spPr>
            <a:xfrm>
              <a:off x="9388268" y="1443457"/>
              <a:ext cx="156284" cy="15628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C964353-0B7D-4059-8F0C-A7C7337576FC}"/>
                </a:ext>
              </a:extLst>
            </p:cNvPr>
            <p:cNvSpPr/>
            <p:nvPr/>
          </p:nvSpPr>
          <p:spPr>
            <a:xfrm>
              <a:off x="9388268" y="1599752"/>
              <a:ext cx="156284" cy="15628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4E696A-19E2-42DE-9CE5-B8C30F5166DC}"/>
                </a:ext>
              </a:extLst>
            </p:cNvPr>
            <p:cNvSpPr/>
            <p:nvPr/>
          </p:nvSpPr>
          <p:spPr>
            <a:xfrm>
              <a:off x="9388268" y="1756094"/>
              <a:ext cx="156284" cy="15628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7FAE8B6-AC40-4AF8-8747-4F6739CDA747}"/>
                </a:ext>
              </a:extLst>
            </p:cNvPr>
            <p:cNvSpPr/>
            <p:nvPr/>
          </p:nvSpPr>
          <p:spPr>
            <a:xfrm>
              <a:off x="9388268" y="1912401"/>
              <a:ext cx="156284" cy="15628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B5F7931-8947-4AFB-B4A5-6B9D568899CF}"/>
                </a:ext>
              </a:extLst>
            </p:cNvPr>
            <p:cNvSpPr/>
            <p:nvPr/>
          </p:nvSpPr>
          <p:spPr>
            <a:xfrm>
              <a:off x="9388268" y="2068708"/>
              <a:ext cx="156284" cy="15628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D34B35C-7898-4D58-8707-84F1722C77A1}"/>
                </a:ext>
              </a:extLst>
            </p:cNvPr>
            <p:cNvSpPr/>
            <p:nvPr/>
          </p:nvSpPr>
          <p:spPr>
            <a:xfrm>
              <a:off x="9388268" y="2225015"/>
              <a:ext cx="156284" cy="1562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49ABC6B-8CD1-4AF6-A8A6-CE8E921C3461}"/>
                </a:ext>
              </a:extLst>
            </p:cNvPr>
            <p:cNvSpPr/>
            <p:nvPr/>
          </p:nvSpPr>
          <p:spPr>
            <a:xfrm>
              <a:off x="9388268" y="2381322"/>
              <a:ext cx="156284" cy="1562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ED6F844-8CF2-4453-B2C6-B22954C7F71C}"/>
                </a:ext>
              </a:extLst>
            </p:cNvPr>
            <p:cNvSpPr/>
            <p:nvPr/>
          </p:nvSpPr>
          <p:spPr>
            <a:xfrm>
              <a:off x="9388268" y="2537629"/>
              <a:ext cx="156284" cy="1562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6CD0498-4BB7-42E7-8EB7-241511579CF3}"/>
                </a:ext>
              </a:extLst>
            </p:cNvPr>
            <p:cNvSpPr/>
            <p:nvPr/>
          </p:nvSpPr>
          <p:spPr>
            <a:xfrm>
              <a:off x="9388268" y="2693936"/>
              <a:ext cx="156284" cy="15628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BC4188E-ADC1-4990-8BF1-033475EC79BC}"/>
                </a:ext>
              </a:extLst>
            </p:cNvPr>
            <p:cNvSpPr/>
            <p:nvPr/>
          </p:nvSpPr>
          <p:spPr>
            <a:xfrm>
              <a:off x="9388268" y="2850243"/>
              <a:ext cx="156284" cy="1562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3E8CC0C-F53C-4E40-8869-E6C52937DBDB}"/>
                </a:ext>
              </a:extLst>
            </p:cNvPr>
            <p:cNvSpPr/>
            <p:nvPr/>
          </p:nvSpPr>
          <p:spPr>
            <a:xfrm>
              <a:off x="9388268" y="3006550"/>
              <a:ext cx="156284" cy="1562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82613C8-99A6-471A-BF5D-BB4032A26091}"/>
                </a:ext>
              </a:extLst>
            </p:cNvPr>
            <p:cNvSpPr/>
            <p:nvPr/>
          </p:nvSpPr>
          <p:spPr>
            <a:xfrm>
              <a:off x="9388268" y="3162857"/>
              <a:ext cx="156284" cy="1562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734B5EF-4FE7-43FF-A569-F790F261E7AC}"/>
                </a:ext>
              </a:extLst>
            </p:cNvPr>
            <p:cNvSpPr/>
            <p:nvPr/>
          </p:nvSpPr>
          <p:spPr>
            <a:xfrm>
              <a:off x="9388268" y="3319164"/>
              <a:ext cx="156284" cy="1562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F1B1D74-8BF8-4A8D-98E2-706710740A4E}"/>
                </a:ext>
              </a:extLst>
            </p:cNvPr>
            <p:cNvSpPr/>
            <p:nvPr/>
          </p:nvSpPr>
          <p:spPr>
            <a:xfrm flipH="1">
              <a:off x="7562586" y="1130866"/>
              <a:ext cx="156284" cy="15628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05920EF-375C-48F0-B171-BB5F37A483AD}"/>
                </a:ext>
              </a:extLst>
            </p:cNvPr>
            <p:cNvSpPr/>
            <p:nvPr/>
          </p:nvSpPr>
          <p:spPr>
            <a:xfrm flipH="1">
              <a:off x="7406302" y="1287161"/>
              <a:ext cx="156284" cy="15628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6B8274C-425E-4258-BE8F-460FDB829AB1}"/>
                </a:ext>
              </a:extLst>
            </p:cNvPr>
            <p:cNvSpPr/>
            <p:nvPr/>
          </p:nvSpPr>
          <p:spPr>
            <a:xfrm flipH="1">
              <a:off x="7250018" y="1443457"/>
              <a:ext cx="156284" cy="15628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415D12A-B136-48A1-BCB3-1627A59E6F5A}"/>
                </a:ext>
              </a:extLst>
            </p:cNvPr>
            <p:cNvSpPr/>
            <p:nvPr/>
          </p:nvSpPr>
          <p:spPr>
            <a:xfrm flipH="1">
              <a:off x="7093734" y="1599752"/>
              <a:ext cx="156284" cy="15628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BA70670-90AB-4556-B24D-C24C911E4AB0}"/>
                </a:ext>
              </a:extLst>
            </p:cNvPr>
            <p:cNvSpPr/>
            <p:nvPr/>
          </p:nvSpPr>
          <p:spPr>
            <a:xfrm flipH="1">
              <a:off x="6937450" y="1754226"/>
              <a:ext cx="156284" cy="15628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73C69C9-F614-4392-AE8B-AEE08D9E44E6}"/>
                </a:ext>
              </a:extLst>
            </p:cNvPr>
            <p:cNvSpPr/>
            <p:nvPr/>
          </p:nvSpPr>
          <p:spPr>
            <a:xfrm flipH="1">
              <a:off x="6781166" y="1910510"/>
              <a:ext cx="156284" cy="15628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15C932D-557A-475B-B410-A7E8D7211300}"/>
                </a:ext>
              </a:extLst>
            </p:cNvPr>
            <p:cNvSpPr/>
            <p:nvPr/>
          </p:nvSpPr>
          <p:spPr>
            <a:xfrm flipH="1">
              <a:off x="6624882" y="2066794"/>
              <a:ext cx="156284" cy="15628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1E9C8B8-A986-44E0-A4D9-68BC3E4295E2}"/>
                </a:ext>
              </a:extLst>
            </p:cNvPr>
            <p:cNvSpPr/>
            <p:nvPr/>
          </p:nvSpPr>
          <p:spPr>
            <a:xfrm flipH="1">
              <a:off x="6468599" y="2223078"/>
              <a:ext cx="156284" cy="1562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144F1F5-3329-4B32-BCF0-896113523104}"/>
                </a:ext>
              </a:extLst>
            </p:cNvPr>
            <p:cNvSpPr/>
            <p:nvPr/>
          </p:nvSpPr>
          <p:spPr>
            <a:xfrm flipH="1">
              <a:off x="6312315" y="2379362"/>
              <a:ext cx="156284" cy="1562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3C8A6D4-22A3-4EE4-A60F-DB08575B195A}"/>
                </a:ext>
              </a:extLst>
            </p:cNvPr>
            <p:cNvSpPr/>
            <p:nvPr/>
          </p:nvSpPr>
          <p:spPr>
            <a:xfrm flipH="1">
              <a:off x="6156031" y="2535646"/>
              <a:ext cx="156284" cy="1562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960DA9C-AC42-48EC-B882-B35D4A3E2AF2}"/>
                </a:ext>
              </a:extLst>
            </p:cNvPr>
            <p:cNvSpPr/>
            <p:nvPr/>
          </p:nvSpPr>
          <p:spPr>
            <a:xfrm flipH="1">
              <a:off x="5999747" y="2691930"/>
              <a:ext cx="156284" cy="15628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F8C7EDF-58B1-4D7B-8EC8-D982A3A3816C}"/>
                </a:ext>
              </a:extLst>
            </p:cNvPr>
            <p:cNvSpPr/>
            <p:nvPr/>
          </p:nvSpPr>
          <p:spPr>
            <a:xfrm flipH="1">
              <a:off x="5843463" y="2848213"/>
              <a:ext cx="156284" cy="1562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25D7AFD-1FD1-403B-BA11-CA79897B0A6E}"/>
                </a:ext>
              </a:extLst>
            </p:cNvPr>
            <p:cNvSpPr/>
            <p:nvPr/>
          </p:nvSpPr>
          <p:spPr>
            <a:xfrm flipH="1">
              <a:off x="5687179" y="3004497"/>
              <a:ext cx="156284" cy="1562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FB76EBC-9A10-4B9F-ABB1-07553D9D08C9}"/>
                </a:ext>
              </a:extLst>
            </p:cNvPr>
            <p:cNvSpPr/>
            <p:nvPr/>
          </p:nvSpPr>
          <p:spPr>
            <a:xfrm flipH="1">
              <a:off x="5530895" y="3160781"/>
              <a:ext cx="156284" cy="1562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DDF09CA-7E04-4E43-BD76-AFA1B7744EB5}"/>
                </a:ext>
              </a:extLst>
            </p:cNvPr>
            <p:cNvSpPr/>
            <p:nvPr/>
          </p:nvSpPr>
          <p:spPr>
            <a:xfrm flipH="1">
              <a:off x="5374611" y="3317065"/>
              <a:ext cx="156284" cy="1562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E525804-4B4A-49C0-A1D1-2328C78CF11A}"/>
                </a:ext>
              </a:extLst>
            </p:cNvPr>
            <p:cNvCxnSpPr>
              <a:cxnSpLocks/>
            </p:cNvCxnSpPr>
            <p:nvPr/>
          </p:nvCxnSpPr>
          <p:spPr>
            <a:xfrm>
              <a:off x="7835900" y="1209008"/>
              <a:ext cx="146685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45337B77-AA27-4D1E-B792-1CB017F2F32C}"/>
                </a:ext>
              </a:extLst>
            </p:cNvPr>
            <p:cNvCxnSpPr>
              <a:cxnSpLocks/>
            </p:cNvCxnSpPr>
            <p:nvPr/>
          </p:nvCxnSpPr>
          <p:spPr>
            <a:xfrm>
              <a:off x="7640728" y="1365303"/>
              <a:ext cx="166202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4B0495C3-E3B7-49D4-9A25-2133D0C4174F}"/>
                </a:ext>
              </a:extLst>
            </p:cNvPr>
            <p:cNvCxnSpPr>
              <a:cxnSpLocks/>
            </p:cNvCxnSpPr>
            <p:nvPr/>
          </p:nvCxnSpPr>
          <p:spPr>
            <a:xfrm>
              <a:off x="7484444" y="1521599"/>
              <a:ext cx="1818306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3DDFE97D-AE51-4129-88C6-B79254FA3BA9}"/>
                </a:ext>
              </a:extLst>
            </p:cNvPr>
            <p:cNvCxnSpPr>
              <a:cxnSpLocks/>
            </p:cNvCxnSpPr>
            <p:nvPr/>
          </p:nvCxnSpPr>
          <p:spPr>
            <a:xfrm>
              <a:off x="7328160" y="1677894"/>
              <a:ext cx="197459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B0DE4AED-A1FD-48AB-A0EB-A67B2F9DA480}"/>
                </a:ext>
              </a:extLst>
            </p:cNvPr>
            <p:cNvCxnSpPr>
              <a:cxnSpLocks/>
            </p:cNvCxnSpPr>
            <p:nvPr/>
          </p:nvCxnSpPr>
          <p:spPr>
            <a:xfrm>
              <a:off x="7171876" y="1832368"/>
              <a:ext cx="213087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0CE9D7B5-EF25-4EB3-9997-931C6FD2FC6D}"/>
                </a:ext>
              </a:extLst>
            </p:cNvPr>
            <p:cNvCxnSpPr>
              <a:cxnSpLocks/>
            </p:cNvCxnSpPr>
            <p:nvPr/>
          </p:nvCxnSpPr>
          <p:spPr>
            <a:xfrm>
              <a:off x="7015592" y="1986842"/>
              <a:ext cx="2287158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CA3915F8-B870-4891-9162-801B902156DD}"/>
                </a:ext>
              </a:extLst>
            </p:cNvPr>
            <p:cNvCxnSpPr>
              <a:cxnSpLocks/>
            </p:cNvCxnSpPr>
            <p:nvPr/>
          </p:nvCxnSpPr>
          <p:spPr>
            <a:xfrm>
              <a:off x="6859308" y="2141316"/>
              <a:ext cx="244344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6917EA1D-4AF4-40DE-AC65-12EBFCE51D59}"/>
                </a:ext>
              </a:extLst>
            </p:cNvPr>
            <p:cNvCxnSpPr>
              <a:cxnSpLocks/>
            </p:cNvCxnSpPr>
            <p:nvPr/>
          </p:nvCxnSpPr>
          <p:spPr>
            <a:xfrm>
              <a:off x="6703024" y="2295790"/>
              <a:ext cx="2599726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AA236647-20AD-460E-80CF-3E3746CA207A}"/>
                </a:ext>
              </a:extLst>
            </p:cNvPr>
            <p:cNvCxnSpPr>
              <a:cxnSpLocks/>
            </p:cNvCxnSpPr>
            <p:nvPr/>
          </p:nvCxnSpPr>
          <p:spPr>
            <a:xfrm>
              <a:off x="6546741" y="2450264"/>
              <a:ext cx="275600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84BA6AE-073B-42FE-A996-BC3657C652E3}"/>
                </a:ext>
              </a:extLst>
            </p:cNvPr>
            <p:cNvCxnSpPr>
              <a:cxnSpLocks/>
            </p:cNvCxnSpPr>
            <p:nvPr/>
          </p:nvCxnSpPr>
          <p:spPr>
            <a:xfrm>
              <a:off x="6390457" y="2604738"/>
              <a:ext cx="2912293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79211AA8-8CB8-4590-9316-0762E79A2475}"/>
                </a:ext>
              </a:extLst>
            </p:cNvPr>
            <p:cNvCxnSpPr>
              <a:cxnSpLocks/>
            </p:cNvCxnSpPr>
            <p:nvPr/>
          </p:nvCxnSpPr>
          <p:spPr>
            <a:xfrm>
              <a:off x="6234173" y="2759212"/>
              <a:ext cx="3068577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5DE955A2-57E9-4444-A214-431089C011B6}"/>
                </a:ext>
              </a:extLst>
            </p:cNvPr>
            <p:cNvCxnSpPr>
              <a:cxnSpLocks/>
            </p:cNvCxnSpPr>
            <p:nvPr/>
          </p:nvCxnSpPr>
          <p:spPr>
            <a:xfrm>
              <a:off x="6077889" y="2913686"/>
              <a:ext cx="3224861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29E9B111-0C07-4784-AC71-80E8050734C9}"/>
                </a:ext>
              </a:extLst>
            </p:cNvPr>
            <p:cNvCxnSpPr>
              <a:cxnSpLocks/>
            </p:cNvCxnSpPr>
            <p:nvPr/>
          </p:nvCxnSpPr>
          <p:spPr>
            <a:xfrm>
              <a:off x="5921605" y="3068160"/>
              <a:ext cx="3381145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01CFBE5-B44F-4399-8860-2EC3D44BEBC7}"/>
                </a:ext>
              </a:extLst>
            </p:cNvPr>
            <p:cNvCxnSpPr>
              <a:cxnSpLocks/>
            </p:cNvCxnSpPr>
            <p:nvPr/>
          </p:nvCxnSpPr>
          <p:spPr>
            <a:xfrm>
              <a:off x="5765321" y="3222634"/>
              <a:ext cx="353742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0C58913C-A6E9-4753-BA03-E7AB85609BFA}"/>
                </a:ext>
              </a:extLst>
            </p:cNvPr>
            <p:cNvCxnSpPr>
              <a:cxnSpLocks/>
            </p:cNvCxnSpPr>
            <p:nvPr/>
          </p:nvCxnSpPr>
          <p:spPr>
            <a:xfrm>
              <a:off x="5609037" y="3377108"/>
              <a:ext cx="3693713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F780A231-0D44-4667-924A-A678A04E9E0D}"/>
              </a:ext>
            </a:extLst>
          </p:cNvPr>
          <p:cNvGrpSpPr/>
          <p:nvPr/>
        </p:nvGrpSpPr>
        <p:grpSpPr>
          <a:xfrm>
            <a:off x="2408534" y="3453847"/>
            <a:ext cx="1982129" cy="145651"/>
            <a:chOff x="2560934" y="3192862"/>
            <a:chExt cx="1982129" cy="145651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6180EFC6-F636-4F70-9DB5-4CF8D9735F07}"/>
                </a:ext>
              </a:extLst>
            </p:cNvPr>
            <p:cNvGrpSpPr/>
            <p:nvPr/>
          </p:nvGrpSpPr>
          <p:grpSpPr>
            <a:xfrm>
              <a:off x="2560934" y="3225027"/>
              <a:ext cx="1676400" cy="113486"/>
              <a:chOff x="3048000" y="5155824"/>
              <a:chExt cx="1881506" cy="145651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164" name="Isosceles Triangle 158">
                <a:extLst>
                  <a:ext uri="{FF2B5EF4-FFF2-40B4-BE49-F238E27FC236}">
                    <a16:creationId xmlns:a16="http://schemas.microsoft.com/office/drawing/2014/main" id="{DBB1A5B8-AD88-408E-B70F-011036E8DC04}"/>
                  </a:ext>
                </a:extLst>
              </p:cNvPr>
              <p:cNvSpPr/>
              <p:nvPr/>
            </p:nvSpPr>
            <p:spPr>
              <a:xfrm>
                <a:off x="3048000" y="5155824"/>
                <a:ext cx="488950" cy="145651"/>
              </a:xfrm>
              <a:custGeom>
                <a:avLst/>
                <a:gdLst>
                  <a:gd name="connsiteX0" fmla="*/ 0 w 488950"/>
                  <a:gd name="connsiteY0" fmla="*/ 183751 h 183751"/>
                  <a:gd name="connsiteX1" fmla="*/ 244475 w 488950"/>
                  <a:gd name="connsiteY1" fmla="*/ 0 h 183751"/>
                  <a:gd name="connsiteX2" fmla="*/ 488950 w 488950"/>
                  <a:gd name="connsiteY2" fmla="*/ 183751 h 183751"/>
                  <a:gd name="connsiteX3" fmla="*/ 0 w 488950"/>
                  <a:gd name="connsiteY3" fmla="*/ 183751 h 183751"/>
                  <a:gd name="connsiteX0" fmla="*/ 0 w 488950"/>
                  <a:gd name="connsiteY0" fmla="*/ 183751 h 183751"/>
                  <a:gd name="connsiteX1" fmla="*/ 244475 w 488950"/>
                  <a:gd name="connsiteY1" fmla="*/ 0 h 183751"/>
                  <a:gd name="connsiteX2" fmla="*/ 335756 w 488950"/>
                  <a:gd name="connsiteY2" fmla="*/ 107133 h 183751"/>
                  <a:gd name="connsiteX3" fmla="*/ 488950 w 488950"/>
                  <a:gd name="connsiteY3" fmla="*/ 183751 h 183751"/>
                  <a:gd name="connsiteX4" fmla="*/ 0 w 488950"/>
                  <a:gd name="connsiteY4" fmla="*/ 183751 h 183751"/>
                  <a:gd name="connsiteX0" fmla="*/ 0 w 488950"/>
                  <a:gd name="connsiteY0" fmla="*/ 183751 h 183751"/>
                  <a:gd name="connsiteX1" fmla="*/ 185738 w 488950"/>
                  <a:gd name="connsiteY1" fmla="*/ 107133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42900 w 488950"/>
                  <a:gd name="connsiteY3" fmla="*/ 128564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35757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35757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45651 h 145651"/>
                  <a:gd name="connsiteX1" fmla="*/ 161926 w 488950"/>
                  <a:gd name="connsiteY1" fmla="*/ 80939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61926 w 488950"/>
                  <a:gd name="connsiteY1" fmla="*/ 80939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28614 w 488950"/>
                  <a:gd name="connsiteY3" fmla="*/ 104752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145651">
                    <a:moveTo>
                      <a:pt x="0" y="145651"/>
                    </a:moveTo>
                    <a:cubicBezTo>
                      <a:pt x="84932" y="127256"/>
                      <a:pt x="88901" y="125529"/>
                      <a:pt x="154782" y="102370"/>
                    </a:cubicBezTo>
                    <a:cubicBezTo>
                      <a:pt x="212461" y="68245"/>
                      <a:pt x="212989" y="69842"/>
                      <a:pt x="244475" y="0"/>
                    </a:cubicBezTo>
                    <a:cubicBezTo>
                      <a:pt x="261409" y="57936"/>
                      <a:pt x="290249" y="77772"/>
                      <a:pt x="328614" y="104752"/>
                    </a:cubicBezTo>
                    <a:cubicBezTo>
                      <a:pt x="377297" y="123148"/>
                      <a:pt x="421217" y="129636"/>
                      <a:pt x="488950" y="145651"/>
                    </a:cubicBezTo>
                    <a:lnTo>
                      <a:pt x="0" y="14565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Isosceles Triangle 158">
                <a:extLst>
                  <a:ext uri="{FF2B5EF4-FFF2-40B4-BE49-F238E27FC236}">
                    <a16:creationId xmlns:a16="http://schemas.microsoft.com/office/drawing/2014/main" id="{238F63AB-6CF7-4723-8528-B8CD7EAA00A6}"/>
                  </a:ext>
                </a:extLst>
              </p:cNvPr>
              <p:cNvSpPr/>
              <p:nvPr/>
            </p:nvSpPr>
            <p:spPr>
              <a:xfrm>
                <a:off x="3504574" y="5155824"/>
                <a:ext cx="488950" cy="145651"/>
              </a:xfrm>
              <a:custGeom>
                <a:avLst/>
                <a:gdLst>
                  <a:gd name="connsiteX0" fmla="*/ 0 w 488950"/>
                  <a:gd name="connsiteY0" fmla="*/ 183751 h 183751"/>
                  <a:gd name="connsiteX1" fmla="*/ 244475 w 488950"/>
                  <a:gd name="connsiteY1" fmla="*/ 0 h 183751"/>
                  <a:gd name="connsiteX2" fmla="*/ 488950 w 488950"/>
                  <a:gd name="connsiteY2" fmla="*/ 183751 h 183751"/>
                  <a:gd name="connsiteX3" fmla="*/ 0 w 488950"/>
                  <a:gd name="connsiteY3" fmla="*/ 183751 h 183751"/>
                  <a:gd name="connsiteX0" fmla="*/ 0 w 488950"/>
                  <a:gd name="connsiteY0" fmla="*/ 183751 h 183751"/>
                  <a:gd name="connsiteX1" fmla="*/ 244475 w 488950"/>
                  <a:gd name="connsiteY1" fmla="*/ 0 h 183751"/>
                  <a:gd name="connsiteX2" fmla="*/ 335756 w 488950"/>
                  <a:gd name="connsiteY2" fmla="*/ 107133 h 183751"/>
                  <a:gd name="connsiteX3" fmla="*/ 488950 w 488950"/>
                  <a:gd name="connsiteY3" fmla="*/ 183751 h 183751"/>
                  <a:gd name="connsiteX4" fmla="*/ 0 w 488950"/>
                  <a:gd name="connsiteY4" fmla="*/ 183751 h 183751"/>
                  <a:gd name="connsiteX0" fmla="*/ 0 w 488950"/>
                  <a:gd name="connsiteY0" fmla="*/ 183751 h 183751"/>
                  <a:gd name="connsiteX1" fmla="*/ 185738 w 488950"/>
                  <a:gd name="connsiteY1" fmla="*/ 107133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42900 w 488950"/>
                  <a:gd name="connsiteY3" fmla="*/ 128564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35757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35757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45651 h 145651"/>
                  <a:gd name="connsiteX1" fmla="*/ 161926 w 488950"/>
                  <a:gd name="connsiteY1" fmla="*/ 80939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61926 w 488950"/>
                  <a:gd name="connsiteY1" fmla="*/ 80939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28614 w 488950"/>
                  <a:gd name="connsiteY3" fmla="*/ 104752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145651">
                    <a:moveTo>
                      <a:pt x="0" y="145651"/>
                    </a:moveTo>
                    <a:cubicBezTo>
                      <a:pt x="84932" y="127256"/>
                      <a:pt x="88901" y="125529"/>
                      <a:pt x="154782" y="102370"/>
                    </a:cubicBezTo>
                    <a:cubicBezTo>
                      <a:pt x="212461" y="68245"/>
                      <a:pt x="212989" y="69842"/>
                      <a:pt x="244475" y="0"/>
                    </a:cubicBezTo>
                    <a:cubicBezTo>
                      <a:pt x="261409" y="57936"/>
                      <a:pt x="290249" y="77772"/>
                      <a:pt x="328614" y="104752"/>
                    </a:cubicBezTo>
                    <a:cubicBezTo>
                      <a:pt x="377297" y="123148"/>
                      <a:pt x="421217" y="129636"/>
                      <a:pt x="488950" y="145651"/>
                    </a:cubicBezTo>
                    <a:lnTo>
                      <a:pt x="0" y="14565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6" name="Isosceles Triangle 158">
                <a:extLst>
                  <a:ext uri="{FF2B5EF4-FFF2-40B4-BE49-F238E27FC236}">
                    <a16:creationId xmlns:a16="http://schemas.microsoft.com/office/drawing/2014/main" id="{96293E0F-2EC2-47C7-915A-0AF5DC954A3D}"/>
                  </a:ext>
                </a:extLst>
              </p:cNvPr>
              <p:cNvSpPr/>
              <p:nvPr/>
            </p:nvSpPr>
            <p:spPr>
              <a:xfrm>
                <a:off x="3972565" y="5155824"/>
                <a:ext cx="488950" cy="145651"/>
              </a:xfrm>
              <a:custGeom>
                <a:avLst/>
                <a:gdLst>
                  <a:gd name="connsiteX0" fmla="*/ 0 w 488950"/>
                  <a:gd name="connsiteY0" fmla="*/ 183751 h 183751"/>
                  <a:gd name="connsiteX1" fmla="*/ 244475 w 488950"/>
                  <a:gd name="connsiteY1" fmla="*/ 0 h 183751"/>
                  <a:gd name="connsiteX2" fmla="*/ 488950 w 488950"/>
                  <a:gd name="connsiteY2" fmla="*/ 183751 h 183751"/>
                  <a:gd name="connsiteX3" fmla="*/ 0 w 488950"/>
                  <a:gd name="connsiteY3" fmla="*/ 183751 h 183751"/>
                  <a:gd name="connsiteX0" fmla="*/ 0 w 488950"/>
                  <a:gd name="connsiteY0" fmla="*/ 183751 h 183751"/>
                  <a:gd name="connsiteX1" fmla="*/ 244475 w 488950"/>
                  <a:gd name="connsiteY1" fmla="*/ 0 h 183751"/>
                  <a:gd name="connsiteX2" fmla="*/ 335756 w 488950"/>
                  <a:gd name="connsiteY2" fmla="*/ 107133 h 183751"/>
                  <a:gd name="connsiteX3" fmla="*/ 488950 w 488950"/>
                  <a:gd name="connsiteY3" fmla="*/ 183751 h 183751"/>
                  <a:gd name="connsiteX4" fmla="*/ 0 w 488950"/>
                  <a:gd name="connsiteY4" fmla="*/ 183751 h 183751"/>
                  <a:gd name="connsiteX0" fmla="*/ 0 w 488950"/>
                  <a:gd name="connsiteY0" fmla="*/ 183751 h 183751"/>
                  <a:gd name="connsiteX1" fmla="*/ 185738 w 488950"/>
                  <a:gd name="connsiteY1" fmla="*/ 107133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42900 w 488950"/>
                  <a:gd name="connsiteY3" fmla="*/ 128564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35757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35757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45651 h 145651"/>
                  <a:gd name="connsiteX1" fmla="*/ 161926 w 488950"/>
                  <a:gd name="connsiteY1" fmla="*/ 80939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61926 w 488950"/>
                  <a:gd name="connsiteY1" fmla="*/ 80939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28614 w 488950"/>
                  <a:gd name="connsiteY3" fmla="*/ 104752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145651">
                    <a:moveTo>
                      <a:pt x="0" y="145651"/>
                    </a:moveTo>
                    <a:cubicBezTo>
                      <a:pt x="84932" y="127256"/>
                      <a:pt x="88901" y="125529"/>
                      <a:pt x="154782" y="102370"/>
                    </a:cubicBezTo>
                    <a:cubicBezTo>
                      <a:pt x="212461" y="68245"/>
                      <a:pt x="212989" y="69842"/>
                      <a:pt x="244475" y="0"/>
                    </a:cubicBezTo>
                    <a:cubicBezTo>
                      <a:pt x="261409" y="57936"/>
                      <a:pt x="290249" y="77772"/>
                      <a:pt x="328614" y="104752"/>
                    </a:cubicBezTo>
                    <a:cubicBezTo>
                      <a:pt x="377297" y="123148"/>
                      <a:pt x="421217" y="129636"/>
                      <a:pt x="488950" y="145651"/>
                    </a:cubicBezTo>
                    <a:lnTo>
                      <a:pt x="0" y="14565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Isosceles Triangle 158">
                <a:extLst>
                  <a:ext uri="{FF2B5EF4-FFF2-40B4-BE49-F238E27FC236}">
                    <a16:creationId xmlns:a16="http://schemas.microsoft.com/office/drawing/2014/main" id="{FFE1D481-91DF-47B1-9CBF-62A77D38590E}"/>
                  </a:ext>
                </a:extLst>
              </p:cNvPr>
              <p:cNvSpPr/>
              <p:nvPr/>
            </p:nvSpPr>
            <p:spPr>
              <a:xfrm>
                <a:off x="4440556" y="5155824"/>
                <a:ext cx="488950" cy="145651"/>
              </a:xfrm>
              <a:custGeom>
                <a:avLst/>
                <a:gdLst>
                  <a:gd name="connsiteX0" fmla="*/ 0 w 488950"/>
                  <a:gd name="connsiteY0" fmla="*/ 183751 h 183751"/>
                  <a:gd name="connsiteX1" fmla="*/ 244475 w 488950"/>
                  <a:gd name="connsiteY1" fmla="*/ 0 h 183751"/>
                  <a:gd name="connsiteX2" fmla="*/ 488950 w 488950"/>
                  <a:gd name="connsiteY2" fmla="*/ 183751 h 183751"/>
                  <a:gd name="connsiteX3" fmla="*/ 0 w 488950"/>
                  <a:gd name="connsiteY3" fmla="*/ 183751 h 183751"/>
                  <a:gd name="connsiteX0" fmla="*/ 0 w 488950"/>
                  <a:gd name="connsiteY0" fmla="*/ 183751 h 183751"/>
                  <a:gd name="connsiteX1" fmla="*/ 244475 w 488950"/>
                  <a:gd name="connsiteY1" fmla="*/ 0 h 183751"/>
                  <a:gd name="connsiteX2" fmla="*/ 335756 w 488950"/>
                  <a:gd name="connsiteY2" fmla="*/ 107133 h 183751"/>
                  <a:gd name="connsiteX3" fmla="*/ 488950 w 488950"/>
                  <a:gd name="connsiteY3" fmla="*/ 183751 h 183751"/>
                  <a:gd name="connsiteX4" fmla="*/ 0 w 488950"/>
                  <a:gd name="connsiteY4" fmla="*/ 183751 h 183751"/>
                  <a:gd name="connsiteX0" fmla="*/ 0 w 488950"/>
                  <a:gd name="connsiteY0" fmla="*/ 183751 h 183751"/>
                  <a:gd name="connsiteX1" fmla="*/ 185738 w 488950"/>
                  <a:gd name="connsiteY1" fmla="*/ 107133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42900 w 488950"/>
                  <a:gd name="connsiteY3" fmla="*/ 128564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35757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35757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45651 h 145651"/>
                  <a:gd name="connsiteX1" fmla="*/ 161926 w 488950"/>
                  <a:gd name="connsiteY1" fmla="*/ 80939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61926 w 488950"/>
                  <a:gd name="connsiteY1" fmla="*/ 80939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28614 w 488950"/>
                  <a:gd name="connsiteY3" fmla="*/ 104752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145651">
                    <a:moveTo>
                      <a:pt x="0" y="145651"/>
                    </a:moveTo>
                    <a:cubicBezTo>
                      <a:pt x="84932" y="127256"/>
                      <a:pt x="88901" y="125529"/>
                      <a:pt x="154782" y="102370"/>
                    </a:cubicBezTo>
                    <a:cubicBezTo>
                      <a:pt x="212461" y="68245"/>
                      <a:pt x="212989" y="69842"/>
                      <a:pt x="244475" y="0"/>
                    </a:cubicBezTo>
                    <a:cubicBezTo>
                      <a:pt x="261409" y="57936"/>
                      <a:pt x="290249" y="77772"/>
                      <a:pt x="328614" y="104752"/>
                    </a:cubicBezTo>
                    <a:cubicBezTo>
                      <a:pt x="377297" y="123148"/>
                      <a:pt x="421217" y="129636"/>
                      <a:pt x="488950" y="145651"/>
                    </a:cubicBezTo>
                    <a:lnTo>
                      <a:pt x="0" y="14565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80C54BEF-A1F8-4C52-B9DC-EA3A9105D9C5}"/>
                </a:ext>
              </a:extLst>
            </p:cNvPr>
            <p:cNvSpPr/>
            <p:nvPr/>
          </p:nvSpPr>
          <p:spPr>
            <a:xfrm>
              <a:off x="2661557" y="3192862"/>
              <a:ext cx="488950" cy="145651"/>
            </a:xfrm>
            <a:custGeom>
              <a:avLst/>
              <a:gdLst>
                <a:gd name="connsiteX0" fmla="*/ 0 w 488950"/>
                <a:gd name="connsiteY0" fmla="*/ 183751 h 183751"/>
                <a:gd name="connsiteX1" fmla="*/ 244475 w 488950"/>
                <a:gd name="connsiteY1" fmla="*/ 0 h 183751"/>
                <a:gd name="connsiteX2" fmla="*/ 488950 w 488950"/>
                <a:gd name="connsiteY2" fmla="*/ 183751 h 183751"/>
                <a:gd name="connsiteX3" fmla="*/ 0 w 488950"/>
                <a:gd name="connsiteY3" fmla="*/ 183751 h 183751"/>
                <a:gd name="connsiteX0" fmla="*/ 0 w 488950"/>
                <a:gd name="connsiteY0" fmla="*/ 183751 h 183751"/>
                <a:gd name="connsiteX1" fmla="*/ 244475 w 488950"/>
                <a:gd name="connsiteY1" fmla="*/ 0 h 183751"/>
                <a:gd name="connsiteX2" fmla="*/ 335756 w 488950"/>
                <a:gd name="connsiteY2" fmla="*/ 107133 h 183751"/>
                <a:gd name="connsiteX3" fmla="*/ 488950 w 488950"/>
                <a:gd name="connsiteY3" fmla="*/ 183751 h 183751"/>
                <a:gd name="connsiteX4" fmla="*/ 0 w 488950"/>
                <a:gd name="connsiteY4" fmla="*/ 183751 h 183751"/>
                <a:gd name="connsiteX0" fmla="*/ 0 w 488950"/>
                <a:gd name="connsiteY0" fmla="*/ 183751 h 183751"/>
                <a:gd name="connsiteX1" fmla="*/ 185738 w 488950"/>
                <a:gd name="connsiteY1" fmla="*/ 107133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57163 w 488950"/>
                <a:gd name="connsiteY1" fmla="*/ 109514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57163 w 488950"/>
                <a:gd name="connsiteY1" fmla="*/ 109514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57163 w 488950"/>
                <a:gd name="connsiteY1" fmla="*/ 109514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42900 w 488950"/>
                <a:gd name="connsiteY3" fmla="*/ 128564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42900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42900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42900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35757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35757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45651 h 145651"/>
                <a:gd name="connsiteX1" fmla="*/ 161926 w 488950"/>
                <a:gd name="connsiteY1" fmla="*/ 80939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61926 w 488950"/>
                <a:gd name="connsiteY1" fmla="*/ 80939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28614 w 488950"/>
                <a:gd name="connsiteY3" fmla="*/ 104752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8950" h="145651">
                  <a:moveTo>
                    <a:pt x="0" y="145651"/>
                  </a:moveTo>
                  <a:cubicBezTo>
                    <a:pt x="84932" y="127256"/>
                    <a:pt x="88901" y="125529"/>
                    <a:pt x="154782" y="102370"/>
                  </a:cubicBezTo>
                  <a:cubicBezTo>
                    <a:pt x="212461" y="68245"/>
                    <a:pt x="212989" y="69842"/>
                    <a:pt x="244475" y="0"/>
                  </a:cubicBezTo>
                  <a:cubicBezTo>
                    <a:pt x="261409" y="57936"/>
                    <a:pt x="290249" y="77772"/>
                    <a:pt x="328614" y="104752"/>
                  </a:cubicBezTo>
                  <a:cubicBezTo>
                    <a:pt x="377297" y="123148"/>
                    <a:pt x="421217" y="129636"/>
                    <a:pt x="488950" y="145651"/>
                  </a:cubicBezTo>
                  <a:lnTo>
                    <a:pt x="0" y="145651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Isosceles Triangle 158">
              <a:extLst>
                <a:ext uri="{FF2B5EF4-FFF2-40B4-BE49-F238E27FC236}">
                  <a16:creationId xmlns:a16="http://schemas.microsoft.com/office/drawing/2014/main" id="{5A5DB7F1-39BC-45B5-94BA-73502D08FD35}"/>
                </a:ext>
              </a:extLst>
            </p:cNvPr>
            <p:cNvSpPr/>
            <p:nvPr/>
          </p:nvSpPr>
          <p:spPr>
            <a:xfrm>
              <a:off x="3118131" y="3192862"/>
              <a:ext cx="488950" cy="145651"/>
            </a:xfrm>
            <a:custGeom>
              <a:avLst/>
              <a:gdLst>
                <a:gd name="connsiteX0" fmla="*/ 0 w 488950"/>
                <a:gd name="connsiteY0" fmla="*/ 183751 h 183751"/>
                <a:gd name="connsiteX1" fmla="*/ 244475 w 488950"/>
                <a:gd name="connsiteY1" fmla="*/ 0 h 183751"/>
                <a:gd name="connsiteX2" fmla="*/ 488950 w 488950"/>
                <a:gd name="connsiteY2" fmla="*/ 183751 h 183751"/>
                <a:gd name="connsiteX3" fmla="*/ 0 w 488950"/>
                <a:gd name="connsiteY3" fmla="*/ 183751 h 183751"/>
                <a:gd name="connsiteX0" fmla="*/ 0 w 488950"/>
                <a:gd name="connsiteY0" fmla="*/ 183751 h 183751"/>
                <a:gd name="connsiteX1" fmla="*/ 244475 w 488950"/>
                <a:gd name="connsiteY1" fmla="*/ 0 h 183751"/>
                <a:gd name="connsiteX2" fmla="*/ 335756 w 488950"/>
                <a:gd name="connsiteY2" fmla="*/ 107133 h 183751"/>
                <a:gd name="connsiteX3" fmla="*/ 488950 w 488950"/>
                <a:gd name="connsiteY3" fmla="*/ 183751 h 183751"/>
                <a:gd name="connsiteX4" fmla="*/ 0 w 488950"/>
                <a:gd name="connsiteY4" fmla="*/ 183751 h 183751"/>
                <a:gd name="connsiteX0" fmla="*/ 0 w 488950"/>
                <a:gd name="connsiteY0" fmla="*/ 183751 h 183751"/>
                <a:gd name="connsiteX1" fmla="*/ 185738 w 488950"/>
                <a:gd name="connsiteY1" fmla="*/ 107133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57163 w 488950"/>
                <a:gd name="connsiteY1" fmla="*/ 109514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57163 w 488950"/>
                <a:gd name="connsiteY1" fmla="*/ 109514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57163 w 488950"/>
                <a:gd name="connsiteY1" fmla="*/ 109514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42900 w 488950"/>
                <a:gd name="connsiteY3" fmla="*/ 128564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42900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42900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42900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35757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35757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45651 h 145651"/>
                <a:gd name="connsiteX1" fmla="*/ 161926 w 488950"/>
                <a:gd name="connsiteY1" fmla="*/ 80939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61926 w 488950"/>
                <a:gd name="connsiteY1" fmla="*/ 80939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28614 w 488950"/>
                <a:gd name="connsiteY3" fmla="*/ 104752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8950" h="145651">
                  <a:moveTo>
                    <a:pt x="0" y="145651"/>
                  </a:moveTo>
                  <a:cubicBezTo>
                    <a:pt x="84932" y="127256"/>
                    <a:pt x="88901" y="125529"/>
                    <a:pt x="154782" y="102370"/>
                  </a:cubicBezTo>
                  <a:cubicBezTo>
                    <a:pt x="212461" y="68245"/>
                    <a:pt x="212989" y="69842"/>
                    <a:pt x="244475" y="0"/>
                  </a:cubicBezTo>
                  <a:cubicBezTo>
                    <a:pt x="261409" y="57936"/>
                    <a:pt x="290249" y="77772"/>
                    <a:pt x="328614" y="104752"/>
                  </a:cubicBezTo>
                  <a:cubicBezTo>
                    <a:pt x="377297" y="123148"/>
                    <a:pt x="421217" y="129636"/>
                    <a:pt x="488950" y="145651"/>
                  </a:cubicBezTo>
                  <a:lnTo>
                    <a:pt x="0" y="145651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Isosceles Triangle 158">
              <a:extLst>
                <a:ext uri="{FF2B5EF4-FFF2-40B4-BE49-F238E27FC236}">
                  <a16:creationId xmlns:a16="http://schemas.microsoft.com/office/drawing/2014/main" id="{E3FDD726-00A6-4504-9916-0EC4F1C7A3B5}"/>
                </a:ext>
              </a:extLst>
            </p:cNvPr>
            <p:cNvSpPr/>
            <p:nvPr/>
          </p:nvSpPr>
          <p:spPr>
            <a:xfrm>
              <a:off x="3586122" y="3192862"/>
              <a:ext cx="488950" cy="145651"/>
            </a:xfrm>
            <a:custGeom>
              <a:avLst/>
              <a:gdLst>
                <a:gd name="connsiteX0" fmla="*/ 0 w 488950"/>
                <a:gd name="connsiteY0" fmla="*/ 183751 h 183751"/>
                <a:gd name="connsiteX1" fmla="*/ 244475 w 488950"/>
                <a:gd name="connsiteY1" fmla="*/ 0 h 183751"/>
                <a:gd name="connsiteX2" fmla="*/ 488950 w 488950"/>
                <a:gd name="connsiteY2" fmla="*/ 183751 h 183751"/>
                <a:gd name="connsiteX3" fmla="*/ 0 w 488950"/>
                <a:gd name="connsiteY3" fmla="*/ 183751 h 183751"/>
                <a:gd name="connsiteX0" fmla="*/ 0 w 488950"/>
                <a:gd name="connsiteY0" fmla="*/ 183751 h 183751"/>
                <a:gd name="connsiteX1" fmla="*/ 244475 w 488950"/>
                <a:gd name="connsiteY1" fmla="*/ 0 h 183751"/>
                <a:gd name="connsiteX2" fmla="*/ 335756 w 488950"/>
                <a:gd name="connsiteY2" fmla="*/ 107133 h 183751"/>
                <a:gd name="connsiteX3" fmla="*/ 488950 w 488950"/>
                <a:gd name="connsiteY3" fmla="*/ 183751 h 183751"/>
                <a:gd name="connsiteX4" fmla="*/ 0 w 488950"/>
                <a:gd name="connsiteY4" fmla="*/ 183751 h 183751"/>
                <a:gd name="connsiteX0" fmla="*/ 0 w 488950"/>
                <a:gd name="connsiteY0" fmla="*/ 183751 h 183751"/>
                <a:gd name="connsiteX1" fmla="*/ 185738 w 488950"/>
                <a:gd name="connsiteY1" fmla="*/ 107133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57163 w 488950"/>
                <a:gd name="connsiteY1" fmla="*/ 109514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57163 w 488950"/>
                <a:gd name="connsiteY1" fmla="*/ 109514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57163 w 488950"/>
                <a:gd name="connsiteY1" fmla="*/ 109514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42900 w 488950"/>
                <a:gd name="connsiteY3" fmla="*/ 128564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42900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42900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42900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35757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35757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45651 h 145651"/>
                <a:gd name="connsiteX1" fmla="*/ 161926 w 488950"/>
                <a:gd name="connsiteY1" fmla="*/ 80939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61926 w 488950"/>
                <a:gd name="connsiteY1" fmla="*/ 80939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28614 w 488950"/>
                <a:gd name="connsiteY3" fmla="*/ 104752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8950" h="145651">
                  <a:moveTo>
                    <a:pt x="0" y="145651"/>
                  </a:moveTo>
                  <a:cubicBezTo>
                    <a:pt x="84932" y="127256"/>
                    <a:pt x="88901" y="125529"/>
                    <a:pt x="154782" y="102370"/>
                  </a:cubicBezTo>
                  <a:cubicBezTo>
                    <a:pt x="212461" y="68245"/>
                    <a:pt x="212989" y="69842"/>
                    <a:pt x="244475" y="0"/>
                  </a:cubicBezTo>
                  <a:cubicBezTo>
                    <a:pt x="261409" y="57936"/>
                    <a:pt x="290249" y="77772"/>
                    <a:pt x="328614" y="104752"/>
                  </a:cubicBezTo>
                  <a:cubicBezTo>
                    <a:pt x="377297" y="123148"/>
                    <a:pt x="421217" y="129636"/>
                    <a:pt x="488950" y="145651"/>
                  </a:cubicBezTo>
                  <a:lnTo>
                    <a:pt x="0" y="145651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Isosceles Triangle 158">
              <a:extLst>
                <a:ext uri="{FF2B5EF4-FFF2-40B4-BE49-F238E27FC236}">
                  <a16:creationId xmlns:a16="http://schemas.microsoft.com/office/drawing/2014/main" id="{F1DCAFD0-1125-4DE0-8DDF-158B0475E20C}"/>
                </a:ext>
              </a:extLst>
            </p:cNvPr>
            <p:cNvSpPr/>
            <p:nvPr/>
          </p:nvSpPr>
          <p:spPr>
            <a:xfrm>
              <a:off x="4054113" y="3192862"/>
              <a:ext cx="488950" cy="145651"/>
            </a:xfrm>
            <a:custGeom>
              <a:avLst/>
              <a:gdLst>
                <a:gd name="connsiteX0" fmla="*/ 0 w 488950"/>
                <a:gd name="connsiteY0" fmla="*/ 183751 h 183751"/>
                <a:gd name="connsiteX1" fmla="*/ 244475 w 488950"/>
                <a:gd name="connsiteY1" fmla="*/ 0 h 183751"/>
                <a:gd name="connsiteX2" fmla="*/ 488950 w 488950"/>
                <a:gd name="connsiteY2" fmla="*/ 183751 h 183751"/>
                <a:gd name="connsiteX3" fmla="*/ 0 w 488950"/>
                <a:gd name="connsiteY3" fmla="*/ 183751 h 183751"/>
                <a:gd name="connsiteX0" fmla="*/ 0 w 488950"/>
                <a:gd name="connsiteY0" fmla="*/ 183751 h 183751"/>
                <a:gd name="connsiteX1" fmla="*/ 244475 w 488950"/>
                <a:gd name="connsiteY1" fmla="*/ 0 h 183751"/>
                <a:gd name="connsiteX2" fmla="*/ 335756 w 488950"/>
                <a:gd name="connsiteY2" fmla="*/ 107133 h 183751"/>
                <a:gd name="connsiteX3" fmla="*/ 488950 w 488950"/>
                <a:gd name="connsiteY3" fmla="*/ 183751 h 183751"/>
                <a:gd name="connsiteX4" fmla="*/ 0 w 488950"/>
                <a:gd name="connsiteY4" fmla="*/ 183751 h 183751"/>
                <a:gd name="connsiteX0" fmla="*/ 0 w 488950"/>
                <a:gd name="connsiteY0" fmla="*/ 183751 h 183751"/>
                <a:gd name="connsiteX1" fmla="*/ 185738 w 488950"/>
                <a:gd name="connsiteY1" fmla="*/ 107133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57163 w 488950"/>
                <a:gd name="connsiteY1" fmla="*/ 109514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57163 w 488950"/>
                <a:gd name="connsiteY1" fmla="*/ 109514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57163 w 488950"/>
                <a:gd name="connsiteY1" fmla="*/ 109514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42900 w 488950"/>
                <a:gd name="connsiteY3" fmla="*/ 128564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42900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42900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42900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35757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35757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45651 h 145651"/>
                <a:gd name="connsiteX1" fmla="*/ 161926 w 488950"/>
                <a:gd name="connsiteY1" fmla="*/ 80939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61926 w 488950"/>
                <a:gd name="connsiteY1" fmla="*/ 80939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28614 w 488950"/>
                <a:gd name="connsiteY3" fmla="*/ 104752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8950" h="145651">
                  <a:moveTo>
                    <a:pt x="0" y="145651"/>
                  </a:moveTo>
                  <a:cubicBezTo>
                    <a:pt x="84932" y="127256"/>
                    <a:pt x="88901" y="125529"/>
                    <a:pt x="154782" y="102370"/>
                  </a:cubicBezTo>
                  <a:cubicBezTo>
                    <a:pt x="212461" y="68245"/>
                    <a:pt x="212989" y="69842"/>
                    <a:pt x="244475" y="0"/>
                  </a:cubicBezTo>
                  <a:cubicBezTo>
                    <a:pt x="261409" y="57936"/>
                    <a:pt x="290249" y="77772"/>
                    <a:pt x="328614" y="104752"/>
                  </a:cubicBezTo>
                  <a:cubicBezTo>
                    <a:pt x="377297" y="123148"/>
                    <a:pt x="421217" y="129636"/>
                    <a:pt x="488950" y="145651"/>
                  </a:cubicBezTo>
                  <a:lnTo>
                    <a:pt x="0" y="145651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DB27AB4C-CCCB-451C-8DB1-DFD3136BED8A}"/>
              </a:ext>
            </a:extLst>
          </p:cNvPr>
          <p:cNvGrpSpPr/>
          <p:nvPr/>
        </p:nvGrpSpPr>
        <p:grpSpPr>
          <a:xfrm>
            <a:off x="4811347" y="3281939"/>
            <a:ext cx="158750" cy="317500"/>
            <a:chOff x="4894544" y="3663950"/>
            <a:chExt cx="158750" cy="317500"/>
          </a:xfrm>
        </p:grpSpPr>
        <p:sp>
          <p:nvSpPr>
            <p:cNvPr id="185" name="Isosceles Triangle 184">
              <a:extLst>
                <a:ext uri="{FF2B5EF4-FFF2-40B4-BE49-F238E27FC236}">
                  <a16:creationId xmlns:a16="http://schemas.microsoft.com/office/drawing/2014/main" id="{6A881DF2-82DE-4B99-B38F-26E4E33A60DA}"/>
                </a:ext>
              </a:extLst>
            </p:cNvPr>
            <p:cNvSpPr/>
            <p:nvPr/>
          </p:nvSpPr>
          <p:spPr>
            <a:xfrm>
              <a:off x="4917135" y="3691686"/>
              <a:ext cx="113568" cy="28618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63E93D6-BF76-4068-84B1-E04546AEF0ED}"/>
                </a:ext>
              </a:extLst>
            </p:cNvPr>
            <p:cNvSpPr/>
            <p:nvPr/>
          </p:nvSpPr>
          <p:spPr>
            <a:xfrm>
              <a:off x="4894544" y="3663950"/>
              <a:ext cx="158750" cy="1587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92037BD-C713-40E7-8441-7A78BFAE0626}"/>
                </a:ext>
              </a:extLst>
            </p:cNvPr>
            <p:cNvCxnSpPr>
              <a:cxnSpLocks/>
              <a:stCxn id="185" idx="1"/>
            </p:cNvCxnSpPr>
            <p:nvPr/>
          </p:nvCxnSpPr>
          <p:spPr>
            <a:xfrm>
              <a:off x="4945527" y="3834777"/>
              <a:ext cx="69386" cy="776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D7F8CC5A-61A1-477F-BC8F-C850EED88714}"/>
                </a:ext>
              </a:extLst>
            </p:cNvPr>
            <p:cNvCxnSpPr>
              <a:cxnSpLocks/>
              <a:stCxn id="185" idx="5"/>
            </p:cNvCxnSpPr>
            <p:nvPr/>
          </p:nvCxnSpPr>
          <p:spPr>
            <a:xfrm flipH="1">
              <a:off x="4938713" y="3834777"/>
              <a:ext cx="63598" cy="728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63CB9769-6B24-4F1E-9506-B68A4D5C14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2044" y="3907631"/>
              <a:ext cx="97631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3401BBD-3683-49C4-9921-3C88541422F0}"/>
                </a:ext>
              </a:extLst>
            </p:cNvPr>
            <p:cNvCxnSpPr>
              <a:cxnSpLocks/>
            </p:cNvCxnSpPr>
            <p:nvPr/>
          </p:nvCxnSpPr>
          <p:spPr>
            <a:xfrm>
              <a:off x="4933950" y="3900488"/>
              <a:ext cx="97631" cy="809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798FFEF2-1D72-4B73-96A9-47051453767B}"/>
              </a:ext>
            </a:extLst>
          </p:cNvPr>
          <p:cNvSpPr/>
          <p:nvPr/>
        </p:nvSpPr>
        <p:spPr>
          <a:xfrm>
            <a:off x="3050297" y="1059819"/>
            <a:ext cx="3694256" cy="9686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74D9479-1674-4024-B2DC-1C55AE805B5A}"/>
              </a:ext>
            </a:extLst>
          </p:cNvPr>
          <p:cNvSpPr txBox="1"/>
          <p:nvPr/>
        </p:nvSpPr>
        <p:spPr>
          <a:xfrm>
            <a:off x="9018483" y="835831"/>
            <a:ext cx="453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QVP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BDFBFAAF-52C3-456F-AB19-D36366E4EA93}"/>
              </a:ext>
            </a:extLst>
          </p:cNvPr>
          <p:cNvSpPr txBox="1"/>
          <p:nvPr/>
        </p:nvSpPr>
        <p:spPr>
          <a:xfrm>
            <a:off x="6744552" y="737599"/>
            <a:ext cx="215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Azimuthal average of</a:t>
            </a:r>
          </a:p>
          <a:p>
            <a:r>
              <a:rPr lang="en-US" sz="1200" b="1" dirty="0"/>
              <a:t>land sector </a:t>
            </a:r>
            <a:r>
              <a:rPr lang="en-US" sz="1200" dirty="0"/>
              <a:t>at each height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6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24DD959-C2C2-4DD8-9B38-DAD288928CAA}"/>
              </a:ext>
            </a:extLst>
          </p:cNvPr>
          <p:cNvGrpSpPr/>
          <p:nvPr/>
        </p:nvGrpSpPr>
        <p:grpSpPr>
          <a:xfrm>
            <a:off x="5847303" y="2809275"/>
            <a:ext cx="1604535" cy="787806"/>
            <a:chOff x="5881639" y="3917157"/>
            <a:chExt cx="1286229" cy="631522"/>
          </a:xfrm>
        </p:grpSpPr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F96384D5-CD79-40E3-8936-4BE913AA2932}"/>
                </a:ext>
              </a:extLst>
            </p:cNvPr>
            <p:cNvSpPr/>
            <p:nvPr/>
          </p:nvSpPr>
          <p:spPr>
            <a:xfrm>
              <a:off x="6074835" y="3920032"/>
              <a:ext cx="900321" cy="628647"/>
            </a:xfrm>
            <a:custGeom>
              <a:avLst/>
              <a:gdLst>
                <a:gd name="connsiteX0" fmla="*/ 0 w 595313"/>
                <a:gd name="connsiteY0" fmla="*/ 414338 h 414338"/>
                <a:gd name="connsiteX1" fmla="*/ 257175 w 595313"/>
                <a:gd name="connsiteY1" fmla="*/ 0 h 414338"/>
                <a:gd name="connsiteX2" fmla="*/ 595313 w 595313"/>
                <a:gd name="connsiteY2" fmla="*/ 414338 h 414338"/>
                <a:gd name="connsiteX3" fmla="*/ 0 w 595313"/>
                <a:gd name="connsiteY3" fmla="*/ 414338 h 414338"/>
                <a:gd name="connsiteX0" fmla="*/ 0 w 595313"/>
                <a:gd name="connsiteY0" fmla="*/ 415676 h 415676"/>
                <a:gd name="connsiteX1" fmla="*/ 257175 w 595313"/>
                <a:gd name="connsiteY1" fmla="*/ 1338 h 415676"/>
                <a:gd name="connsiteX2" fmla="*/ 595313 w 595313"/>
                <a:gd name="connsiteY2" fmla="*/ 415676 h 415676"/>
                <a:gd name="connsiteX3" fmla="*/ 0 w 595313"/>
                <a:gd name="connsiteY3" fmla="*/ 415676 h 415676"/>
                <a:gd name="connsiteX0" fmla="*/ 0 w 595313"/>
                <a:gd name="connsiteY0" fmla="*/ 415676 h 415676"/>
                <a:gd name="connsiteX1" fmla="*/ 257175 w 595313"/>
                <a:gd name="connsiteY1" fmla="*/ 1338 h 415676"/>
                <a:gd name="connsiteX2" fmla="*/ 595313 w 595313"/>
                <a:gd name="connsiteY2" fmla="*/ 415676 h 415676"/>
                <a:gd name="connsiteX3" fmla="*/ 0 w 595313"/>
                <a:gd name="connsiteY3" fmla="*/ 415676 h 41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313" h="415676">
                  <a:moveTo>
                    <a:pt x="0" y="415676"/>
                  </a:moveTo>
                  <a:cubicBezTo>
                    <a:pt x="85725" y="277563"/>
                    <a:pt x="204788" y="-8187"/>
                    <a:pt x="257175" y="1338"/>
                  </a:cubicBezTo>
                  <a:cubicBezTo>
                    <a:pt x="317500" y="-22474"/>
                    <a:pt x="482600" y="277563"/>
                    <a:pt x="595313" y="415676"/>
                  </a:cubicBezTo>
                  <a:lnTo>
                    <a:pt x="0" y="41567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6780D8C-F8F5-46ED-9078-6BE4BC254300}"/>
                </a:ext>
              </a:extLst>
            </p:cNvPr>
            <p:cNvSpPr/>
            <p:nvPr/>
          </p:nvSpPr>
          <p:spPr>
            <a:xfrm>
              <a:off x="6362700" y="3917157"/>
              <a:ext cx="252413" cy="176212"/>
            </a:xfrm>
            <a:custGeom>
              <a:avLst/>
              <a:gdLst>
                <a:gd name="connsiteX0" fmla="*/ 0 w 252413"/>
                <a:gd name="connsiteY0" fmla="*/ 102393 h 176212"/>
                <a:gd name="connsiteX1" fmla="*/ 28575 w 252413"/>
                <a:gd name="connsiteY1" fmla="*/ 142875 h 176212"/>
                <a:gd name="connsiteX2" fmla="*/ 83344 w 252413"/>
                <a:gd name="connsiteY2" fmla="*/ 123825 h 176212"/>
                <a:gd name="connsiteX3" fmla="*/ 140494 w 252413"/>
                <a:gd name="connsiteY3" fmla="*/ 176212 h 176212"/>
                <a:gd name="connsiteX4" fmla="*/ 195263 w 252413"/>
                <a:gd name="connsiteY4" fmla="*/ 130968 h 176212"/>
                <a:gd name="connsiteX5" fmla="*/ 245269 w 252413"/>
                <a:gd name="connsiteY5" fmla="*/ 145256 h 176212"/>
                <a:gd name="connsiteX6" fmla="*/ 252413 w 252413"/>
                <a:gd name="connsiteY6" fmla="*/ 123825 h 176212"/>
                <a:gd name="connsiteX7" fmla="*/ 192882 w 252413"/>
                <a:gd name="connsiteY7" fmla="*/ 57150 h 176212"/>
                <a:gd name="connsiteX8" fmla="*/ 138113 w 252413"/>
                <a:gd name="connsiteY8" fmla="*/ 11906 h 176212"/>
                <a:gd name="connsiteX9" fmla="*/ 107157 w 252413"/>
                <a:gd name="connsiteY9" fmla="*/ 0 h 176212"/>
                <a:gd name="connsiteX10" fmla="*/ 80963 w 252413"/>
                <a:gd name="connsiteY10" fmla="*/ 4762 h 176212"/>
                <a:gd name="connsiteX11" fmla="*/ 54769 w 252413"/>
                <a:gd name="connsiteY11" fmla="*/ 26193 h 176212"/>
                <a:gd name="connsiteX12" fmla="*/ 45244 w 252413"/>
                <a:gd name="connsiteY12" fmla="*/ 45243 h 176212"/>
                <a:gd name="connsiteX13" fmla="*/ 0 w 252413"/>
                <a:gd name="connsiteY13" fmla="*/ 102393 h 176212"/>
                <a:gd name="connsiteX0" fmla="*/ 0 w 252413"/>
                <a:gd name="connsiteY0" fmla="*/ 102393 h 176212"/>
                <a:gd name="connsiteX1" fmla="*/ 28575 w 252413"/>
                <a:gd name="connsiteY1" fmla="*/ 142875 h 176212"/>
                <a:gd name="connsiteX2" fmla="*/ 83344 w 252413"/>
                <a:gd name="connsiteY2" fmla="*/ 123825 h 176212"/>
                <a:gd name="connsiteX3" fmla="*/ 140494 w 252413"/>
                <a:gd name="connsiteY3" fmla="*/ 176212 h 176212"/>
                <a:gd name="connsiteX4" fmla="*/ 195263 w 252413"/>
                <a:gd name="connsiteY4" fmla="*/ 130968 h 176212"/>
                <a:gd name="connsiteX5" fmla="*/ 245269 w 252413"/>
                <a:gd name="connsiteY5" fmla="*/ 145256 h 176212"/>
                <a:gd name="connsiteX6" fmla="*/ 252413 w 252413"/>
                <a:gd name="connsiteY6" fmla="*/ 123825 h 176212"/>
                <a:gd name="connsiteX7" fmla="*/ 192882 w 252413"/>
                <a:gd name="connsiteY7" fmla="*/ 57150 h 176212"/>
                <a:gd name="connsiteX8" fmla="*/ 138113 w 252413"/>
                <a:gd name="connsiteY8" fmla="*/ 11906 h 176212"/>
                <a:gd name="connsiteX9" fmla="*/ 107157 w 252413"/>
                <a:gd name="connsiteY9" fmla="*/ 0 h 176212"/>
                <a:gd name="connsiteX10" fmla="*/ 80963 w 252413"/>
                <a:gd name="connsiteY10" fmla="*/ 4762 h 176212"/>
                <a:gd name="connsiteX11" fmla="*/ 54769 w 252413"/>
                <a:gd name="connsiteY11" fmla="*/ 26193 h 176212"/>
                <a:gd name="connsiteX12" fmla="*/ 19050 w 252413"/>
                <a:gd name="connsiteY12" fmla="*/ 69056 h 176212"/>
                <a:gd name="connsiteX13" fmla="*/ 0 w 252413"/>
                <a:gd name="connsiteY13" fmla="*/ 102393 h 176212"/>
                <a:gd name="connsiteX0" fmla="*/ 0 w 252413"/>
                <a:gd name="connsiteY0" fmla="*/ 102393 h 176212"/>
                <a:gd name="connsiteX1" fmla="*/ 28575 w 252413"/>
                <a:gd name="connsiteY1" fmla="*/ 142875 h 176212"/>
                <a:gd name="connsiteX2" fmla="*/ 83344 w 252413"/>
                <a:gd name="connsiteY2" fmla="*/ 123825 h 176212"/>
                <a:gd name="connsiteX3" fmla="*/ 140494 w 252413"/>
                <a:gd name="connsiteY3" fmla="*/ 176212 h 176212"/>
                <a:gd name="connsiteX4" fmla="*/ 195263 w 252413"/>
                <a:gd name="connsiteY4" fmla="*/ 130968 h 176212"/>
                <a:gd name="connsiteX5" fmla="*/ 245269 w 252413"/>
                <a:gd name="connsiteY5" fmla="*/ 145256 h 176212"/>
                <a:gd name="connsiteX6" fmla="*/ 252413 w 252413"/>
                <a:gd name="connsiteY6" fmla="*/ 123825 h 176212"/>
                <a:gd name="connsiteX7" fmla="*/ 192882 w 252413"/>
                <a:gd name="connsiteY7" fmla="*/ 57150 h 176212"/>
                <a:gd name="connsiteX8" fmla="*/ 147638 w 252413"/>
                <a:gd name="connsiteY8" fmla="*/ 9525 h 176212"/>
                <a:gd name="connsiteX9" fmla="*/ 107157 w 252413"/>
                <a:gd name="connsiteY9" fmla="*/ 0 h 176212"/>
                <a:gd name="connsiteX10" fmla="*/ 80963 w 252413"/>
                <a:gd name="connsiteY10" fmla="*/ 4762 h 176212"/>
                <a:gd name="connsiteX11" fmla="*/ 54769 w 252413"/>
                <a:gd name="connsiteY11" fmla="*/ 26193 h 176212"/>
                <a:gd name="connsiteX12" fmla="*/ 19050 w 252413"/>
                <a:gd name="connsiteY12" fmla="*/ 69056 h 176212"/>
                <a:gd name="connsiteX13" fmla="*/ 0 w 252413"/>
                <a:gd name="connsiteY13" fmla="*/ 102393 h 176212"/>
                <a:gd name="connsiteX0" fmla="*/ 0 w 252413"/>
                <a:gd name="connsiteY0" fmla="*/ 102393 h 176212"/>
                <a:gd name="connsiteX1" fmla="*/ 28575 w 252413"/>
                <a:gd name="connsiteY1" fmla="*/ 142875 h 176212"/>
                <a:gd name="connsiteX2" fmla="*/ 83344 w 252413"/>
                <a:gd name="connsiteY2" fmla="*/ 123825 h 176212"/>
                <a:gd name="connsiteX3" fmla="*/ 140494 w 252413"/>
                <a:gd name="connsiteY3" fmla="*/ 176212 h 176212"/>
                <a:gd name="connsiteX4" fmla="*/ 195263 w 252413"/>
                <a:gd name="connsiteY4" fmla="*/ 130968 h 176212"/>
                <a:gd name="connsiteX5" fmla="*/ 245269 w 252413"/>
                <a:gd name="connsiteY5" fmla="*/ 145256 h 176212"/>
                <a:gd name="connsiteX6" fmla="*/ 252413 w 252413"/>
                <a:gd name="connsiteY6" fmla="*/ 123825 h 176212"/>
                <a:gd name="connsiteX7" fmla="*/ 195264 w 252413"/>
                <a:gd name="connsiteY7" fmla="*/ 54768 h 176212"/>
                <a:gd name="connsiteX8" fmla="*/ 147638 w 252413"/>
                <a:gd name="connsiteY8" fmla="*/ 9525 h 176212"/>
                <a:gd name="connsiteX9" fmla="*/ 107157 w 252413"/>
                <a:gd name="connsiteY9" fmla="*/ 0 h 176212"/>
                <a:gd name="connsiteX10" fmla="*/ 80963 w 252413"/>
                <a:gd name="connsiteY10" fmla="*/ 4762 h 176212"/>
                <a:gd name="connsiteX11" fmla="*/ 54769 w 252413"/>
                <a:gd name="connsiteY11" fmla="*/ 26193 h 176212"/>
                <a:gd name="connsiteX12" fmla="*/ 19050 w 252413"/>
                <a:gd name="connsiteY12" fmla="*/ 69056 h 176212"/>
                <a:gd name="connsiteX13" fmla="*/ 0 w 252413"/>
                <a:gd name="connsiteY13" fmla="*/ 102393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2413" h="176212">
                  <a:moveTo>
                    <a:pt x="0" y="102393"/>
                  </a:moveTo>
                  <a:lnTo>
                    <a:pt x="28575" y="142875"/>
                  </a:lnTo>
                  <a:lnTo>
                    <a:pt x="83344" y="123825"/>
                  </a:lnTo>
                  <a:lnTo>
                    <a:pt x="140494" y="176212"/>
                  </a:lnTo>
                  <a:lnTo>
                    <a:pt x="195263" y="130968"/>
                  </a:lnTo>
                  <a:lnTo>
                    <a:pt x="245269" y="145256"/>
                  </a:lnTo>
                  <a:lnTo>
                    <a:pt x="252413" y="123825"/>
                  </a:lnTo>
                  <a:lnTo>
                    <a:pt x="195264" y="54768"/>
                  </a:lnTo>
                  <a:lnTo>
                    <a:pt x="147638" y="9525"/>
                  </a:lnTo>
                  <a:lnTo>
                    <a:pt x="107157" y="0"/>
                  </a:lnTo>
                  <a:lnTo>
                    <a:pt x="80963" y="4762"/>
                  </a:lnTo>
                  <a:lnTo>
                    <a:pt x="54769" y="26193"/>
                  </a:lnTo>
                  <a:lnTo>
                    <a:pt x="19050" y="69056"/>
                  </a:lnTo>
                  <a:lnTo>
                    <a:pt x="0" y="10239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AA586994-B163-4F2D-8AE7-0FF95FE13BB8}"/>
                </a:ext>
              </a:extLst>
            </p:cNvPr>
            <p:cNvSpPr/>
            <p:nvPr/>
          </p:nvSpPr>
          <p:spPr>
            <a:xfrm>
              <a:off x="5881639" y="4133003"/>
              <a:ext cx="595313" cy="415676"/>
            </a:xfrm>
            <a:custGeom>
              <a:avLst/>
              <a:gdLst>
                <a:gd name="connsiteX0" fmla="*/ 0 w 595313"/>
                <a:gd name="connsiteY0" fmla="*/ 414338 h 414338"/>
                <a:gd name="connsiteX1" fmla="*/ 257175 w 595313"/>
                <a:gd name="connsiteY1" fmla="*/ 0 h 414338"/>
                <a:gd name="connsiteX2" fmla="*/ 595313 w 595313"/>
                <a:gd name="connsiteY2" fmla="*/ 414338 h 414338"/>
                <a:gd name="connsiteX3" fmla="*/ 0 w 595313"/>
                <a:gd name="connsiteY3" fmla="*/ 414338 h 414338"/>
                <a:gd name="connsiteX0" fmla="*/ 0 w 595313"/>
                <a:gd name="connsiteY0" fmla="*/ 415676 h 415676"/>
                <a:gd name="connsiteX1" fmla="*/ 257175 w 595313"/>
                <a:gd name="connsiteY1" fmla="*/ 1338 h 415676"/>
                <a:gd name="connsiteX2" fmla="*/ 595313 w 595313"/>
                <a:gd name="connsiteY2" fmla="*/ 415676 h 415676"/>
                <a:gd name="connsiteX3" fmla="*/ 0 w 595313"/>
                <a:gd name="connsiteY3" fmla="*/ 415676 h 415676"/>
                <a:gd name="connsiteX0" fmla="*/ 0 w 595313"/>
                <a:gd name="connsiteY0" fmla="*/ 415676 h 415676"/>
                <a:gd name="connsiteX1" fmla="*/ 257175 w 595313"/>
                <a:gd name="connsiteY1" fmla="*/ 1338 h 415676"/>
                <a:gd name="connsiteX2" fmla="*/ 595313 w 595313"/>
                <a:gd name="connsiteY2" fmla="*/ 415676 h 415676"/>
                <a:gd name="connsiteX3" fmla="*/ 0 w 595313"/>
                <a:gd name="connsiteY3" fmla="*/ 415676 h 41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313" h="415676">
                  <a:moveTo>
                    <a:pt x="0" y="415676"/>
                  </a:moveTo>
                  <a:cubicBezTo>
                    <a:pt x="85725" y="277563"/>
                    <a:pt x="204788" y="-8187"/>
                    <a:pt x="257175" y="1338"/>
                  </a:cubicBezTo>
                  <a:cubicBezTo>
                    <a:pt x="317500" y="-22474"/>
                    <a:pt x="482600" y="277563"/>
                    <a:pt x="595313" y="415676"/>
                  </a:cubicBezTo>
                  <a:lnTo>
                    <a:pt x="0" y="41567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90110DF7-62A3-438F-BFB4-E6237D2A44A1}"/>
                </a:ext>
              </a:extLst>
            </p:cNvPr>
            <p:cNvSpPr/>
            <p:nvPr/>
          </p:nvSpPr>
          <p:spPr>
            <a:xfrm>
              <a:off x="6067665" y="4130663"/>
              <a:ext cx="181493" cy="126702"/>
            </a:xfrm>
            <a:custGeom>
              <a:avLst/>
              <a:gdLst>
                <a:gd name="connsiteX0" fmla="*/ 0 w 252413"/>
                <a:gd name="connsiteY0" fmla="*/ 102393 h 176212"/>
                <a:gd name="connsiteX1" fmla="*/ 28575 w 252413"/>
                <a:gd name="connsiteY1" fmla="*/ 142875 h 176212"/>
                <a:gd name="connsiteX2" fmla="*/ 83344 w 252413"/>
                <a:gd name="connsiteY2" fmla="*/ 123825 h 176212"/>
                <a:gd name="connsiteX3" fmla="*/ 140494 w 252413"/>
                <a:gd name="connsiteY3" fmla="*/ 176212 h 176212"/>
                <a:gd name="connsiteX4" fmla="*/ 195263 w 252413"/>
                <a:gd name="connsiteY4" fmla="*/ 130968 h 176212"/>
                <a:gd name="connsiteX5" fmla="*/ 245269 w 252413"/>
                <a:gd name="connsiteY5" fmla="*/ 145256 h 176212"/>
                <a:gd name="connsiteX6" fmla="*/ 252413 w 252413"/>
                <a:gd name="connsiteY6" fmla="*/ 123825 h 176212"/>
                <a:gd name="connsiteX7" fmla="*/ 192882 w 252413"/>
                <a:gd name="connsiteY7" fmla="*/ 57150 h 176212"/>
                <a:gd name="connsiteX8" fmla="*/ 138113 w 252413"/>
                <a:gd name="connsiteY8" fmla="*/ 11906 h 176212"/>
                <a:gd name="connsiteX9" fmla="*/ 107157 w 252413"/>
                <a:gd name="connsiteY9" fmla="*/ 0 h 176212"/>
                <a:gd name="connsiteX10" fmla="*/ 80963 w 252413"/>
                <a:gd name="connsiteY10" fmla="*/ 4762 h 176212"/>
                <a:gd name="connsiteX11" fmla="*/ 54769 w 252413"/>
                <a:gd name="connsiteY11" fmla="*/ 26193 h 176212"/>
                <a:gd name="connsiteX12" fmla="*/ 45244 w 252413"/>
                <a:gd name="connsiteY12" fmla="*/ 45243 h 176212"/>
                <a:gd name="connsiteX13" fmla="*/ 0 w 252413"/>
                <a:gd name="connsiteY13" fmla="*/ 102393 h 176212"/>
                <a:gd name="connsiteX0" fmla="*/ 0 w 252413"/>
                <a:gd name="connsiteY0" fmla="*/ 102393 h 176212"/>
                <a:gd name="connsiteX1" fmla="*/ 28575 w 252413"/>
                <a:gd name="connsiteY1" fmla="*/ 142875 h 176212"/>
                <a:gd name="connsiteX2" fmla="*/ 83344 w 252413"/>
                <a:gd name="connsiteY2" fmla="*/ 123825 h 176212"/>
                <a:gd name="connsiteX3" fmla="*/ 140494 w 252413"/>
                <a:gd name="connsiteY3" fmla="*/ 176212 h 176212"/>
                <a:gd name="connsiteX4" fmla="*/ 195263 w 252413"/>
                <a:gd name="connsiteY4" fmla="*/ 130968 h 176212"/>
                <a:gd name="connsiteX5" fmla="*/ 245269 w 252413"/>
                <a:gd name="connsiteY5" fmla="*/ 145256 h 176212"/>
                <a:gd name="connsiteX6" fmla="*/ 252413 w 252413"/>
                <a:gd name="connsiteY6" fmla="*/ 123825 h 176212"/>
                <a:gd name="connsiteX7" fmla="*/ 192882 w 252413"/>
                <a:gd name="connsiteY7" fmla="*/ 57150 h 176212"/>
                <a:gd name="connsiteX8" fmla="*/ 138113 w 252413"/>
                <a:gd name="connsiteY8" fmla="*/ 11906 h 176212"/>
                <a:gd name="connsiteX9" fmla="*/ 107157 w 252413"/>
                <a:gd name="connsiteY9" fmla="*/ 0 h 176212"/>
                <a:gd name="connsiteX10" fmla="*/ 80963 w 252413"/>
                <a:gd name="connsiteY10" fmla="*/ 4762 h 176212"/>
                <a:gd name="connsiteX11" fmla="*/ 54769 w 252413"/>
                <a:gd name="connsiteY11" fmla="*/ 26193 h 176212"/>
                <a:gd name="connsiteX12" fmla="*/ 19050 w 252413"/>
                <a:gd name="connsiteY12" fmla="*/ 69056 h 176212"/>
                <a:gd name="connsiteX13" fmla="*/ 0 w 252413"/>
                <a:gd name="connsiteY13" fmla="*/ 102393 h 176212"/>
                <a:gd name="connsiteX0" fmla="*/ 0 w 252413"/>
                <a:gd name="connsiteY0" fmla="*/ 102393 h 176212"/>
                <a:gd name="connsiteX1" fmla="*/ 28575 w 252413"/>
                <a:gd name="connsiteY1" fmla="*/ 142875 h 176212"/>
                <a:gd name="connsiteX2" fmla="*/ 83344 w 252413"/>
                <a:gd name="connsiteY2" fmla="*/ 123825 h 176212"/>
                <a:gd name="connsiteX3" fmla="*/ 140494 w 252413"/>
                <a:gd name="connsiteY3" fmla="*/ 176212 h 176212"/>
                <a:gd name="connsiteX4" fmla="*/ 195263 w 252413"/>
                <a:gd name="connsiteY4" fmla="*/ 130968 h 176212"/>
                <a:gd name="connsiteX5" fmla="*/ 245269 w 252413"/>
                <a:gd name="connsiteY5" fmla="*/ 145256 h 176212"/>
                <a:gd name="connsiteX6" fmla="*/ 252413 w 252413"/>
                <a:gd name="connsiteY6" fmla="*/ 123825 h 176212"/>
                <a:gd name="connsiteX7" fmla="*/ 192882 w 252413"/>
                <a:gd name="connsiteY7" fmla="*/ 57150 h 176212"/>
                <a:gd name="connsiteX8" fmla="*/ 147638 w 252413"/>
                <a:gd name="connsiteY8" fmla="*/ 9525 h 176212"/>
                <a:gd name="connsiteX9" fmla="*/ 107157 w 252413"/>
                <a:gd name="connsiteY9" fmla="*/ 0 h 176212"/>
                <a:gd name="connsiteX10" fmla="*/ 80963 w 252413"/>
                <a:gd name="connsiteY10" fmla="*/ 4762 h 176212"/>
                <a:gd name="connsiteX11" fmla="*/ 54769 w 252413"/>
                <a:gd name="connsiteY11" fmla="*/ 26193 h 176212"/>
                <a:gd name="connsiteX12" fmla="*/ 19050 w 252413"/>
                <a:gd name="connsiteY12" fmla="*/ 69056 h 176212"/>
                <a:gd name="connsiteX13" fmla="*/ 0 w 252413"/>
                <a:gd name="connsiteY13" fmla="*/ 102393 h 176212"/>
                <a:gd name="connsiteX0" fmla="*/ 0 w 252413"/>
                <a:gd name="connsiteY0" fmla="*/ 102393 h 176212"/>
                <a:gd name="connsiteX1" fmla="*/ 28575 w 252413"/>
                <a:gd name="connsiteY1" fmla="*/ 142875 h 176212"/>
                <a:gd name="connsiteX2" fmla="*/ 83344 w 252413"/>
                <a:gd name="connsiteY2" fmla="*/ 123825 h 176212"/>
                <a:gd name="connsiteX3" fmla="*/ 140494 w 252413"/>
                <a:gd name="connsiteY3" fmla="*/ 176212 h 176212"/>
                <a:gd name="connsiteX4" fmla="*/ 195263 w 252413"/>
                <a:gd name="connsiteY4" fmla="*/ 130968 h 176212"/>
                <a:gd name="connsiteX5" fmla="*/ 245269 w 252413"/>
                <a:gd name="connsiteY5" fmla="*/ 145256 h 176212"/>
                <a:gd name="connsiteX6" fmla="*/ 252413 w 252413"/>
                <a:gd name="connsiteY6" fmla="*/ 123825 h 176212"/>
                <a:gd name="connsiteX7" fmla="*/ 195264 w 252413"/>
                <a:gd name="connsiteY7" fmla="*/ 54768 h 176212"/>
                <a:gd name="connsiteX8" fmla="*/ 147638 w 252413"/>
                <a:gd name="connsiteY8" fmla="*/ 9525 h 176212"/>
                <a:gd name="connsiteX9" fmla="*/ 107157 w 252413"/>
                <a:gd name="connsiteY9" fmla="*/ 0 h 176212"/>
                <a:gd name="connsiteX10" fmla="*/ 80963 w 252413"/>
                <a:gd name="connsiteY10" fmla="*/ 4762 h 176212"/>
                <a:gd name="connsiteX11" fmla="*/ 54769 w 252413"/>
                <a:gd name="connsiteY11" fmla="*/ 26193 h 176212"/>
                <a:gd name="connsiteX12" fmla="*/ 19050 w 252413"/>
                <a:gd name="connsiteY12" fmla="*/ 69056 h 176212"/>
                <a:gd name="connsiteX13" fmla="*/ 0 w 252413"/>
                <a:gd name="connsiteY13" fmla="*/ 102393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2413" h="176212">
                  <a:moveTo>
                    <a:pt x="0" y="102393"/>
                  </a:moveTo>
                  <a:lnTo>
                    <a:pt x="28575" y="142875"/>
                  </a:lnTo>
                  <a:lnTo>
                    <a:pt x="83344" y="123825"/>
                  </a:lnTo>
                  <a:lnTo>
                    <a:pt x="140494" y="176212"/>
                  </a:lnTo>
                  <a:lnTo>
                    <a:pt x="195263" y="130968"/>
                  </a:lnTo>
                  <a:lnTo>
                    <a:pt x="245269" y="145256"/>
                  </a:lnTo>
                  <a:lnTo>
                    <a:pt x="252413" y="123825"/>
                  </a:lnTo>
                  <a:lnTo>
                    <a:pt x="195264" y="54768"/>
                  </a:lnTo>
                  <a:lnTo>
                    <a:pt x="147638" y="9525"/>
                  </a:lnTo>
                  <a:lnTo>
                    <a:pt x="107157" y="0"/>
                  </a:lnTo>
                  <a:lnTo>
                    <a:pt x="80963" y="4762"/>
                  </a:lnTo>
                  <a:lnTo>
                    <a:pt x="54769" y="26193"/>
                  </a:lnTo>
                  <a:lnTo>
                    <a:pt x="19050" y="69056"/>
                  </a:lnTo>
                  <a:lnTo>
                    <a:pt x="0" y="10239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C56601B-80BD-4558-8AF3-2C508EBCCAE9}"/>
                </a:ext>
              </a:extLst>
            </p:cNvPr>
            <p:cNvSpPr/>
            <p:nvPr/>
          </p:nvSpPr>
          <p:spPr>
            <a:xfrm>
              <a:off x="6732848" y="4244927"/>
              <a:ext cx="435020" cy="303752"/>
            </a:xfrm>
            <a:custGeom>
              <a:avLst/>
              <a:gdLst>
                <a:gd name="connsiteX0" fmla="*/ 0 w 595313"/>
                <a:gd name="connsiteY0" fmla="*/ 414338 h 414338"/>
                <a:gd name="connsiteX1" fmla="*/ 257175 w 595313"/>
                <a:gd name="connsiteY1" fmla="*/ 0 h 414338"/>
                <a:gd name="connsiteX2" fmla="*/ 595313 w 595313"/>
                <a:gd name="connsiteY2" fmla="*/ 414338 h 414338"/>
                <a:gd name="connsiteX3" fmla="*/ 0 w 595313"/>
                <a:gd name="connsiteY3" fmla="*/ 414338 h 414338"/>
                <a:gd name="connsiteX0" fmla="*/ 0 w 595313"/>
                <a:gd name="connsiteY0" fmla="*/ 415676 h 415676"/>
                <a:gd name="connsiteX1" fmla="*/ 257175 w 595313"/>
                <a:gd name="connsiteY1" fmla="*/ 1338 h 415676"/>
                <a:gd name="connsiteX2" fmla="*/ 595313 w 595313"/>
                <a:gd name="connsiteY2" fmla="*/ 415676 h 415676"/>
                <a:gd name="connsiteX3" fmla="*/ 0 w 595313"/>
                <a:gd name="connsiteY3" fmla="*/ 415676 h 415676"/>
                <a:gd name="connsiteX0" fmla="*/ 0 w 595313"/>
                <a:gd name="connsiteY0" fmla="*/ 415676 h 415676"/>
                <a:gd name="connsiteX1" fmla="*/ 257175 w 595313"/>
                <a:gd name="connsiteY1" fmla="*/ 1338 h 415676"/>
                <a:gd name="connsiteX2" fmla="*/ 595313 w 595313"/>
                <a:gd name="connsiteY2" fmla="*/ 415676 h 415676"/>
                <a:gd name="connsiteX3" fmla="*/ 0 w 595313"/>
                <a:gd name="connsiteY3" fmla="*/ 415676 h 41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313" h="415676">
                  <a:moveTo>
                    <a:pt x="0" y="415676"/>
                  </a:moveTo>
                  <a:cubicBezTo>
                    <a:pt x="85725" y="277563"/>
                    <a:pt x="204788" y="-8187"/>
                    <a:pt x="257175" y="1338"/>
                  </a:cubicBezTo>
                  <a:cubicBezTo>
                    <a:pt x="317500" y="-22474"/>
                    <a:pt x="482600" y="277563"/>
                    <a:pt x="595313" y="415676"/>
                  </a:cubicBezTo>
                  <a:lnTo>
                    <a:pt x="0" y="41567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0668C3-82EE-40AE-9F7D-9B106C1CD401}"/>
              </a:ext>
            </a:extLst>
          </p:cNvPr>
          <p:cNvCxnSpPr>
            <a:cxnSpLocks/>
          </p:cNvCxnSpPr>
          <p:nvPr/>
        </p:nvCxnSpPr>
        <p:spPr>
          <a:xfrm>
            <a:off x="2766900" y="3599439"/>
            <a:ext cx="4298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42FCA02-F201-46CE-95AD-448455F3737B}"/>
              </a:ext>
            </a:extLst>
          </p:cNvPr>
          <p:cNvCxnSpPr>
            <a:cxnSpLocks/>
          </p:cNvCxnSpPr>
          <p:nvPr/>
        </p:nvCxnSpPr>
        <p:spPr>
          <a:xfrm flipV="1">
            <a:off x="4897424" y="617934"/>
            <a:ext cx="0" cy="2813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299ED9E-2588-428C-889B-21594E7DEE1F}"/>
              </a:ext>
            </a:extLst>
          </p:cNvPr>
          <p:cNvGrpSpPr/>
          <p:nvPr/>
        </p:nvGrpSpPr>
        <p:grpSpPr>
          <a:xfrm>
            <a:off x="2742907" y="1247815"/>
            <a:ext cx="4309034" cy="2186325"/>
            <a:chOff x="1675566" y="4307170"/>
            <a:chExt cx="3204754" cy="774056"/>
          </a:xfrm>
          <a:noFill/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27E1BC2-F43A-4A56-8FAF-A84F76ED4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7943" y="4307170"/>
              <a:ext cx="1602377" cy="77405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B1958D4-A0FE-4C3E-994B-8352010FFF5F}"/>
                </a:ext>
              </a:extLst>
            </p:cNvPr>
            <p:cNvCxnSpPr>
              <a:cxnSpLocks/>
            </p:cNvCxnSpPr>
            <p:nvPr/>
          </p:nvCxnSpPr>
          <p:spPr>
            <a:xfrm>
              <a:off x="1675566" y="4307170"/>
              <a:ext cx="1602377" cy="77405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7880949-EB06-498E-8C42-F4E89641C68A}"/>
              </a:ext>
            </a:extLst>
          </p:cNvPr>
          <p:cNvCxnSpPr>
            <a:cxnSpLocks/>
            <a:endCxn id="58" idx="0"/>
          </p:cNvCxnSpPr>
          <p:nvPr/>
        </p:nvCxnSpPr>
        <p:spPr>
          <a:xfrm flipH="1" flipV="1">
            <a:off x="3595496" y="1207834"/>
            <a:ext cx="1300622" cy="22219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07F73AD-D3E4-48E1-A035-8F0C31CCB777}"/>
              </a:ext>
            </a:extLst>
          </p:cNvPr>
          <p:cNvCxnSpPr>
            <a:cxnSpLocks/>
            <a:endCxn id="51" idx="3"/>
          </p:cNvCxnSpPr>
          <p:nvPr/>
        </p:nvCxnSpPr>
        <p:spPr>
          <a:xfrm flipH="1" flipV="1">
            <a:off x="3591308" y="1886587"/>
            <a:ext cx="1304810" cy="15431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6004725-8EAC-47AD-B17B-D5C11D884D73}"/>
              </a:ext>
            </a:extLst>
          </p:cNvPr>
          <p:cNvGrpSpPr/>
          <p:nvPr/>
        </p:nvGrpSpPr>
        <p:grpSpPr>
          <a:xfrm flipH="1">
            <a:off x="3060689" y="1203072"/>
            <a:ext cx="1847088" cy="2233612"/>
            <a:chOff x="6744553" y="4288945"/>
            <a:chExt cx="1849322" cy="2233612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3D71E0DD-28F0-4B34-94E2-DF3A480D1964}"/>
                </a:ext>
              </a:extLst>
            </p:cNvPr>
            <p:cNvGrpSpPr/>
            <p:nvPr/>
          </p:nvGrpSpPr>
          <p:grpSpPr>
            <a:xfrm>
              <a:off x="6744553" y="4288945"/>
              <a:ext cx="1849322" cy="2233612"/>
              <a:chOff x="4894544" y="1195388"/>
              <a:chExt cx="1848628" cy="2233612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AB091AE-6059-4BCD-A762-F2E01CA3318F}"/>
                  </a:ext>
                </a:extLst>
              </p:cNvPr>
              <p:cNvSpPr/>
              <p:nvPr/>
            </p:nvSpPr>
            <p:spPr>
              <a:xfrm>
                <a:off x="4899308" y="1196975"/>
                <a:ext cx="1838760" cy="685800"/>
              </a:xfrm>
              <a:custGeom>
                <a:avLst/>
                <a:gdLst>
                  <a:gd name="connsiteX0" fmla="*/ 3175 w 542925"/>
                  <a:gd name="connsiteY0" fmla="*/ 0 h 685800"/>
                  <a:gd name="connsiteX1" fmla="*/ 542925 w 542925"/>
                  <a:gd name="connsiteY1" fmla="*/ 346075 h 685800"/>
                  <a:gd name="connsiteX2" fmla="*/ 0 w 542925"/>
                  <a:gd name="connsiteY2" fmla="*/ 685800 h 685800"/>
                  <a:gd name="connsiteX3" fmla="*/ 3175 w 542925"/>
                  <a:gd name="connsiteY3" fmla="*/ 0 h 685800"/>
                  <a:gd name="connsiteX0" fmla="*/ 3175 w 542925"/>
                  <a:gd name="connsiteY0" fmla="*/ 0 h 685800"/>
                  <a:gd name="connsiteX1" fmla="*/ 282575 w 542925"/>
                  <a:gd name="connsiteY1" fmla="*/ 177800 h 685800"/>
                  <a:gd name="connsiteX2" fmla="*/ 542925 w 542925"/>
                  <a:gd name="connsiteY2" fmla="*/ 346075 h 685800"/>
                  <a:gd name="connsiteX3" fmla="*/ 0 w 542925"/>
                  <a:gd name="connsiteY3" fmla="*/ 685800 h 685800"/>
                  <a:gd name="connsiteX4" fmla="*/ 3175 w 542925"/>
                  <a:gd name="connsiteY4" fmla="*/ 0 h 685800"/>
                  <a:gd name="connsiteX0" fmla="*/ 3175 w 542925"/>
                  <a:gd name="connsiteY0" fmla="*/ 0 h 685800"/>
                  <a:gd name="connsiteX1" fmla="*/ 219075 w 542925"/>
                  <a:gd name="connsiteY1" fmla="*/ 66675 h 685800"/>
                  <a:gd name="connsiteX2" fmla="*/ 542925 w 542925"/>
                  <a:gd name="connsiteY2" fmla="*/ 346075 h 685800"/>
                  <a:gd name="connsiteX3" fmla="*/ 0 w 542925"/>
                  <a:gd name="connsiteY3" fmla="*/ 685800 h 685800"/>
                  <a:gd name="connsiteX4" fmla="*/ 3175 w 542925"/>
                  <a:gd name="connsiteY4" fmla="*/ 0 h 685800"/>
                  <a:gd name="connsiteX0" fmla="*/ 3175 w 542925"/>
                  <a:gd name="connsiteY0" fmla="*/ 0 h 685800"/>
                  <a:gd name="connsiteX1" fmla="*/ 219075 w 542925"/>
                  <a:gd name="connsiteY1" fmla="*/ 66675 h 685800"/>
                  <a:gd name="connsiteX2" fmla="*/ 431800 w 542925"/>
                  <a:gd name="connsiteY2" fmla="*/ 184150 h 685800"/>
                  <a:gd name="connsiteX3" fmla="*/ 542925 w 542925"/>
                  <a:gd name="connsiteY3" fmla="*/ 346075 h 685800"/>
                  <a:gd name="connsiteX4" fmla="*/ 0 w 542925"/>
                  <a:gd name="connsiteY4" fmla="*/ 685800 h 685800"/>
                  <a:gd name="connsiteX5" fmla="*/ 3175 w 542925"/>
                  <a:gd name="connsiteY5" fmla="*/ 0 h 685800"/>
                  <a:gd name="connsiteX0" fmla="*/ 3175 w 542925"/>
                  <a:gd name="connsiteY0" fmla="*/ 0 h 685800"/>
                  <a:gd name="connsiteX1" fmla="*/ 219075 w 542925"/>
                  <a:gd name="connsiteY1" fmla="*/ 66675 h 685800"/>
                  <a:gd name="connsiteX2" fmla="*/ 339725 w 542925"/>
                  <a:gd name="connsiteY2" fmla="*/ 127000 h 685800"/>
                  <a:gd name="connsiteX3" fmla="*/ 431800 w 542925"/>
                  <a:gd name="connsiteY3" fmla="*/ 184150 h 685800"/>
                  <a:gd name="connsiteX4" fmla="*/ 542925 w 542925"/>
                  <a:gd name="connsiteY4" fmla="*/ 346075 h 685800"/>
                  <a:gd name="connsiteX5" fmla="*/ 0 w 542925"/>
                  <a:gd name="connsiteY5" fmla="*/ 685800 h 685800"/>
                  <a:gd name="connsiteX6" fmla="*/ 3175 w 542925"/>
                  <a:gd name="connsiteY6" fmla="*/ 0 h 685800"/>
                  <a:gd name="connsiteX0" fmla="*/ 3175 w 542925"/>
                  <a:gd name="connsiteY0" fmla="*/ 0 h 685800"/>
                  <a:gd name="connsiteX1" fmla="*/ 219075 w 542925"/>
                  <a:gd name="connsiteY1" fmla="*/ 66675 h 685800"/>
                  <a:gd name="connsiteX2" fmla="*/ 339725 w 542925"/>
                  <a:gd name="connsiteY2" fmla="*/ 127000 h 685800"/>
                  <a:gd name="connsiteX3" fmla="*/ 431800 w 542925"/>
                  <a:gd name="connsiteY3" fmla="*/ 184150 h 685800"/>
                  <a:gd name="connsiteX4" fmla="*/ 517525 w 542925"/>
                  <a:gd name="connsiteY4" fmla="*/ 257175 h 685800"/>
                  <a:gd name="connsiteX5" fmla="*/ 542925 w 542925"/>
                  <a:gd name="connsiteY5" fmla="*/ 346075 h 685800"/>
                  <a:gd name="connsiteX6" fmla="*/ 0 w 542925"/>
                  <a:gd name="connsiteY6" fmla="*/ 685800 h 685800"/>
                  <a:gd name="connsiteX7" fmla="*/ 3175 w 542925"/>
                  <a:gd name="connsiteY7" fmla="*/ 0 h 685800"/>
                  <a:gd name="connsiteX0" fmla="*/ 3175 w 542925"/>
                  <a:gd name="connsiteY0" fmla="*/ 0 h 685800"/>
                  <a:gd name="connsiteX1" fmla="*/ 219075 w 542925"/>
                  <a:gd name="connsiteY1" fmla="*/ 66675 h 685800"/>
                  <a:gd name="connsiteX2" fmla="*/ 339725 w 542925"/>
                  <a:gd name="connsiteY2" fmla="*/ 127000 h 685800"/>
                  <a:gd name="connsiteX3" fmla="*/ 431800 w 542925"/>
                  <a:gd name="connsiteY3" fmla="*/ 184150 h 685800"/>
                  <a:gd name="connsiteX4" fmla="*/ 517525 w 542925"/>
                  <a:gd name="connsiteY4" fmla="*/ 257175 h 685800"/>
                  <a:gd name="connsiteX5" fmla="*/ 542925 w 542925"/>
                  <a:gd name="connsiteY5" fmla="*/ 346075 h 685800"/>
                  <a:gd name="connsiteX6" fmla="*/ 431800 w 542925"/>
                  <a:gd name="connsiteY6" fmla="*/ 508000 h 685800"/>
                  <a:gd name="connsiteX7" fmla="*/ 0 w 542925"/>
                  <a:gd name="connsiteY7" fmla="*/ 685800 h 685800"/>
                  <a:gd name="connsiteX8" fmla="*/ 3175 w 542925"/>
                  <a:gd name="connsiteY8" fmla="*/ 0 h 685800"/>
                  <a:gd name="connsiteX0" fmla="*/ 3175 w 542925"/>
                  <a:gd name="connsiteY0" fmla="*/ 0 h 685800"/>
                  <a:gd name="connsiteX1" fmla="*/ 219075 w 542925"/>
                  <a:gd name="connsiteY1" fmla="*/ 66675 h 685800"/>
                  <a:gd name="connsiteX2" fmla="*/ 339725 w 542925"/>
                  <a:gd name="connsiteY2" fmla="*/ 127000 h 685800"/>
                  <a:gd name="connsiteX3" fmla="*/ 431800 w 542925"/>
                  <a:gd name="connsiteY3" fmla="*/ 184150 h 685800"/>
                  <a:gd name="connsiteX4" fmla="*/ 517525 w 542925"/>
                  <a:gd name="connsiteY4" fmla="*/ 257175 h 685800"/>
                  <a:gd name="connsiteX5" fmla="*/ 542925 w 542925"/>
                  <a:gd name="connsiteY5" fmla="*/ 346075 h 685800"/>
                  <a:gd name="connsiteX6" fmla="*/ 431800 w 542925"/>
                  <a:gd name="connsiteY6" fmla="*/ 508000 h 685800"/>
                  <a:gd name="connsiteX7" fmla="*/ 0 w 542925"/>
                  <a:gd name="connsiteY7" fmla="*/ 685800 h 685800"/>
                  <a:gd name="connsiteX8" fmla="*/ 3175 w 542925"/>
                  <a:gd name="connsiteY8" fmla="*/ 0 h 685800"/>
                  <a:gd name="connsiteX0" fmla="*/ 3175 w 549180"/>
                  <a:gd name="connsiteY0" fmla="*/ 0 h 685800"/>
                  <a:gd name="connsiteX1" fmla="*/ 219075 w 549180"/>
                  <a:gd name="connsiteY1" fmla="*/ 66675 h 685800"/>
                  <a:gd name="connsiteX2" fmla="*/ 339725 w 549180"/>
                  <a:gd name="connsiteY2" fmla="*/ 127000 h 685800"/>
                  <a:gd name="connsiteX3" fmla="*/ 431800 w 549180"/>
                  <a:gd name="connsiteY3" fmla="*/ 184150 h 685800"/>
                  <a:gd name="connsiteX4" fmla="*/ 517525 w 549180"/>
                  <a:gd name="connsiteY4" fmla="*/ 257175 h 685800"/>
                  <a:gd name="connsiteX5" fmla="*/ 542925 w 549180"/>
                  <a:gd name="connsiteY5" fmla="*/ 346075 h 685800"/>
                  <a:gd name="connsiteX6" fmla="*/ 539750 w 549180"/>
                  <a:gd name="connsiteY6" fmla="*/ 396875 h 685800"/>
                  <a:gd name="connsiteX7" fmla="*/ 431800 w 549180"/>
                  <a:gd name="connsiteY7" fmla="*/ 508000 h 685800"/>
                  <a:gd name="connsiteX8" fmla="*/ 0 w 549180"/>
                  <a:gd name="connsiteY8" fmla="*/ 685800 h 685800"/>
                  <a:gd name="connsiteX9" fmla="*/ 3175 w 549180"/>
                  <a:gd name="connsiteY9" fmla="*/ 0 h 685800"/>
                  <a:gd name="connsiteX0" fmla="*/ 3175 w 549180"/>
                  <a:gd name="connsiteY0" fmla="*/ 0 h 685800"/>
                  <a:gd name="connsiteX1" fmla="*/ 219075 w 549180"/>
                  <a:gd name="connsiteY1" fmla="*/ 66675 h 685800"/>
                  <a:gd name="connsiteX2" fmla="*/ 339725 w 549180"/>
                  <a:gd name="connsiteY2" fmla="*/ 127000 h 685800"/>
                  <a:gd name="connsiteX3" fmla="*/ 431800 w 549180"/>
                  <a:gd name="connsiteY3" fmla="*/ 184150 h 685800"/>
                  <a:gd name="connsiteX4" fmla="*/ 517525 w 549180"/>
                  <a:gd name="connsiteY4" fmla="*/ 257175 h 685800"/>
                  <a:gd name="connsiteX5" fmla="*/ 542925 w 549180"/>
                  <a:gd name="connsiteY5" fmla="*/ 346075 h 685800"/>
                  <a:gd name="connsiteX6" fmla="*/ 539750 w 549180"/>
                  <a:gd name="connsiteY6" fmla="*/ 396875 h 685800"/>
                  <a:gd name="connsiteX7" fmla="*/ 431800 w 549180"/>
                  <a:gd name="connsiteY7" fmla="*/ 508000 h 685800"/>
                  <a:gd name="connsiteX8" fmla="*/ 250824 w 549180"/>
                  <a:gd name="connsiteY8" fmla="*/ 609600 h 685800"/>
                  <a:gd name="connsiteX9" fmla="*/ 0 w 549180"/>
                  <a:gd name="connsiteY9" fmla="*/ 685800 h 685800"/>
                  <a:gd name="connsiteX10" fmla="*/ 3175 w 549180"/>
                  <a:gd name="connsiteY10" fmla="*/ 0 h 685800"/>
                  <a:gd name="connsiteX0" fmla="*/ 3175 w 549180"/>
                  <a:gd name="connsiteY0" fmla="*/ 0 h 685800"/>
                  <a:gd name="connsiteX1" fmla="*/ 219075 w 549180"/>
                  <a:gd name="connsiteY1" fmla="*/ 66675 h 685800"/>
                  <a:gd name="connsiteX2" fmla="*/ 339725 w 549180"/>
                  <a:gd name="connsiteY2" fmla="*/ 127000 h 685800"/>
                  <a:gd name="connsiteX3" fmla="*/ 431800 w 549180"/>
                  <a:gd name="connsiteY3" fmla="*/ 184150 h 685800"/>
                  <a:gd name="connsiteX4" fmla="*/ 517525 w 549180"/>
                  <a:gd name="connsiteY4" fmla="*/ 257175 h 685800"/>
                  <a:gd name="connsiteX5" fmla="*/ 542925 w 549180"/>
                  <a:gd name="connsiteY5" fmla="*/ 346075 h 685800"/>
                  <a:gd name="connsiteX6" fmla="*/ 539750 w 549180"/>
                  <a:gd name="connsiteY6" fmla="*/ 396875 h 685800"/>
                  <a:gd name="connsiteX7" fmla="*/ 431800 w 549180"/>
                  <a:gd name="connsiteY7" fmla="*/ 508000 h 685800"/>
                  <a:gd name="connsiteX8" fmla="*/ 250824 w 549180"/>
                  <a:gd name="connsiteY8" fmla="*/ 609600 h 685800"/>
                  <a:gd name="connsiteX9" fmla="*/ 0 w 549180"/>
                  <a:gd name="connsiteY9" fmla="*/ 685800 h 685800"/>
                  <a:gd name="connsiteX10" fmla="*/ 3175 w 549180"/>
                  <a:gd name="connsiteY10" fmla="*/ 0 h 685800"/>
                  <a:gd name="connsiteX0" fmla="*/ 3175 w 549180"/>
                  <a:gd name="connsiteY0" fmla="*/ 0 h 685800"/>
                  <a:gd name="connsiteX1" fmla="*/ 219075 w 549180"/>
                  <a:gd name="connsiteY1" fmla="*/ 66675 h 685800"/>
                  <a:gd name="connsiteX2" fmla="*/ 339725 w 549180"/>
                  <a:gd name="connsiteY2" fmla="*/ 127000 h 685800"/>
                  <a:gd name="connsiteX3" fmla="*/ 431800 w 549180"/>
                  <a:gd name="connsiteY3" fmla="*/ 184150 h 685800"/>
                  <a:gd name="connsiteX4" fmla="*/ 517525 w 549180"/>
                  <a:gd name="connsiteY4" fmla="*/ 257175 h 685800"/>
                  <a:gd name="connsiteX5" fmla="*/ 542925 w 549180"/>
                  <a:gd name="connsiteY5" fmla="*/ 346075 h 685800"/>
                  <a:gd name="connsiteX6" fmla="*/ 539750 w 549180"/>
                  <a:gd name="connsiteY6" fmla="*/ 396875 h 685800"/>
                  <a:gd name="connsiteX7" fmla="*/ 431800 w 549180"/>
                  <a:gd name="connsiteY7" fmla="*/ 508000 h 685800"/>
                  <a:gd name="connsiteX8" fmla="*/ 250824 w 549180"/>
                  <a:gd name="connsiteY8" fmla="*/ 609600 h 685800"/>
                  <a:gd name="connsiteX9" fmla="*/ 0 w 549180"/>
                  <a:gd name="connsiteY9" fmla="*/ 685800 h 685800"/>
                  <a:gd name="connsiteX10" fmla="*/ 3175 w 549180"/>
                  <a:gd name="connsiteY10" fmla="*/ 0 h 685800"/>
                  <a:gd name="connsiteX0" fmla="*/ 3175 w 549180"/>
                  <a:gd name="connsiteY0" fmla="*/ 0 h 685800"/>
                  <a:gd name="connsiteX1" fmla="*/ 219075 w 549180"/>
                  <a:gd name="connsiteY1" fmla="*/ 66675 h 685800"/>
                  <a:gd name="connsiteX2" fmla="*/ 325438 w 549180"/>
                  <a:gd name="connsiteY2" fmla="*/ 112712 h 685800"/>
                  <a:gd name="connsiteX3" fmla="*/ 431800 w 549180"/>
                  <a:gd name="connsiteY3" fmla="*/ 184150 h 685800"/>
                  <a:gd name="connsiteX4" fmla="*/ 517525 w 549180"/>
                  <a:gd name="connsiteY4" fmla="*/ 257175 h 685800"/>
                  <a:gd name="connsiteX5" fmla="*/ 542925 w 549180"/>
                  <a:gd name="connsiteY5" fmla="*/ 346075 h 685800"/>
                  <a:gd name="connsiteX6" fmla="*/ 539750 w 549180"/>
                  <a:gd name="connsiteY6" fmla="*/ 396875 h 685800"/>
                  <a:gd name="connsiteX7" fmla="*/ 431800 w 549180"/>
                  <a:gd name="connsiteY7" fmla="*/ 508000 h 685800"/>
                  <a:gd name="connsiteX8" fmla="*/ 250824 w 549180"/>
                  <a:gd name="connsiteY8" fmla="*/ 609600 h 685800"/>
                  <a:gd name="connsiteX9" fmla="*/ 0 w 549180"/>
                  <a:gd name="connsiteY9" fmla="*/ 685800 h 685800"/>
                  <a:gd name="connsiteX10" fmla="*/ 3175 w 549180"/>
                  <a:gd name="connsiteY10" fmla="*/ 0 h 685800"/>
                  <a:gd name="connsiteX0" fmla="*/ 3175 w 549180"/>
                  <a:gd name="connsiteY0" fmla="*/ 0 h 685800"/>
                  <a:gd name="connsiteX1" fmla="*/ 219075 w 549180"/>
                  <a:gd name="connsiteY1" fmla="*/ 66675 h 685800"/>
                  <a:gd name="connsiteX2" fmla="*/ 327819 w 549180"/>
                  <a:gd name="connsiteY2" fmla="*/ 115094 h 685800"/>
                  <a:gd name="connsiteX3" fmla="*/ 431800 w 549180"/>
                  <a:gd name="connsiteY3" fmla="*/ 184150 h 685800"/>
                  <a:gd name="connsiteX4" fmla="*/ 517525 w 549180"/>
                  <a:gd name="connsiteY4" fmla="*/ 257175 h 685800"/>
                  <a:gd name="connsiteX5" fmla="*/ 542925 w 549180"/>
                  <a:gd name="connsiteY5" fmla="*/ 346075 h 685800"/>
                  <a:gd name="connsiteX6" fmla="*/ 539750 w 549180"/>
                  <a:gd name="connsiteY6" fmla="*/ 396875 h 685800"/>
                  <a:gd name="connsiteX7" fmla="*/ 431800 w 549180"/>
                  <a:gd name="connsiteY7" fmla="*/ 508000 h 685800"/>
                  <a:gd name="connsiteX8" fmla="*/ 250824 w 549180"/>
                  <a:gd name="connsiteY8" fmla="*/ 609600 h 685800"/>
                  <a:gd name="connsiteX9" fmla="*/ 0 w 549180"/>
                  <a:gd name="connsiteY9" fmla="*/ 685800 h 685800"/>
                  <a:gd name="connsiteX10" fmla="*/ 3175 w 549180"/>
                  <a:gd name="connsiteY10" fmla="*/ 0 h 685800"/>
                  <a:gd name="connsiteX0" fmla="*/ 3175 w 549180"/>
                  <a:gd name="connsiteY0" fmla="*/ 0 h 685800"/>
                  <a:gd name="connsiteX1" fmla="*/ 219075 w 549180"/>
                  <a:gd name="connsiteY1" fmla="*/ 66675 h 685800"/>
                  <a:gd name="connsiteX2" fmla="*/ 327819 w 549180"/>
                  <a:gd name="connsiteY2" fmla="*/ 115094 h 685800"/>
                  <a:gd name="connsiteX3" fmla="*/ 431800 w 549180"/>
                  <a:gd name="connsiteY3" fmla="*/ 184150 h 685800"/>
                  <a:gd name="connsiteX4" fmla="*/ 517525 w 549180"/>
                  <a:gd name="connsiteY4" fmla="*/ 257175 h 685800"/>
                  <a:gd name="connsiteX5" fmla="*/ 542925 w 549180"/>
                  <a:gd name="connsiteY5" fmla="*/ 346075 h 685800"/>
                  <a:gd name="connsiteX6" fmla="*/ 539750 w 549180"/>
                  <a:gd name="connsiteY6" fmla="*/ 396875 h 685800"/>
                  <a:gd name="connsiteX7" fmla="*/ 431800 w 549180"/>
                  <a:gd name="connsiteY7" fmla="*/ 508000 h 685800"/>
                  <a:gd name="connsiteX8" fmla="*/ 250824 w 549180"/>
                  <a:gd name="connsiteY8" fmla="*/ 609600 h 685800"/>
                  <a:gd name="connsiteX9" fmla="*/ 0 w 549180"/>
                  <a:gd name="connsiteY9" fmla="*/ 685800 h 685800"/>
                  <a:gd name="connsiteX10" fmla="*/ 3175 w 549180"/>
                  <a:gd name="connsiteY10" fmla="*/ 0 h 685800"/>
                  <a:gd name="connsiteX0" fmla="*/ 3175 w 549180"/>
                  <a:gd name="connsiteY0" fmla="*/ 0 h 685800"/>
                  <a:gd name="connsiteX1" fmla="*/ 219075 w 549180"/>
                  <a:gd name="connsiteY1" fmla="*/ 66675 h 685800"/>
                  <a:gd name="connsiteX2" fmla="*/ 327819 w 549180"/>
                  <a:gd name="connsiteY2" fmla="*/ 115094 h 685800"/>
                  <a:gd name="connsiteX3" fmla="*/ 431800 w 549180"/>
                  <a:gd name="connsiteY3" fmla="*/ 184150 h 685800"/>
                  <a:gd name="connsiteX4" fmla="*/ 517525 w 549180"/>
                  <a:gd name="connsiteY4" fmla="*/ 257175 h 685800"/>
                  <a:gd name="connsiteX5" fmla="*/ 542925 w 549180"/>
                  <a:gd name="connsiteY5" fmla="*/ 346075 h 685800"/>
                  <a:gd name="connsiteX6" fmla="*/ 539750 w 549180"/>
                  <a:gd name="connsiteY6" fmla="*/ 396875 h 685800"/>
                  <a:gd name="connsiteX7" fmla="*/ 431800 w 549180"/>
                  <a:gd name="connsiteY7" fmla="*/ 508000 h 685800"/>
                  <a:gd name="connsiteX8" fmla="*/ 250824 w 549180"/>
                  <a:gd name="connsiteY8" fmla="*/ 609600 h 685800"/>
                  <a:gd name="connsiteX9" fmla="*/ 0 w 549180"/>
                  <a:gd name="connsiteY9" fmla="*/ 685800 h 685800"/>
                  <a:gd name="connsiteX10" fmla="*/ 3175 w 549180"/>
                  <a:gd name="connsiteY10" fmla="*/ 0 h 685800"/>
                  <a:gd name="connsiteX0" fmla="*/ 3175 w 549180"/>
                  <a:gd name="connsiteY0" fmla="*/ 0 h 685800"/>
                  <a:gd name="connsiteX1" fmla="*/ 219075 w 549180"/>
                  <a:gd name="connsiteY1" fmla="*/ 66675 h 685800"/>
                  <a:gd name="connsiteX2" fmla="*/ 327819 w 549180"/>
                  <a:gd name="connsiteY2" fmla="*/ 115094 h 685800"/>
                  <a:gd name="connsiteX3" fmla="*/ 450850 w 549180"/>
                  <a:gd name="connsiteY3" fmla="*/ 193675 h 685800"/>
                  <a:gd name="connsiteX4" fmla="*/ 517525 w 549180"/>
                  <a:gd name="connsiteY4" fmla="*/ 257175 h 685800"/>
                  <a:gd name="connsiteX5" fmla="*/ 542925 w 549180"/>
                  <a:gd name="connsiteY5" fmla="*/ 346075 h 685800"/>
                  <a:gd name="connsiteX6" fmla="*/ 539750 w 549180"/>
                  <a:gd name="connsiteY6" fmla="*/ 396875 h 685800"/>
                  <a:gd name="connsiteX7" fmla="*/ 431800 w 549180"/>
                  <a:gd name="connsiteY7" fmla="*/ 508000 h 685800"/>
                  <a:gd name="connsiteX8" fmla="*/ 250824 w 549180"/>
                  <a:gd name="connsiteY8" fmla="*/ 609600 h 685800"/>
                  <a:gd name="connsiteX9" fmla="*/ 0 w 549180"/>
                  <a:gd name="connsiteY9" fmla="*/ 685800 h 685800"/>
                  <a:gd name="connsiteX10" fmla="*/ 3175 w 549180"/>
                  <a:gd name="connsiteY10" fmla="*/ 0 h 685800"/>
                  <a:gd name="connsiteX0" fmla="*/ 3175 w 549180"/>
                  <a:gd name="connsiteY0" fmla="*/ 0 h 685800"/>
                  <a:gd name="connsiteX1" fmla="*/ 219075 w 549180"/>
                  <a:gd name="connsiteY1" fmla="*/ 66675 h 685800"/>
                  <a:gd name="connsiteX2" fmla="*/ 327819 w 549180"/>
                  <a:gd name="connsiteY2" fmla="*/ 115094 h 685800"/>
                  <a:gd name="connsiteX3" fmla="*/ 450850 w 549180"/>
                  <a:gd name="connsiteY3" fmla="*/ 193675 h 685800"/>
                  <a:gd name="connsiteX4" fmla="*/ 510381 w 549180"/>
                  <a:gd name="connsiteY4" fmla="*/ 252413 h 685800"/>
                  <a:gd name="connsiteX5" fmla="*/ 542925 w 549180"/>
                  <a:gd name="connsiteY5" fmla="*/ 346075 h 685800"/>
                  <a:gd name="connsiteX6" fmla="*/ 539750 w 549180"/>
                  <a:gd name="connsiteY6" fmla="*/ 396875 h 685800"/>
                  <a:gd name="connsiteX7" fmla="*/ 431800 w 549180"/>
                  <a:gd name="connsiteY7" fmla="*/ 508000 h 685800"/>
                  <a:gd name="connsiteX8" fmla="*/ 250824 w 549180"/>
                  <a:gd name="connsiteY8" fmla="*/ 609600 h 685800"/>
                  <a:gd name="connsiteX9" fmla="*/ 0 w 549180"/>
                  <a:gd name="connsiteY9" fmla="*/ 685800 h 685800"/>
                  <a:gd name="connsiteX10" fmla="*/ 3175 w 549180"/>
                  <a:gd name="connsiteY10" fmla="*/ 0 h 685800"/>
                  <a:gd name="connsiteX0" fmla="*/ 3175 w 549180"/>
                  <a:gd name="connsiteY0" fmla="*/ 0 h 685800"/>
                  <a:gd name="connsiteX1" fmla="*/ 219075 w 549180"/>
                  <a:gd name="connsiteY1" fmla="*/ 66675 h 685800"/>
                  <a:gd name="connsiteX2" fmla="*/ 327819 w 549180"/>
                  <a:gd name="connsiteY2" fmla="*/ 115094 h 685800"/>
                  <a:gd name="connsiteX3" fmla="*/ 450850 w 549180"/>
                  <a:gd name="connsiteY3" fmla="*/ 193675 h 685800"/>
                  <a:gd name="connsiteX4" fmla="*/ 510381 w 549180"/>
                  <a:gd name="connsiteY4" fmla="*/ 252413 h 685800"/>
                  <a:gd name="connsiteX5" fmla="*/ 542925 w 549180"/>
                  <a:gd name="connsiteY5" fmla="*/ 346075 h 685800"/>
                  <a:gd name="connsiteX6" fmla="*/ 539750 w 549180"/>
                  <a:gd name="connsiteY6" fmla="*/ 396875 h 685800"/>
                  <a:gd name="connsiteX7" fmla="*/ 431800 w 549180"/>
                  <a:gd name="connsiteY7" fmla="*/ 508000 h 685800"/>
                  <a:gd name="connsiteX8" fmla="*/ 250824 w 549180"/>
                  <a:gd name="connsiteY8" fmla="*/ 609600 h 685800"/>
                  <a:gd name="connsiteX9" fmla="*/ 0 w 549180"/>
                  <a:gd name="connsiteY9" fmla="*/ 685800 h 685800"/>
                  <a:gd name="connsiteX10" fmla="*/ 3175 w 549180"/>
                  <a:gd name="connsiteY10" fmla="*/ 0 h 685800"/>
                  <a:gd name="connsiteX0" fmla="*/ 3175 w 551072"/>
                  <a:gd name="connsiteY0" fmla="*/ 0 h 685800"/>
                  <a:gd name="connsiteX1" fmla="*/ 219075 w 551072"/>
                  <a:gd name="connsiteY1" fmla="*/ 66675 h 685800"/>
                  <a:gd name="connsiteX2" fmla="*/ 327819 w 551072"/>
                  <a:gd name="connsiteY2" fmla="*/ 115094 h 685800"/>
                  <a:gd name="connsiteX3" fmla="*/ 450850 w 551072"/>
                  <a:gd name="connsiteY3" fmla="*/ 193675 h 685800"/>
                  <a:gd name="connsiteX4" fmla="*/ 510381 w 551072"/>
                  <a:gd name="connsiteY4" fmla="*/ 252413 h 685800"/>
                  <a:gd name="connsiteX5" fmla="*/ 547687 w 551072"/>
                  <a:gd name="connsiteY5" fmla="*/ 343694 h 685800"/>
                  <a:gd name="connsiteX6" fmla="*/ 539750 w 551072"/>
                  <a:gd name="connsiteY6" fmla="*/ 396875 h 685800"/>
                  <a:gd name="connsiteX7" fmla="*/ 431800 w 551072"/>
                  <a:gd name="connsiteY7" fmla="*/ 508000 h 685800"/>
                  <a:gd name="connsiteX8" fmla="*/ 250824 w 551072"/>
                  <a:gd name="connsiteY8" fmla="*/ 609600 h 685800"/>
                  <a:gd name="connsiteX9" fmla="*/ 0 w 551072"/>
                  <a:gd name="connsiteY9" fmla="*/ 685800 h 685800"/>
                  <a:gd name="connsiteX10" fmla="*/ 3175 w 551072"/>
                  <a:gd name="connsiteY10" fmla="*/ 0 h 685800"/>
                  <a:gd name="connsiteX0" fmla="*/ 3175 w 547729"/>
                  <a:gd name="connsiteY0" fmla="*/ 0 h 685800"/>
                  <a:gd name="connsiteX1" fmla="*/ 219075 w 547729"/>
                  <a:gd name="connsiteY1" fmla="*/ 66675 h 685800"/>
                  <a:gd name="connsiteX2" fmla="*/ 327819 w 547729"/>
                  <a:gd name="connsiteY2" fmla="*/ 115094 h 685800"/>
                  <a:gd name="connsiteX3" fmla="*/ 450850 w 547729"/>
                  <a:gd name="connsiteY3" fmla="*/ 193675 h 685800"/>
                  <a:gd name="connsiteX4" fmla="*/ 510381 w 547729"/>
                  <a:gd name="connsiteY4" fmla="*/ 252413 h 685800"/>
                  <a:gd name="connsiteX5" fmla="*/ 547687 w 547729"/>
                  <a:gd name="connsiteY5" fmla="*/ 343694 h 685800"/>
                  <a:gd name="connsiteX6" fmla="*/ 511175 w 547729"/>
                  <a:gd name="connsiteY6" fmla="*/ 434975 h 685800"/>
                  <a:gd name="connsiteX7" fmla="*/ 431800 w 547729"/>
                  <a:gd name="connsiteY7" fmla="*/ 508000 h 685800"/>
                  <a:gd name="connsiteX8" fmla="*/ 250824 w 547729"/>
                  <a:gd name="connsiteY8" fmla="*/ 609600 h 685800"/>
                  <a:gd name="connsiteX9" fmla="*/ 0 w 547729"/>
                  <a:gd name="connsiteY9" fmla="*/ 685800 h 685800"/>
                  <a:gd name="connsiteX10" fmla="*/ 3175 w 547729"/>
                  <a:gd name="connsiteY10" fmla="*/ 0 h 685800"/>
                  <a:gd name="connsiteX0" fmla="*/ 3175 w 547872"/>
                  <a:gd name="connsiteY0" fmla="*/ 0 h 685800"/>
                  <a:gd name="connsiteX1" fmla="*/ 219075 w 547872"/>
                  <a:gd name="connsiteY1" fmla="*/ 66675 h 685800"/>
                  <a:gd name="connsiteX2" fmla="*/ 327819 w 547872"/>
                  <a:gd name="connsiteY2" fmla="*/ 115094 h 685800"/>
                  <a:gd name="connsiteX3" fmla="*/ 450850 w 547872"/>
                  <a:gd name="connsiteY3" fmla="*/ 193675 h 685800"/>
                  <a:gd name="connsiteX4" fmla="*/ 510381 w 547872"/>
                  <a:gd name="connsiteY4" fmla="*/ 252413 h 685800"/>
                  <a:gd name="connsiteX5" fmla="*/ 547687 w 547872"/>
                  <a:gd name="connsiteY5" fmla="*/ 343694 h 685800"/>
                  <a:gd name="connsiteX6" fmla="*/ 511175 w 547872"/>
                  <a:gd name="connsiteY6" fmla="*/ 434975 h 685800"/>
                  <a:gd name="connsiteX7" fmla="*/ 431800 w 547872"/>
                  <a:gd name="connsiteY7" fmla="*/ 508000 h 685800"/>
                  <a:gd name="connsiteX8" fmla="*/ 250824 w 547872"/>
                  <a:gd name="connsiteY8" fmla="*/ 609600 h 685800"/>
                  <a:gd name="connsiteX9" fmla="*/ 0 w 547872"/>
                  <a:gd name="connsiteY9" fmla="*/ 685800 h 685800"/>
                  <a:gd name="connsiteX10" fmla="*/ 3175 w 547872"/>
                  <a:gd name="connsiteY10" fmla="*/ 0 h 685800"/>
                  <a:gd name="connsiteX0" fmla="*/ 3175 w 547872"/>
                  <a:gd name="connsiteY0" fmla="*/ 0 h 685800"/>
                  <a:gd name="connsiteX1" fmla="*/ 219075 w 547872"/>
                  <a:gd name="connsiteY1" fmla="*/ 66675 h 685800"/>
                  <a:gd name="connsiteX2" fmla="*/ 327819 w 547872"/>
                  <a:gd name="connsiteY2" fmla="*/ 115094 h 685800"/>
                  <a:gd name="connsiteX3" fmla="*/ 450850 w 547872"/>
                  <a:gd name="connsiteY3" fmla="*/ 193675 h 685800"/>
                  <a:gd name="connsiteX4" fmla="*/ 510381 w 547872"/>
                  <a:gd name="connsiteY4" fmla="*/ 252413 h 685800"/>
                  <a:gd name="connsiteX5" fmla="*/ 547687 w 547872"/>
                  <a:gd name="connsiteY5" fmla="*/ 343694 h 685800"/>
                  <a:gd name="connsiteX6" fmla="*/ 511175 w 547872"/>
                  <a:gd name="connsiteY6" fmla="*/ 434975 h 685800"/>
                  <a:gd name="connsiteX7" fmla="*/ 403225 w 547872"/>
                  <a:gd name="connsiteY7" fmla="*/ 536575 h 685800"/>
                  <a:gd name="connsiteX8" fmla="*/ 250824 w 547872"/>
                  <a:gd name="connsiteY8" fmla="*/ 609600 h 685800"/>
                  <a:gd name="connsiteX9" fmla="*/ 0 w 547872"/>
                  <a:gd name="connsiteY9" fmla="*/ 685800 h 685800"/>
                  <a:gd name="connsiteX10" fmla="*/ 3175 w 547872"/>
                  <a:gd name="connsiteY10" fmla="*/ 0 h 685800"/>
                  <a:gd name="connsiteX0" fmla="*/ 3175 w 547872"/>
                  <a:gd name="connsiteY0" fmla="*/ 0 h 685800"/>
                  <a:gd name="connsiteX1" fmla="*/ 219075 w 547872"/>
                  <a:gd name="connsiteY1" fmla="*/ 66675 h 685800"/>
                  <a:gd name="connsiteX2" fmla="*/ 327819 w 547872"/>
                  <a:gd name="connsiteY2" fmla="*/ 115094 h 685800"/>
                  <a:gd name="connsiteX3" fmla="*/ 450850 w 547872"/>
                  <a:gd name="connsiteY3" fmla="*/ 193675 h 685800"/>
                  <a:gd name="connsiteX4" fmla="*/ 510381 w 547872"/>
                  <a:gd name="connsiteY4" fmla="*/ 252413 h 685800"/>
                  <a:gd name="connsiteX5" fmla="*/ 547687 w 547872"/>
                  <a:gd name="connsiteY5" fmla="*/ 343694 h 685800"/>
                  <a:gd name="connsiteX6" fmla="*/ 511175 w 547872"/>
                  <a:gd name="connsiteY6" fmla="*/ 434975 h 685800"/>
                  <a:gd name="connsiteX7" fmla="*/ 403225 w 547872"/>
                  <a:gd name="connsiteY7" fmla="*/ 536575 h 685800"/>
                  <a:gd name="connsiteX8" fmla="*/ 250824 w 547872"/>
                  <a:gd name="connsiteY8" fmla="*/ 609600 h 685800"/>
                  <a:gd name="connsiteX9" fmla="*/ 0 w 547872"/>
                  <a:gd name="connsiteY9" fmla="*/ 685800 h 685800"/>
                  <a:gd name="connsiteX10" fmla="*/ 3175 w 547872"/>
                  <a:gd name="connsiteY10" fmla="*/ 0 h 685800"/>
                  <a:gd name="connsiteX0" fmla="*/ 3175 w 547872"/>
                  <a:gd name="connsiteY0" fmla="*/ 0 h 685800"/>
                  <a:gd name="connsiteX1" fmla="*/ 219075 w 547872"/>
                  <a:gd name="connsiteY1" fmla="*/ 66675 h 685800"/>
                  <a:gd name="connsiteX2" fmla="*/ 327819 w 547872"/>
                  <a:gd name="connsiteY2" fmla="*/ 115094 h 685800"/>
                  <a:gd name="connsiteX3" fmla="*/ 450850 w 547872"/>
                  <a:gd name="connsiteY3" fmla="*/ 193675 h 685800"/>
                  <a:gd name="connsiteX4" fmla="*/ 510381 w 547872"/>
                  <a:gd name="connsiteY4" fmla="*/ 252413 h 685800"/>
                  <a:gd name="connsiteX5" fmla="*/ 547687 w 547872"/>
                  <a:gd name="connsiteY5" fmla="*/ 343694 h 685800"/>
                  <a:gd name="connsiteX6" fmla="*/ 511175 w 547872"/>
                  <a:gd name="connsiteY6" fmla="*/ 434975 h 685800"/>
                  <a:gd name="connsiteX7" fmla="*/ 403225 w 547872"/>
                  <a:gd name="connsiteY7" fmla="*/ 536575 h 685800"/>
                  <a:gd name="connsiteX8" fmla="*/ 250824 w 547872"/>
                  <a:gd name="connsiteY8" fmla="*/ 609600 h 685800"/>
                  <a:gd name="connsiteX9" fmla="*/ 0 w 547872"/>
                  <a:gd name="connsiteY9" fmla="*/ 685800 h 685800"/>
                  <a:gd name="connsiteX10" fmla="*/ 3175 w 547872"/>
                  <a:gd name="connsiteY10" fmla="*/ 0 h 685800"/>
                  <a:gd name="connsiteX0" fmla="*/ 3175 w 548985"/>
                  <a:gd name="connsiteY0" fmla="*/ 0 h 685800"/>
                  <a:gd name="connsiteX1" fmla="*/ 219075 w 548985"/>
                  <a:gd name="connsiteY1" fmla="*/ 66675 h 685800"/>
                  <a:gd name="connsiteX2" fmla="*/ 327819 w 548985"/>
                  <a:gd name="connsiteY2" fmla="*/ 115094 h 685800"/>
                  <a:gd name="connsiteX3" fmla="*/ 450850 w 548985"/>
                  <a:gd name="connsiteY3" fmla="*/ 193675 h 685800"/>
                  <a:gd name="connsiteX4" fmla="*/ 510381 w 548985"/>
                  <a:gd name="connsiteY4" fmla="*/ 252413 h 685800"/>
                  <a:gd name="connsiteX5" fmla="*/ 547687 w 548985"/>
                  <a:gd name="connsiteY5" fmla="*/ 343694 h 685800"/>
                  <a:gd name="connsiteX6" fmla="*/ 520700 w 548985"/>
                  <a:gd name="connsiteY6" fmla="*/ 430212 h 685800"/>
                  <a:gd name="connsiteX7" fmla="*/ 403225 w 548985"/>
                  <a:gd name="connsiteY7" fmla="*/ 536575 h 685800"/>
                  <a:gd name="connsiteX8" fmla="*/ 250824 w 548985"/>
                  <a:gd name="connsiteY8" fmla="*/ 609600 h 685800"/>
                  <a:gd name="connsiteX9" fmla="*/ 0 w 548985"/>
                  <a:gd name="connsiteY9" fmla="*/ 685800 h 685800"/>
                  <a:gd name="connsiteX10" fmla="*/ 3175 w 548985"/>
                  <a:gd name="connsiteY10" fmla="*/ 0 h 685800"/>
                  <a:gd name="connsiteX0" fmla="*/ 3175 w 548985"/>
                  <a:gd name="connsiteY0" fmla="*/ 0 h 685800"/>
                  <a:gd name="connsiteX1" fmla="*/ 219075 w 548985"/>
                  <a:gd name="connsiteY1" fmla="*/ 66675 h 685800"/>
                  <a:gd name="connsiteX2" fmla="*/ 327819 w 548985"/>
                  <a:gd name="connsiteY2" fmla="*/ 115094 h 685800"/>
                  <a:gd name="connsiteX3" fmla="*/ 450850 w 548985"/>
                  <a:gd name="connsiteY3" fmla="*/ 193675 h 685800"/>
                  <a:gd name="connsiteX4" fmla="*/ 510381 w 548985"/>
                  <a:gd name="connsiteY4" fmla="*/ 252413 h 685800"/>
                  <a:gd name="connsiteX5" fmla="*/ 547687 w 548985"/>
                  <a:gd name="connsiteY5" fmla="*/ 343694 h 685800"/>
                  <a:gd name="connsiteX6" fmla="*/ 520700 w 548985"/>
                  <a:gd name="connsiteY6" fmla="*/ 430212 h 685800"/>
                  <a:gd name="connsiteX7" fmla="*/ 403225 w 548985"/>
                  <a:gd name="connsiteY7" fmla="*/ 536575 h 685800"/>
                  <a:gd name="connsiteX8" fmla="*/ 250824 w 548985"/>
                  <a:gd name="connsiteY8" fmla="*/ 609600 h 685800"/>
                  <a:gd name="connsiteX9" fmla="*/ 0 w 548985"/>
                  <a:gd name="connsiteY9" fmla="*/ 685800 h 685800"/>
                  <a:gd name="connsiteX10" fmla="*/ 3175 w 548985"/>
                  <a:gd name="connsiteY10" fmla="*/ 0 h 685800"/>
                  <a:gd name="connsiteX0" fmla="*/ 3175 w 548496"/>
                  <a:gd name="connsiteY0" fmla="*/ 0 h 685800"/>
                  <a:gd name="connsiteX1" fmla="*/ 219075 w 548496"/>
                  <a:gd name="connsiteY1" fmla="*/ 66675 h 685800"/>
                  <a:gd name="connsiteX2" fmla="*/ 327819 w 548496"/>
                  <a:gd name="connsiteY2" fmla="*/ 115094 h 685800"/>
                  <a:gd name="connsiteX3" fmla="*/ 450850 w 548496"/>
                  <a:gd name="connsiteY3" fmla="*/ 193675 h 685800"/>
                  <a:gd name="connsiteX4" fmla="*/ 510381 w 548496"/>
                  <a:gd name="connsiteY4" fmla="*/ 252413 h 685800"/>
                  <a:gd name="connsiteX5" fmla="*/ 547687 w 548496"/>
                  <a:gd name="connsiteY5" fmla="*/ 343694 h 685800"/>
                  <a:gd name="connsiteX6" fmla="*/ 518319 w 548496"/>
                  <a:gd name="connsiteY6" fmla="*/ 442118 h 685800"/>
                  <a:gd name="connsiteX7" fmla="*/ 403225 w 548496"/>
                  <a:gd name="connsiteY7" fmla="*/ 536575 h 685800"/>
                  <a:gd name="connsiteX8" fmla="*/ 250824 w 548496"/>
                  <a:gd name="connsiteY8" fmla="*/ 609600 h 685800"/>
                  <a:gd name="connsiteX9" fmla="*/ 0 w 548496"/>
                  <a:gd name="connsiteY9" fmla="*/ 685800 h 685800"/>
                  <a:gd name="connsiteX10" fmla="*/ 3175 w 548496"/>
                  <a:gd name="connsiteY10" fmla="*/ 0 h 685800"/>
                  <a:gd name="connsiteX0" fmla="*/ 3175 w 552738"/>
                  <a:gd name="connsiteY0" fmla="*/ 0 h 685800"/>
                  <a:gd name="connsiteX1" fmla="*/ 219075 w 552738"/>
                  <a:gd name="connsiteY1" fmla="*/ 66675 h 685800"/>
                  <a:gd name="connsiteX2" fmla="*/ 327819 w 552738"/>
                  <a:gd name="connsiteY2" fmla="*/ 115094 h 685800"/>
                  <a:gd name="connsiteX3" fmla="*/ 450850 w 552738"/>
                  <a:gd name="connsiteY3" fmla="*/ 193675 h 685800"/>
                  <a:gd name="connsiteX4" fmla="*/ 510381 w 552738"/>
                  <a:gd name="connsiteY4" fmla="*/ 252413 h 685800"/>
                  <a:gd name="connsiteX5" fmla="*/ 552449 w 552738"/>
                  <a:gd name="connsiteY5" fmla="*/ 338932 h 685800"/>
                  <a:gd name="connsiteX6" fmla="*/ 518319 w 552738"/>
                  <a:gd name="connsiteY6" fmla="*/ 442118 h 685800"/>
                  <a:gd name="connsiteX7" fmla="*/ 403225 w 552738"/>
                  <a:gd name="connsiteY7" fmla="*/ 536575 h 685800"/>
                  <a:gd name="connsiteX8" fmla="*/ 250824 w 552738"/>
                  <a:gd name="connsiteY8" fmla="*/ 609600 h 685800"/>
                  <a:gd name="connsiteX9" fmla="*/ 0 w 552738"/>
                  <a:gd name="connsiteY9" fmla="*/ 685800 h 685800"/>
                  <a:gd name="connsiteX10" fmla="*/ 3175 w 552738"/>
                  <a:gd name="connsiteY10" fmla="*/ 0 h 685800"/>
                  <a:gd name="connsiteX0" fmla="*/ 3175 w 552449"/>
                  <a:gd name="connsiteY0" fmla="*/ 0 h 685800"/>
                  <a:gd name="connsiteX1" fmla="*/ 219075 w 552449"/>
                  <a:gd name="connsiteY1" fmla="*/ 66675 h 685800"/>
                  <a:gd name="connsiteX2" fmla="*/ 327819 w 552449"/>
                  <a:gd name="connsiteY2" fmla="*/ 115094 h 685800"/>
                  <a:gd name="connsiteX3" fmla="*/ 450850 w 552449"/>
                  <a:gd name="connsiteY3" fmla="*/ 193675 h 685800"/>
                  <a:gd name="connsiteX4" fmla="*/ 510381 w 552449"/>
                  <a:gd name="connsiteY4" fmla="*/ 252413 h 685800"/>
                  <a:gd name="connsiteX5" fmla="*/ 552449 w 552449"/>
                  <a:gd name="connsiteY5" fmla="*/ 338932 h 685800"/>
                  <a:gd name="connsiteX6" fmla="*/ 518319 w 552449"/>
                  <a:gd name="connsiteY6" fmla="*/ 442118 h 685800"/>
                  <a:gd name="connsiteX7" fmla="*/ 403225 w 552449"/>
                  <a:gd name="connsiteY7" fmla="*/ 536575 h 685800"/>
                  <a:gd name="connsiteX8" fmla="*/ 250824 w 552449"/>
                  <a:gd name="connsiteY8" fmla="*/ 609600 h 685800"/>
                  <a:gd name="connsiteX9" fmla="*/ 0 w 552449"/>
                  <a:gd name="connsiteY9" fmla="*/ 685800 h 685800"/>
                  <a:gd name="connsiteX10" fmla="*/ 3175 w 552449"/>
                  <a:gd name="connsiteY10" fmla="*/ 0 h 685800"/>
                  <a:gd name="connsiteX0" fmla="*/ 3175 w 552449"/>
                  <a:gd name="connsiteY0" fmla="*/ 0 h 685800"/>
                  <a:gd name="connsiteX1" fmla="*/ 219075 w 552449"/>
                  <a:gd name="connsiteY1" fmla="*/ 66675 h 685800"/>
                  <a:gd name="connsiteX2" fmla="*/ 327819 w 552449"/>
                  <a:gd name="connsiteY2" fmla="*/ 115094 h 685800"/>
                  <a:gd name="connsiteX3" fmla="*/ 450850 w 552449"/>
                  <a:gd name="connsiteY3" fmla="*/ 193675 h 685800"/>
                  <a:gd name="connsiteX4" fmla="*/ 510381 w 552449"/>
                  <a:gd name="connsiteY4" fmla="*/ 252413 h 685800"/>
                  <a:gd name="connsiteX5" fmla="*/ 552449 w 552449"/>
                  <a:gd name="connsiteY5" fmla="*/ 338932 h 685800"/>
                  <a:gd name="connsiteX6" fmla="*/ 518319 w 552449"/>
                  <a:gd name="connsiteY6" fmla="*/ 442118 h 685800"/>
                  <a:gd name="connsiteX7" fmla="*/ 403225 w 552449"/>
                  <a:gd name="connsiteY7" fmla="*/ 536575 h 685800"/>
                  <a:gd name="connsiteX8" fmla="*/ 250824 w 552449"/>
                  <a:gd name="connsiteY8" fmla="*/ 609600 h 685800"/>
                  <a:gd name="connsiteX9" fmla="*/ 0 w 552449"/>
                  <a:gd name="connsiteY9" fmla="*/ 685800 h 685800"/>
                  <a:gd name="connsiteX10" fmla="*/ 3175 w 552449"/>
                  <a:gd name="connsiteY10" fmla="*/ 0 h 685800"/>
                  <a:gd name="connsiteX0" fmla="*/ 1303337 w 1852611"/>
                  <a:gd name="connsiteY0" fmla="*/ 0 h 685800"/>
                  <a:gd name="connsiteX1" fmla="*/ 1519237 w 1852611"/>
                  <a:gd name="connsiteY1" fmla="*/ 66675 h 685800"/>
                  <a:gd name="connsiteX2" fmla="*/ 1627981 w 1852611"/>
                  <a:gd name="connsiteY2" fmla="*/ 115094 h 685800"/>
                  <a:gd name="connsiteX3" fmla="*/ 1751012 w 1852611"/>
                  <a:gd name="connsiteY3" fmla="*/ 193675 h 685800"/>
                  <a:gd name="connsiteX4" fmla="*/ 1810543 w 1852611"/>
                  <a:gd name="connsiteY4" fmla="*/ 252413 h 685800"/>
                  <a:gd name="connsiteX5" fmla="*/ 1852611 w 1852611"/>
                  <a:gd name="connsiteY5" fmla="*/ 338932 h 685800"/>
                  <a:gd name="connsiteX6" fmla="*/ 1818481 w 1852611"/>
                  <a:gd name="connsiteY6" fmla="*/ 442118 h 685800"/>
                  <a:gd name="connsiteX7" fmla="*/ 1703387 w 1852611"/>
                  <a:gd name="connsiteY7" fmla="*/ 536575 h 685800"/>
                  <a:gd name="connsiteX8" fmla="*/ 1550986 w 1852611"/>
                  <a:gd name="connsiteY8" fmla="*/ 609600 h 685800"/>
                  <a:gd name="connsiteX9" fmla="*/ 1300162 w 1852611"/>
                  <a:gd name="connsiteY9" fmla="*/ 685800 h 685800"/>
                  <a:gd name="connsiteX10" fmla="*/ 0 w 1852611"/>
                  <a:gd name="connsiteY10" fmla="*/ 346075 h 685800"/>
                  <a:gd name="connsiteX11" fmla="*/ 1303337 w 1852611"/>
                  <a:gd name="connsiteY11" fmla="*/ 0 h 685800"/>
                  <a:gd name="connsiteX0" fmla="*/ 1303337 w 1852611"/>
                  <a:gd name="connsiteY0" fmla="*/ 0 h 685800"/>
                  <a:gd name="connsiteX1" fmla="*/ 1519237 w 1852611"/>
                  <a:gd name="connsiteY1" fmla="*/ 66675 h 685800"/>
                  <a:gd name="connsiteX2" fmla="*/ 1627981 w 1852611"/>
                  <a:gd name="connsiteY2" fmla="*/ 115094 h 685800"/>
                  <a:gd name="connsiteX3" fmla="*/ 1751012 w 1852611"/>
                  <a:gd name="connsiteY3" fmla="*/ 193675 h 685800"/>
                  <a:gd name="connsiteX4" fmla="*/ 1810543 w 1852611"/>
                  <a:gd name="connsiteY4" fmla="*/ 252413 h 685800"/>
                  <a:gd name="connsiteX5" fmla="*/ 1852611 w 1852611"/>
                  <a:gd name="connsiteY5" fmla="*/ 338932 h 685800"/>
                  <a:gd name="connsiteX6" fmla="*/ 1818481 w 1852611"/>
                  <a:gd name="connsiteY6" fmla="*/ 442118 h 685800"/>
                  <a:gd name="connsiteX7" fmla="*/ 1703387 w 1852611"/>
                  <a:gd name="connsiteY7" fmla="*/ 536575 h 685800"/>
                  <a:gd name="connsiteX8" fmla="*/ 1550986 w 1852611"/>
                  <a:gd name="connsiteY8" fmla="*/ 609600 h 685800"/>
                  <a:gd name="connsiteX9" fmla="*/ 1300162 w 1852611"/>
                  <a:gd name="connsiteY9" fmla="*/ 685800 h 685800"/>
                  <a:gd name="connsiteX10" fmla="*/ 0 w 1852611"/>
                  <a:gd name="connsiteY10" fmla="*/ 346075 h 685800"/>
                  <a:gd name="connsiteX11" fmla="*/ 1303337 w 1852611"/>
                  <a:gd name="connsiteY11" fmla="*/ 0 h 685800"/>
                  <a:gd name="connsiteX0" fmla="*/ 1303337 w 1852611"/>
                  <a:gd name="connsiteY0" fmla="*/ 0 h 685800"/>
                  <a:gd name="connsiteX1" fmla="*/ 1519237 w 1852611"/>
                  <a:gd name="connsiteY1" fmla="*/ 66675 h 685800"/>
                  <a:gd name="connsiteX2" fmla="*/ 1627981 w 1852611"/>
                  <a:gd name="connsiteY2" fmla="*/ 115094 h 685800"/>
                  <a:gd name="connsiteX3" fmla="*/ 1751012 w 1852611"/>
                  <a:gd name="connsiteY3" fmla="*/ 193675 h 685800"/>
                  <a:gd name="connsiteX4" fmla="*/ 1810543 w 1852611"/>
                  <a:gd name="connsiteY4" fmla="*/ 252413 h 685800"/>
                  <a:gd name="connsiteX5" fmla="*/ 1852611 w 1852611"/>
                  <a:gd name="connsiteY5" fmla="*/ 338932 h 685800"/>
                  <a:gd name="connsiteX6" fmla="*/ 1818481 w 1852611"/>
                  <a:gd name="connsiteY6" fmla="*/ 442118 h 685800"/>
                  <a:gd name="connsiteX7" fmla="*/ 1703387 w 1852611"/>
                  <a:gd name="connsiteY7" fmla="*/ 536575 h 685800"/>
                  <a:gd name="connsiteX8" fmla="*/ 1550986 w 1852611"/>
                  <a:gd name="connsiteY8" fmla="*/ 609600 h 685800"/>
                  <a:gd name="connsiteX9" fmla="*/ 1300162 w 1852611"/>
                  <a:gd name="connsiteY9" fmla="*/ 685800 h 685800"/>
                  <a:gd name="connsiteX10" fmla="*/ 0 w 1852611"/>
                  <a:gd name="connsiteY10" fmla="*/ 346075 h 685800"/>
                  <a:gd name="connsiteX11" fmla="*/ 1303337 w 1852611"/>
                  <a:gd name="connsiteY11" fmla="*/ 0 h 685800"/>
                  <a:gd name="connsiteX0" fmla="*/ 1303337 w 1852611"/>
                  <a:gd name="connsiteY0" fmla="*/ 0 h 685800"/>
                  <a:gd name="connsiteX1" fmla="*/ 1519237 w 1852611"/>
                  <a:gd name="connsiteY1" fmla="*/ 66675 h 685800"/>
                  <a:gd name="connsiteX2" fmla="*/ 1627981 w 1852611"/>
                  <a:gd name="connsiteY2" fmla="*/ 115094 h 685800"/>
                  <a:gd name="connsiteX3" fmla="*/ 1751012 w 1852611"/>
                  <a:gd name="connsiteY3" fmla="*/ 193675 h 685800"/>
                  <a:gd name="connsiteX4" fmla="*/ 1810543 w 1852611"/>
                  <a:gd name="connsiteY4" fmla="*/ 252413 h 685800"/>
                  <a:gd name="connsiteX5" fmla="*/ 1852611 w 1852611"/>
                  <a:gd name="connsiteY5" fmla="*/ 338932 h 685800"/>
                  <a:gd name="connsiteX6" fmla="*/ 1818481 w 1852611"/>
                  <a:gd name="connsiteY6" fmla="*/ 442118 h 685800"/>
                  <a:gd name="connsiteX7" fmla="*/ 1703387 w 1852611"/>
                  <a:gd name="connsiteY7" fmla="*/ 536575 h 685800"/>
                  <a:gd name="connsiteX8" fmla="*/ 1550986 w 1852611"/>
                  <a:gd name="connsiteY8" fmla="*/ 609600 h 685800"/>
                  <a:gd name="connsiteX9" fmla="*/ 1300162 w 1852611"/>
                  <a:gd name="connsiteY9" fmla="*/ 685800 h 685800"/>
                  <a:gd name="connsiteX10" fmla="*/ 0 w 1852611"/>
                  <a:gd name="connsiteY10" fmla="*/ 346075 h 685800"/>
                  <a:gd name="connsiteX11" fmla="*/ 1303337 w 1852611"/>
                  <a:gd name="connsiteY11" fmla="*/ 0 h 685800"/>
                  <a:gd name="connsiteX0" fmla="*/ 1303337 w 1852611"/>
                  <a:gd name="connsiteY0" fmla="*/ 0 h 685800"/>
                  <a:gd name="connsiteX1" fmla="*/ 1519237 w 1852611"/>
                  <a:gd name="connsiteY1" fmla="*/ 66675 h 685800"/>
                  <a:gd name="connsiteX2" fmla="*/ 1627981 w 1852611"/>
                  <a:gd name="connsiteY2" fmla="*/ 115094 h 685800"/>
                  <a:gd name="connsiteX3" fmla="*/ 1751012 w 1852611"/>
                  <a:gd name="connsiteY3" fmla="*/ 193675 h 685800"/>
                  <a:gd name="connsiteX4" fmla="*/ 1810543 w 1852611"/>
                  <a:gd name="connsiteY4" fmla="*/ 252413 h 685800"/>
                  <a:gd name="connsiteX5" fmla="*/ 1852611 w 1852611"/>
                  <a:gd name="connsiteY5" fmla="*/ 338932 h 685800"/>
                  <a:gd name="connsiteX6" fmla="*/ 1818481 w 1852611"/>
                  <a:gd name="connsiteY6" fmla="*/ 442118 h 685800"/>
                  <a:gd name="connsiteX7" fmla="*/ 1703387 w 1852611"/>
                  <a:gd name="connsiteY7" fmla="*/ 536575 h 685800"/>
                  <a:gd name="connsiteX8" fmla="*/ 1550986 w 1852611"/>
                  <a:gd name="connsiteY8" fmla="*/ 609600 h 685800"/>
                  <a:gd name="connsiteX9" fmla="*/ 1300162 w 1852611"/>
                  <a:gd name="connsiteY9" fmla="*/ 685800 h 685800"/>
                  <a:gd name="connsiteX10" fmla="*/ 0 w 1852611"/>
                  <a:gd name="connsiteY10" fmla="*/ 346075 h 685800"/>
                  <a:gd name="connsiteX11" fmla="*/ 1303337 w 1852611"/>
                  <a:gd name="connsiteY11" fmla="*/ 0 h 685800"/>
                  <a:gd name="connsiteX0" fmla="*/ 1303337 w 1852611"/>
                  <a:gd name="connsiteY0" fmla="*/ 0 h 685800"/>
                  <a:gd name="connsiteX1" fmla="*/ 1519237 w 1852611"/>
                  <a:gd name="connsiteY1" fmla="*/ 66675 h 685800"/>
                  <a:gd name="connsiteX2" fmla="*/ 1627981 w 1852611"/>
                  <a:gd name="connsiteY2" fmla="*/ 115094 h 685800"/>
                  <a:gd name="connsiteX3" fmla="*/ 1751012 w 1852611"/>
                  <a:gd name="connsiteY3" fmla="*/ 193675 h 685800"/>
                  <a:gd name="connsiteX4" fmla="*/ 1810543 w 1852611"/>
                  <a:gd name="connsiteY4" fmla="*/ 252413 h 685800"/>
                  <a:gd name="connsiteX5" fmla="*/ 1852611 w 1852611"/>
                  <a:gd name="connsiteY5" fmla="*/ 338932 h 685800"/>
                  <a:gd name="connsiteX6" fmla="*/ 1818481 w 1852611"/>
                  <a:gd name="connsiteY6" fmla="*/ 442118 h 685800"/>
                  <a:gd name="connsiteX7" fmla="*/ 1703387 w 1852611"/>
                  <a:gd name="connsiteY7" fmla="*/ 536575 h 685800"/>
                  <a:gd name="connsiteX8" fmla="*/ 1550986 w 1852611"/>
                  <a:gd name="connsiteY8" fmla="*/ 609600 h 685800"/>
                  <a:gd name="connsiteX9" fmla="*/ 1300162 w 1852611"/>
                  <a:gd name="connsiteY9" fmla="*/ 685800 h 685800"/>
                  <a:gd name="connsiteX10" fmla="*/ 0 w 1852611"/>
                  <a:gd name="connsiteY10" fmla="*/ 346075 h 685800"/>
                  <a:gd name="connsiteX11" fmla="*/ 1303337 w 1852611"/>
                  <a:gd name="connsiteY11" fmla="*/ 0 h 685800"/>
                  <a:gd name="connsiteX0" fmla="*/ 1303337 w 1852611"/>
                  <a:gd name="connsiteY0" fmla="*/ 0 h 685800"/>
                  <a:gd name="connsiteX1" fmla="*/ 1519237 w 1852611"/>
                  <a:gd name="connsiteY1" fmla="*/ 66675 h 685800"/>
                  <a:gd name="connsiteX2" fmla="*/ 1627981 w 1852611"/>
                  <a:gd name="connsiteY2" fmla="*/ 115094 h 685800"/>
                  <a:gd name="connsiteX3" fmla="*/ 1751012 w 1852611"/>
                  <a:gd name="connsiteY3" fmla="*/ 193675 h 685800"/>
                  <a:gd name="connsiteX4" fmla="*/ 1810543 w 1852611"/>
                  <a:gd name="connsiteY4" fmla="*/ 252413 h 685800"/>
                  <a:gd name="connsiteX5" fmla="*/ 1852611 w 1852611"/>
                  <a:gd name="connsiteY5" fmla="*/ 338932 h 685800"/>
                  <a:gd name="connsiteX6" fmla="*/ 1818481 w 1852611"/>
                  <a:gd name="connsiteY6" fmla="*/ 442118 h 685800"/>
                  <a:gd name="connsiteX7" fmla="*/ 1703387 w 1852611"/>
                  <a:gd name="connsiteY7" fmla="*/ 536575 h 685800"/>
                  <a:gd name="connsiteX8" fmla="*/ 1550986 w 1852611"/>
                  <a:gd name="connsiteY8" fmla="*/ 609600 h 685800"/>
                  <a:gd name="connsiteX9" fmla="*/ 1300162 w 1852611"/>
                  <a:gd name="connsiteY9" fmla="*/ 685800 h 685800"/>
                  <a:gd name="connsiteX10" fmla="*/ 0 w 1852611"/>
                  <a:gd name="connsiteY10" fmla="*/ 346075 h 685800"/>
                  <a:gd name="connsiteX11" fmla="*/ 1303337 w 1852611"/>
                  <a:gd name="connsiteY11" fmla="*/ 0 h 685800"/>
                  <a:gd name="connsiteX0" fmla="*/ 1303337 w 1852611"/>
                  <a:gd name="connsiteY0" fmla="*/ 0 h 685800"/>
                  <a:gd name="connsiteX1" fmla="*/ 1519237 w 1852611"/>
                  <a:gd name="connsiteY1" fmla="*/ 66675 h 685800"/>
                  <a:gd name="connsiteX2" fmla="*/ 1627981 w 1852611"/>
                  <a:gd name="connsiteY2" fmla="*/ 115094 h 685800"/>
                  <a:gd name="connsiteX3" fmla="*/ 1751012 w 1852611"/>
                  <a:gd name="connsiteY3" fmla="*/ 193675 h 685800"/>
                  <a:gd name="connsiteX4" fmla="*/ 1820140 w 1852611"/>
                  <a:gd name="connsiteY4" fmla="*/ 245270 h 685800"/>
                  <a:gd name="connsiteX5" fmla="*/ 1852611 w 1852611"/>
                  <a:gd name="connsiteY5" fmla="*/ 338932 h 685800"/>
                  <a:gd name="connsiteX6" fmla="*/ 1818481 w 1852611"/>
                  <a:gd name="connsiteY6" fmla="*/ 442118 h 685800"/>
                  <a:gd name="connsiteX7" fmla="*/ 1703387 w 1852611"/>
                  <a:gd name="connsiteY7" fmla="*/ 536575 h 685800"/>
                  <a:gd name="connsiteX8" fmla="*/ 1550986 w 1852611"/>
                  <a:gd name="connsiteY8" fmla="*/ 609600 h 685800"/>
                  <a:gd name="connsiteX9" fmla="*/ 1300162 w 1852611"/>
                  <a:gd name="connsiteY9" fmla="*/ 685800 h 685800"/>
                  <a:gd name="connsiteX10" fmla="*/ 0 w 1852611"/>
                  <a:gd name="connsiteY10" fmla="*/ 346075 h 685800"/>
                  <a:gd name="connsiteX11" fmla="*/ 1303337 w 1852611"/>
                  <a:gd name="connsiteY11" fmla="*/ 0 h 685800"/>
                  <a:gd name="connsiteX0" fmla="*/ 1303337 w 1852611"/>
                  <a:gd name="connsiteY0" fmla="*/ 0 h 685800"/>
                  <a:gd name="connsiteX1" fmla="*/ 1519237 w 1852611"/>
                  <a:gd name="connsiteY1" fmla="*/ 66675 h 685800"/>
                  <a:gd name="connsiteX2" fmla="*/ 1627981 w 1852611"/>
                  <a:gd name="connsiteY2" fmla="*/ 115094 h 685800"/>
                  <a:gd name="connsiteX3" fmla="*/ 1751012 w 1852611"/>
                  <a:gd name="connsiteY3" fmla="*/ 184150 h 685800"/>
                  <a:gd name="connsiteX4" fmla="*/ 1820140 w 1852611"/>
                  <a:gd name="connsiteY4" fmla="*/ 245270 h 685800"/>
                  <a:gd name="connsiteX5" fmla="*/ 1852611 w 1852611"/>
                  <a:gd name="connsiteY5" fmla="*/ 338932 h 685800"/>
                  <a:gd name="connsiteX6" fmla="*/ 1818481 w 1852611"/>
                  <a:gd name="connsiteY6" fmla="*/ 442118 h 685800"/>
                  <a:gd name="connsiteX7" fmla="*/ 1703387 w 1852611"/>
                  <a:gd name="connsiteY7" fmla="*/ 536575 h 685800"/>
                  <a:gd name="connsiteX8" fmla="*/ 1550986 w 1852611"/>
                  <a:gd name="connsiteY8" fmla="*/ 609600 h 685800"/>
                  <a:gd name="connsiteX9" fmla="*/ 1300162 w 1852611"/>
                  <a:gd name="connsiteY9" fmla="*/ 685800 h 685800"/>
                  <a:gd name="connsiteX10" fmla="*/ 0 w 1852611"/>
                  <a:gd name="connsiteY10" fmla="*/ 346075 h 685800"/>
                  <a:gd name="connsiteX11" fmla="*/ 1303337 w 1852611"/>
                  <a:gd name="connsiteY11" fmla="*/ 0 h 685800"/>
                  <a:gd name="connsiteX0" fmla="*/ 1303337 w 1852611"/>
                  <a:gd name="connsiteY0" fmla="*/ 0 h 685800"/>
                  <a:gd name="connsiteX1" fmla="*/ 1519237 w 1852611"/>
                  <a:gd name="connsiteY1" fmla="*/ 66675 h 685800"/>
                  <a:gd name="connsiteX2" fmla="*/ 1632780 w 1852611"/>
                  <a:gd name="connsiteY2" fmla="*/ 115094 h 685800"/>
                  <a:gd name="connsiteX3" fmla="*/ 1751012 w 1852611"/>
                  <a:gd name="connsiteY3" fmla="*/ 184150 h 685800"/>
                  <a:gd name="connsiteX4" fmla="*/ 1820140 w 1852611"/>
                  <a:gd name="connsiteY4" fmla="*/ 245270 h 685800"/>
                  <a:gd name="connsiteX5" fmla="*/ 1852611 w 1852611"/>
                  <a:gd name="connsiteY5" fmla="*/ 338932 h 685800"/>
                  <a:gd name="connsiteX6" fmla="*/ 1818481 w 1852611"/>
                  <a:gd name="connsiteY6" fmla="*/ 442118 h 685800"/>
                  <a:gd name="connsiteX7" fmla="*/ 1703387 w 1852611"/>
                  <a:gd name="connsiteY7" fmla="*/ 536575 h 685800"/>
                  <a:gd name="connsiteX8" fmla="*/ 1550986 w 1852611"/>
                  <a:gd name="connsiteY8" fmla="*/ 609600 h 685800"/>
                  <a:gd name="connsiteX9" fmla="*/ 1300162 w 1852611"/>
                  <a:gd name="connsiteY9" fmla="*/ 685800 h 685800"/>
                  <a:gd name="connsiteX10" fmla="*/ 0 w 1852611"/>
                  <a:gd name="connsiteY10" fmla="*/ 346075 h 685800"/>
                  <a:gd name="connsiteX11" fmla="*/ 1303337 w 1852611"/>
                  <a:gd name="connsiteY11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52611" h="685800">
                    <a:moveTo>
                      <a:pt x="1303337" y="0"/>
                    </a:moveTo>
                    <a:lnTo>
                      <a:pt x="1519237" y="66675"/>
                    </a:lnTo>
                    <a:cubicBezTo>
                      <a:pt x="1571625" y="86783"/>
                      <a:pt x="1578276" y="90752"/>
                      <a:pt x="1632780" y="115094"/>
                    </a:cubicBezTo>
                    <a:cubicBezTo>
                      <a:pt x="1689665" y="151342"/>
                      <a:pt x="1709208" y="148696"/>
                      <a:pt x="1751012" y="184150"/>
                    </a:cubicBezTo>
                    <a:cubicBezTo>
                      <a:pt x="1803929" y="219339"/>
                      <a:pt x="1793417" y="219606"/>
                      <a:pt x="1820140" y="245270"/>
                    </a:cubicBezTo>
                    <a:cubicBezTo>
                      <a:pt x="1850038" y="286016"/>
                      <a:pt x="1841763" y="307711"/>
                      <a:pt x="1852611" y="338932"/>
                    </a:cubicBezTo>
                    <a:cubicBezTo>
                      <a:pt x="1844144" y="409840"/>
                      <a:pt x="1848907" y="388937"/>
                      <a:pt x="1818481" y="442118"/>
                    </a:cubicBezTo>
                    <a:cubicBezTo>
                      <a:pt x="1771385" y="492917"/>
                      <a:pt x="1780117" y="482864"/>
                      <a:pt x="1703387" y="536575"/>
                    </a:cubicBezTo>
                    <a:cubicBezTo>
                      <a:pt x="1638300" y="573617"/>
                      <a:pt x="1620836" y="582083"/>
                      <a:pt x="1550986" y="609600"/>
                    </a:cubicBezTo>
                    <a:lnTo>
                      <a:pt x="1300162" y="685800"/>
                    </a:lnTo>
                    <a:lnTo>
                      <a:pt x="0" y="346075"/>
                    </a:lnTo>
                    <a:lnTo>
                      <a:pt x="1303337" y="0"/>
                    </a:lnTo>
                    <a:close/>
                  </a:path>
                </a:pathLst>
              </a:cu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1D03DC8-B3B7-4D21-B4AA-83E2AD22DC7D}"/>
                  </a:ext>
                </a:extLst>
              </p:cNvPr>
              <p:cNvSpPr/>
              <p:nvPr/>
            </p:nvSpPr>
            <p:spPr>
              <a:xfrm>
                <a:off x="4899307" y="1195388"/>
                <a:ext cx="1843865" cy="2228850"/>
              </a:xfrm>
              <a:custGeom>
                <a:avLst/>
                <a:gdLst>
                  <a:gd name="connsiteX0" fmla="*/ 1300162 w 1843087"/>
                  <a:gd name="connsiteY0" fmla="*/ 0 h 2228850"/>
                  <a:gd name="connsiteX1" fmla="*/ 0 w 1843087"/>
                  <a:gd name="connsiteY1" fmla="*/ 2228850 h 2228850"/>
                  <a:gd name="connsiteX2" fmla="*/ 1843087 w 1843087"/>
                  <a:gd name="connsiteY2" fmla="*/ 357187 h 2228850"/>
                  <a:gd name="connsiteX3" fmla="*/ 1300162 w 1843087"/>
                  <a:gd name="connsiteY3" fmla="*/ 0 h 2228850"/>
                  <a:gd name="connsiteX0" fmla="*/ 1300162 w 1843087"/>
                  <a:gd name="connsiteY0" fmla="*/ 0 h 2228850"/>
                  <a:gd name="connsiteX1" fmla="*/ 0 w 1843087"/>
                  <a:gd name="connsiteY1" fmla="*/ 2228850 h 2228850"/>
                  <a:gd name="connsiteX2" fmla="*/ 1843087 w 1843087"/>
                  <a:gd name="connsiteY2" fmla="*/ 357187 h 2228850"/>
                  <a:gd name="connsiteX3" fmla="*/ 1535906 w 1843087"/>
                  <a:gd name="connsiteY3" fmla="*/ 78581 h 2228850"/>
                  <a:gd name="connsiteX4" fmla="*/ 1300162 w 1843087"/>
                  <a:gd name="connsiteY4" fmla="*/ 0 h 2228850"/>
                  <a:gd name="connsiteX0" fmla="*/ 1300162 w 1843089"/>
                  <a:gd name="connsiteY0" fmla="*/ 0 h 2228850"/>
                  <a:gd name="connsiteX1" fmla="*/ 0 w 1843089"/>
                  <a:gd name="connsiteY1" fmla="*/ 2228850 h 2228850"/>
                  <a:gd name="connsiteX2" fmla="*/ 1843087 w 1843089"/>
                  <a:gd name="connsiteY2" fmla="*/ 357187 h 2228850"/>
                  <a:gd name="connsiteX3" fmla="*/ 1535906 w 1843089"/>
                  <a:gd name="connsiteY3" fmla="*/ 78581 h 2228850"/>
                  <a:gd name="connsiteX4" fmla="*/ 1300162 w 1843089"/>
                  <a:gd name="connsiteY4" fmla="*/ 0 h 2228850"/>
                  <a:gd name="connsiteX0" fmla="*/ 1300162 w 1972151"/>
                  <a:gd name="connsiteY0" fmla="*/ 0 h 2228850"/>
                  <a:gd name="connsiteX1" fmla="*/ 0 w 1972151"/>
                  <a:gd name="connsiteY1" fmla="*/ 2228850 h 2228850"/>
                  <a:gd name="connsiteX2" fmla="*/ 1843087 w 1972151"/>
                  <a:gd name="connsiteY2" fmla="*/ 357187 h 2228850"/>
                  <a:gd name="connsiteX3" fmla="*/ 1788318 w 1972151"/>
                  <a:gd name="connsiteY3" fmla="*/ 226218 h 2228850"/>
                  <a:gd name="connsiteX4" fmla="*/ 1535906 w 1972151"/>
                  <a:gd name="connsiteY4" fmla="*/ 78581 h 2228850"/>
                  <a:gd name="connsiteX5" fmla="*/ 1300162 w 1972151"/>
                  <a:gd name="connsiteY5" fmla="*/ 0 h 2228850"/>
                  <a:gd name="connsiteX0" fmla="*/ 1300162 w 1843865"/>
                  <a:gd name="connsiteY0" fmla="*/ 0 h 2228850"/>
                  <a:gd name="connsiteX1" fmla="*/ 0 w 1843865"/>
                  <a:gd name="connsiteY1" fmla="*/ 2228850 h 2228850"/>
                  <a:gd name="connsiteX2" fmla="*/ 1843087 w 1843865"/>
                  <a:gd name="connsiteY2" fmla="*/ 357187 h 2228850"/>
                  <a:gd name="connsiteX3" fmla="*/ 1788318 w 1843865"/>
                  <a:gd name="connsiteY3" fmla="*/ 226218 h 2228850"/>
                  <a:gd name="connsiteX4" fmla="*/ 1535906 w 1843865"/>
                  <a:gd name="connsiteY4" fmla="*/ 78581 h 2228850"/>
                  <a:gd name="connsiteX5" fmla="*/ 1300162 w 1843865"/>
                  <a:gd name="connsiteY5" fmla="*/ 0 h 2228850"/>
                  <a:gd name="connsiteX0" fmla="*/ 1300162 w 1843865"/>
                  <a:gd name="connsiteY0" fmla="*/ 0 h 2228850"/>
                  <a:gd name="connsiteX1" fmla="*/ 0 w 1843865"/>
                  <a:gd name="connsiteY1" fmla="*/ 2228850 h 2228850"/>
                  <a:gd name="connsiteX2" fmla="*/ 1843087 w 1843865"/>
                  <a:gd name="connsiteY2" fmla="*/ 357187 h 2228850"/>
                  <a:gd name="connsiteX3" fmla="*/ 1788318 w 1843865"/>
                  <a:gd name="connsiteY3" fmla="*/ 226218 h 2228850"/>
                  <a:gd name="connsiteX4" fmla="*/ 1666875 w 1843865"/>
                  <a:gd name="connsiteY4" fmla="*/ 138112 h 2228850"/>
                  <a:gd name="connsiteX5" fmla="*/ 1535906 w 1843865"/>
                  <a:gd name="connsiteY5" fmla="*/ 78581 h 2228850"/>
                  <a:gd name="connsiteX6" fmla="*/ 1300162 w 1843865"/>
                  <a:gd name="connsiteY6" fmla="*/ 0 h 2228850"/>
                  <a:gd name="connsiteX0" fmla="*/ 1300162 w 1843865"/>
                  <a:gd name="connsiteY0" fmla="*/ 0 h 2228850"/>
                  <a:gd name="connsiteX1" fmla="*/ 0 w 1843865"/>
                  <a:gd name="connsiteY1" fmla="*/ 2228850 h 2228850"/>
                  <a:gd name="connsiteX2" fmla="*/ 1843087 w 1843865"/>
                  <a:gd name="connsiteY2" fmla="*/ 357187 h 2228850"/>
                  <a:gd name="connsiteX3" fmla="*/ 1788318 w 1843865"/>
                  <a:gd name="connsiteY3" fmla="*/ 226218 h 2228850"/>
                  <a:gd name="connsiteX4" fmla="*/ 1666875 w 1843865"/>
                  <a:gd name="connsiteY4" fmla="*/ 138112 h 2228850"/>
                  <a:gd name="connsiteX5" fmla="*/ 1535906 w 1843865"/>
                  <a:gd name="connsiteY5" fmla="*/ 78581 h 2228850"/>
                  <a:gd name="connsiteX6" fmla="*/ 1423987 w 1843865"/>
                  <a:gd name="connsiteY6" fmla="*/ 33337 h 2228850"/>
                  <a:gd name="connsiteX7" fmla="*/ 1300162 w 1843865"/>
                  <a:gd name="connsiteY7" fmla="*/ 0 h 2228850"/>
                  <a:gd name="connsiteX0" fmla="*/ 1300162 w 1843865"/>
                  <a:gd name="connsiteY0" fmla="*/ 0 h 2228850"/>
                  <a:gd name="connsiteX1" fmla="*/ 0 w 1843865"/>
                  <a:gd name="connsiteY1" fmla="*/ 2228850 h 2228850"/>
                  <a:gd name="connsiteX2" fmla="*/ 1843087 w 1843865"/>
                  <a:gd name="connsiteY2" fmla="*/ 357187 h 2228850"/>
                  <a:gd name="connsiteX3" fmla="*/ 1788318 w 1843865"/>
                  <a:gd name="connsiteY3" fmla="*/ 226218 h 2228850"/>
                  <a:gd name="connsiteX4" fmla="*/ 1666875 w 1843865"/>
                  <a:gd name="connsiteY4" fmla="*/ 138112 h 2228850"/>
                  <a:gd name="connsiteX5" fmla="*/ 1535906 w 1843865"/>
                  <a:gd name="connsiteY5" fmla="*/ 78581 h 2228850"/>
                  <a:gd name="connsiteX6" fmla="*/ 1423987 w 1843865"/>
                  <a:gd name="connsiteY6" fmla="*/ 33337 h 2228850"/>
                  <a:gd name="connsiteX7" fmla="*/ 1300162 w 1843865"/>
                  <a:gd name="connsiteY7" fmla="*/ 0 h 222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43865" h="2228850">
                    <a:moveTo>
                      <a:pt x="1300162" y="0"/>
                    </a:moveTo>
                    <a:lnTo>
                      <a:pt x="0" y="2228850"/>
                    </a:lnTo>
                    <a:lnTo>
                      <a:pt x="1843087" y="357187"/>
                    </a:lnTo>
                    <a:cubicBezTo>
                      <a:pt x="1846658" y="299641"/>
                      <a:pt x="1839515" y="272652"/>
                      <a:pt x="1788318" y="226218"/>
                    </a:cubicBezTo>
                    <a:cubicBezTo>
                      <a:pt x="1755377" y="190102"/>
                      <a:pt x="1708944" y="162718"/>
                      <a:pt x="1666875" y="138112"/>
                    </a:cubicBezTo>
                    <a:cubicBezTo>
                      <a:pt x="1624806" y="113506"/>
                      <a:pt x="1577578" y="95250"/>
                      <a:pt x="1535906" y="78581"/>
                    </a:cubicBezTo>
                    <a:cubicBezTo>
                      <a:pt x="1496218" y="65087"/>
                      <a:pt x="1489869" y="58738"/>
                      <a:pt x="1423987" y="33337"/>
                    </a:cubicBezTo>
                    <a:lnTo>
                      <a:pt x="1300162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5251880-9009-470C-B065-44E480B1A2F6}"/>
                  </a:ext>
                </a:extLst>
              </p:cNvPr>
              <p:cNvSpPr/>
              <p:nvPr/>
            </p:nvSpPr>
            <p:spPr>
              <a:xfrm>
                <a:off x="4894544" y="1200150"/>
                <a:ext cx="1313375" cy="2228850"/>
              </a:xfrm>
              <a:custGeom>
                <a:avLst/>
                <a:gdLst>
                  <a:gd name="connsiteX0" fmla="*/ 1300163 w 1300163"/>
                  <a:gd name="connsiteY0" fmla="*/ 0 h 2228850"/>
                  <a:gd name="connsiteX1" fmla="*/ 4763 w 1300163"/>
                  <a:gd name="connsiteY1" fmla="*/ 342900 h 2228850"/>
                  <a:gd name="connsiteX2" fmla="*/ 0 w 1300163"/>
                  <a:gd name="connsiteY2" fmla="*/ 2228850 h 2228850"/>
                  <a:gd name="connsiteX3" fmla="*/ 1300163 w 1300163"/>
                  <a:gd name="connsiteY3" fmla="*/ 0 h 222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163" h="2228850">
                    <a:moveTo>
                      <a:pt x="1300163" y="0"/>
                    </a:moveTo>
                    <a:lnTo>
                      <a:pt x="4763" y="342900"/>
                    </a:lnTo>
                    <a:cubicBezTo>
                      <a:pt x="3175" y="971550"/>
                      <a:pt x="1588" y="1600200"/>
                      <a:pt x="0" y="2228850"/>
                    </a:cubicBezTo>
                    <a:lnTo>
                      <a:pt x="1300163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B8423301-03C3-4B58-9DC8-74E37E174D3A}"/>
                  </a:ext>
                </a:extLst>
              </p:cNvPr>
              <p:cNvSpPr/>
              <p:nvPr/>
            </p:nvSpPr>
            <p:spPr>
              <a:xfrm>
                <a:off x="4899306" y="1543050"/>
                <a:ext cx="1300163" cy="1885950"/>
              </a:xfrm>
              <a:custGeom>
                <a:avLst/>
                <a:gdLst>
                  <a:gd name="connsiteX0" fmla="*/ 0 w 1300163"/>
                  <a:gd name="connsiteY0" fmla="*/ 0 h 1885950"/>
                  <a:gd name="connsiteX1" fmla="*/ 0 w 1300163"/>
                  <a:gd name="connsiteY1" fmla="*/ 1885950 h 1885950"/>
                  <a:gd name="connsiteX2" fmla="*/ 1300163 w 1300163"/>
                  <a:gd name="connsiteY2" fmla="*/ 347663 h 1885950"/>
                  <a:gd name="connsiteX3" fmla="*/ 0 w 1300163"/>
                  <a:gd name="connsiteY3" fmla="*/ 0 h 188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163" h="1885950">
                    <a:moveTo>
                      <a:pt x="0" y="0"/>
                    </a:moveTo>
                    <a:lnTo>
                      <a:pt x="0" y="1885950"/>
                    </a:lnTo>
                    <a:lnTo>
                      <a:pt x="1300163" y="3476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CCB220F7-F614-4E6E-A7F2-2B4E8CCD56FE}"/>
                </a:ext>
              </a:extLst>
            </p:cNvPr>
            <p:cNvGrpSpPr/>
            <p:nvPr/>
          </p:nvGrpSpPr>
          <p:grpSpPr>
            <a:xfrm>
              <a:off x="6747715" y="4293781"/>
              <a:ext cx="1306118" cy="684917"/>
              <a:chOff x="4896118" y="1200224"/>
              <a:chExt cx="1306118" cy="684917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46BFCC5A-AA83-4818-A1A3-AB68AFF016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6118" y="1542682"/>
                <a:ext cx="1306118" cy="34245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F3CCA7D6-C3F1-434C-9452-D9313DE7B40C}"/>
                  </a:ext>
                </a:extLst>
              </p:cNvPr>
              <p:cNvGrpSpPr/>
              <p:nvPr/>
            </p:nvGrpSpPr>
            <p:grpSpPr>
              <a:xfrm>
                <a:off x="4896118" y="1200224"/>
                <a:ext cx="1306118" cy="462225"/>
                <a:chOff x="4896118" y="1200224"/>
                <a:chExt cx="1306118" cy="462225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3B059FB0-3EB4-4D86-B877-73ECD2DA9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96118" y="1200224"/>
                  <a:ext cx="1306118" cy="3424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1D6E391A-3AEC-42D3-B911-05B9152C3A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0283" y="1488210"/>
                  <a:ext cx="157769" cy="4136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12E85658-B3F4-4079-8007-172F780309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66568" y="1531247"/>
                  <a:ext cx="201484" cy="5282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ED5C592-0D0A-4B81-BC92-CAD91194DD67}"/>
                    </a:ext>
                  </a:extLst>
                </p:cNvPr>
                <p:cNvSpPr txBox="1"/>
                <p:nvPr/>
              </p:nvSpPr>
              <p:spPr>
                <a:xfrm>
                  <a:off x="5226423" y="1400839"/>
                  <a:ext cx="38504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90</a:t>
                  </a:r>
                  <a:r>
                    <a:rPr lang="en-US" sz="1100" dirty="0">
                      <a:sym typeface="Symbol" panose="05050102010706020507" pitchFamily="18" charset="2"/>
                    </a:rPr>
                    <a:t></a:t>
                  </a:r>
                  <a:endParaRPr lang="en-US" sz="1100" dirty="0"/>
                </a:p>
              </p:txBody>
            </p:sp>
          </p:grpSp>
        </p:grp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CB306684-E9FF-4EA5-A79B-D63F43DC250D}"/>
              </a:ext>
            </a:extLst>
          </p:cNvPr>
          <p:cNvGrpSpPr/>
          <p:nvPr/>
        </p:nvGrpSpPr>
        <p:grpSpPr>
          <a:xfrm flipH="1">
            <a:off x="465038" y="1265158"/>
            <a:ext cx="3941064" cy="2217909"/>
            <a:chOff x="5374611" y="1130866"/>
            <a:chExt cx="4169941" cy="2344582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F40FFA5-8D7B-4667-9AD8-E763D87AB59B}"/>
                </a:ext>
              </a:extLst>
            </p:cNvPr>
            <p:cNvSpPr/>
            <p:nvPr/>
          </p:nvSpPr>
          <p:spPr>
            <a:xfrm>
              <a:off x="9388268" y="1130866"/>
              <a:ext cx="156284" cy="15628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F519E00-533C-4DD9-9BEF-2995DB00927A}"/>
                </a:ext>
              </a:extLst>
            </p:cNvPr>
            <p:cNvSpPr/>
            <p:nvPr/>
          </p:nvSpPr>
          <p:spPr>
            <a:xfrm>
              <a:off x="9388268" y="1287161"/>
              <a:ext cx="156284" cy="15628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B668F25-9F74-42EC-8FF5-C55B70A58B13}"/>
                </a:ext>
              </a:extLst>
            </p:cNvPr>
            <p:cNvSpPr/>
            <p:nvPr/>
          </p:nvSpPr>
          <p:spPr>
            <a:xfrm>
              <a:off x="9388268" y="1443457"/>
              <a:ext cx="156284" cy="15628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C964353-0B7D-4059-8F0C-A7C7337576FC}"/>
                </a:ext>
              </a:extLst>
            </p:cNvPr>
            <p:cNvSpPr/>
            <p:nvPr/>
          </p:nvSpPr>
          <p:spPr>
            <a:xfrm>
              <a:off x="9388268" y="1599752"/>
              <a:ext cx="156284" cy="15628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4E696A-19E2-42DE-9CE5-B8C30F5166DC}"/>
                </a:ext>
              </a:extLst>
            </p:cNvPr>
            <p:cNvSpPr/>
            <p:nvPr/>
          </p:nvSpPr>
          <p:spPr>
            <a:xfrm>
              <a:off x="9388268" y="1756094"/>
              <a:ext cx="156284" cy="15628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7FAE8B6-AC40-4AF8-8747-4F6739CDA747}"/>
                </a:ext>
              </a:extLst>
            </p:cNvPr>
            <p:cNvSpPr/>
            <p:nvPr/>
          </p:nvSpPr>
          <p:spPr>
            <a:xfrm>
              <a:off x="9388268" y="1912401"/>
              <a:ext cx="156284" cy="15628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B5F7931-8947-4AFB-B4A5-6B9D568899CF}"/>
                </a:ext>
              </a:extLst>
            </p:cNvPr>
            <p:cNvSpPr/>
            <p:nvPr/>
          </p:nvSpPr>
          <p:spPr>
            <a:xfrm>
              <a:off x="9388268" y="2068708"/>
              <a:ext cx="156284" cy="15628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D34B35C-7898-4D58-8707-84F1722C77A1}"/>
                </a:ext>
              </a:extLst>
            </p:cNvPr>
            <p:cNvSpPr/>
            <p:nvPr/>
          </p:nvSpPr>
          <p:spPr>
            <a:xfrm>
              <a:off x="9388268" y="2225015"/>
              <a:ext cx="156284" cy="1562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49ABC6B-8CD1-4AF6-A8A6-CE8E921C3461}"/>
                </a:ext>
              </a:extLst>
            </p:cNvPr>
            <p:cNvSpPr/>
            <p:nvPr/>
          </p:nvSpPr>
          <p:spPr>
            <a:xfrm>
              <a:off x="9388268" y="2381322"/>
              <a:ext cx="156284" cy="1562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ED6F844-8CF2-4453-B2C6-B22954C7F71C}"/>
                </a:ext>
              </a:extLst>
            </p:cNvPr>
            <p:cNvSpPr/>
            <p:nvPr/>
          </p:nvSpPr>
          <p:spPr>
            <a:xfrm>
              <a:off x="9388268" y="2537629"/>
              <a:ext cx="156284" cy="1562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6CD0498-4BB7-42E7-8EB7-241511579CF3}"/>
                </a:ext>
              </a:extLst>
            </p:cNvPr>
            <p:cNvSpPr/>
            <p:nvPr/>
          </p:nvSpPr>
          <p:spPr>
            <a:xfrm>
              <a:off x="9388268" y="2693936"/>
              <a:ext cx="156284" cy="15628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BC4188E-ADC1-4990-8BF1-033475EC79BC}"/>
                </a:ext>
              </a:extLst>
            </p:cNvPr>
            <p:cNvSpPr/>
            <p:nvPr/>
          </p:nvSpPr>
          <p:spPr>
            <a:xfrm>
              <a:off x="9388268" y="2850243"/>
              <a:ext cx="156284" cy="1562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3E8CC0C-F53C-4E40-8869-E6C52937DBDB}"/>
                </a:ext>
              </a:extLst>
            </p:cNvPr>
            <p:cNvSpPr/>
            <p:nvPr/>
          </p:nvSpPr>
          <p:spPr>
            <a:xfrm>
              <a:off x="9388268" y="3006550"/>
              <a:ext cx="156284" cy="1562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82613C8-99A6-471A-BF5D-BB4032A26091}"/>
                </a:ext>
              </a:extLst>
            </p:cNvPr>
            <p:cNvSpPr/>
            <p:nvPr/>
          </p:nvSpPr>
          <p:spPr>
            <a:xfrm>
              <a:off x="9388268" y="3162857"/>
              <a:ext cx="156284" cy="1562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734B5EF-4FE7-43FF-A569-F790F261E7AC}"/>
                </a:ext>
              </a:extLst>
            </p:cNvPr>
            <p:cNvSpPr/>
            <p:nvPr/>
          </p:nvSpPr>
          <p:spPr>
            <a:xfrm>
              <a:off x="9388268" y="3319164"/>
              <a:ext cx="156284" cy="1562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F1B1D74-8BF8-4A8D-98E2-706710740A4E}"/>
                </a:ext>
              </a:extLst>
            </p:cNvPr>
            <p:cNvSpPr/>
            <p:nvPr/>
          </p:nvSpPr>
          <p:spPr>
            <a:xfrm flipH="1">
              <a:off x="7562586" y="1130866"/>
              <a:ext cx="156284" cy="15628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05920EF-375C-48F0-B171-BB5F37A483AD}"/>
                </a:ext>
              </a:extLst>
            </p:cNvPr>
            <p:cNvSpPr/>
            <p:nvPr/>
          </p:nvSpPr>
          <p:spPr>
            <a:xfrm flipH="1">
              <a:off x="7406302" y="1287161"/>
              <a:ext cx="156284" cy="15628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6B8274C-425E-4258-BE8F-460FDB829AB1}"/>
                </a:ext>
              </a:extLst>
            </p:cNvPr>
            <p:cNvSpPr/>
            <p:nvPr/>
          </p:nvSpPr>
          <p:spPr>
            <a:xfrm flipH="1">
              <a:off x="7250018" y="1443457"/>
              <a:ext cx="156284" cy="15628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415D12A-B136-48A1-BCB3-1627A59E6F5A}"/>
                </a:ext>
              </a:extLst>
            </p:cNvPr>
            <p:cNvSpPr/>
            <p:nvPr/>
          </p:nvSpPr>
          <p:spPr>
            <a:xfrm flipH="1">
              <a:off x="7093734" y="1599752"/>
              <a:ext cx="156284" cy="15628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BA70670-90AB-4556-B24D-C24C911E4AB0}"/>
                </a:ext>
              </a:extLst>
            </p:cNvPr>
            <p:cNvSpPr/>
            <p:nvPr/>
          </p:nvSpPr>
          <p:spPr>
            <a:xfrm flipH="1">
              <a:off x="6937450" y="1754226"/>
              <a:ext cx="156284" cy="15628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73C69C9-F614-4392-AE8B-AEE08D9E44E6}"/>
                </a:ext>
              </a:extLst>
            </p:cNvPr>
            <p:cNvSpPr/>
            <p:nvPr/>
          </p:nvSpPr>
          <p:spPr>
            <a:xfrm flipH="1">
              <a:off x="6781166" y="1910510"/>
              <a:ext cx="156284" cy="15628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15C932D-557A-475B-B410-A7E8D7211300}"/>
                </a:ext>
              </a:extLst>
            </p:cNvPr>
            <p:cNvSpPr/>
            <p:nvPr/>
          </p:nvSpPr>
          <p:spPr>
            <a:xfrm flipH="1">
              <a:off x="6624882" y="2066794"/>
              <a:ext cx="156284" cy="15628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1E9C8B8-A986-44E0-A4D9-68BC3E4295E2}"/>
                </a:ext>
              </a:extLst>
            </p:cNvPr>
            <p:cNvSpPr/>
            <p:nvPr/>
          </p:nvSpPr>
          <p:spPr>
            <a:xfrm flipH="1">
              <a:off x="6468599" y="2223078"/>
              <a:ext cx="156284" cy="1562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144F1F5-3329-4B32-BCF0-896113523104}"/>
                </a:ext>
              </a:extLst>
            </p:cNvPr>
            <p:cNvSpPr/>
            <p:nvPr/>
          </p:nvSpPr>
          <p:spPr>
            <a:xfrm flipH="1">
              <a:off x="6312315" y="2379362"/>
              <a:ext cx="156284" cy="1562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3C8A6D4-22A3-4EE4-A60F-DB08575B195A}"/>
                </a:ext>
              </a:extLst>
            </p:cNvPr>
            <p:cNvSpPr/>
            <p:nvPr/>
          </p:nvSpPr>
          <p:spPr>
            <a:xfrm flipH="1">
              <a:off x="6156031" y="2535646"/>
              <a:ext cx="156284" cy="1562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960DA9C-AC42-48EC-B882-B35D4A3E2AF2}"/>
                </a:ext>
              </a:extLst>
            </p:cNvPr>
            <p:cNvSpPr/>
            <p:nvPr/>
          </p:nvSpPr>
          <p:spPr>
            <a:xfrm flipH="1">
              <a:off x="5999747" y="2691930"/>
              <a:ext cx="156284" cy="15628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F8C7EDF-58B1-4D7B-8EC8-D982A3A3816C}"/>
                </a:ext>
              </a:extLst>
            </p:cNvPr>
            <p:cNvSpPr/>
            <p:nvPr/>
          </p:nvSpPr>
          <p:spPr>
            <a:xfrm flipH="1">
              <a:off x="5843463" y="2848213"/>
              <a:ext cx="156284" cy="1562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25D7AFD-1FD1-403B-BA11-CA79897B0A6E}"/>
                </a:ext>
              </a:extLst>
            </p:cNvPr>
            <p:cNvSpPr/>
            <p:nvPr/>
          </p:nvSpPr>
          <p:spPr>
            <a:xfrm flipH="1">
              <a:off x="5687179" y="3004497"/>
              <a:ext cx="156284" cy="1562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FB76EBC-9A10-4B9F-ABB1-07553D9D08C9}"/>
                </a:ext>
              </a:extLst>
            </p:cNvPr>
            <p:cNvSpPr/>
            <p:nvPr/>
          </p:nvSpPr>
          <p:spPr>
            <a:xfrm flipH="1">
              <a:off x="5530895" y="3160781"/>
              <a:ext cx="156284" cy="1562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DDF09CA-7E04-4E43-BD76-AFA1B7744EB5}"/>
                </a:ext>
              </a:extLst>
            </p:cNvPr>
            <p:cNvSpPr/>
            <p:nvPr/>
          </p:nvSpPr>
          <p:spPr>
            <a:xfrm flipH="1">
              <a:off x="5374611" y="3317065"/>
              <a:ext cx="156284" cy="1562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E525804-4B4A-49C0-A1D1-2328C78CF11A}"/>
                </a:ext>
              </a:extLst>
            </p:cNvPr>
            <p:cNvCxnSpPr>
              <a:cxnSpLocks/>
            </p:cNvCxnSpPr>
            <p:nvPr/>
          </p:nvCxnSpPr>
          <p:spPr>
            <a:xfrm>
              <a:off x="7835900" y="1209008"/>
              <a:ext cx="146685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45337B77-AA27-4D1E-B792-1CB017F2F32C}"/>
                </a:ext>
              </a:extLst>
            </p:cNvPr>
            <p:cNvCxnSpPr>
              <a:cxnSpLocks/>
            </p:cNvCxnSpPr>
            <p:nvPr/>
          </p:nvCxnSpPr>
          <p:spPr>
            <a:xfrm>
              <a:off x="7640728" y="1365303"/>
              <a:ext cx="166202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4B0495C3-E3B7-49D4-9A25-2133D0C4174F}"/>
                </a:ext>
              </a:extLst>
            </p:cNvPr>
            <p:cNvCxnSpPr>
              <a:cxnSpLocks/>
            </p:cNvCxnSpPr>
            <p:nvPr/>
          </p:nvCxnSpPr>
          <p:spPr>
            <a:xfrm>
              <a:off x="7484444" y="1521599"/>
              <a:ext cx="1818306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3DDFE97D-AE51-4129-88C6-B79254FA3BA9}"/>
                </a:ext>
              </a:extLst>
            </p:cNvPr>
            <p:cNvCxnSpPr>
              <a:cxnSpLocks/>
            </p:cNvCxnSpPr>
            <p:nvPr/>
          </p:nvCxnSpPr>
          <p:spPr>
            <a:xfrm>
              <a:off x="7328160" y="1677894"/>
              <a:ext cx="197459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B0DE4AED-A1FD-48AB-A0EB-A67B2F9DA480}"/>
                </a:ext>
              </a:extLst>
            </p:cNvPr>
            <p:cNvCxnSpPr>
              <a:cxnSpLocks/>
            </p:cNvCxnSpPr>
            <p:nvPr/>
          </p:nvCxnSpPr>
          <p:spPr>
            <a:xfrm>
              <a:off x="7171876" y="1832368"/>
              <a:ext cx="213087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0CE9D7B5-EF25-4EB3-9997-931C6FD2FC6D}"/>
                </a:ext>
              </a:extLst>
            </p:cNvPr>
            <p:cNvCxnSpPr>
              <a:cxnSpLocks/>
            </p:cNvCxnSpPr>
            <p:nvPr/>
          </p:nvCxnSpPr>
          <p:spPr>
            <a:xfrm>
              <a:off x="7015592" y="1986842"/>
              <a:ext cx="2287158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CA3915F8-B870-4891-9162-801B902156DD}"/>
                </a:ext>
              </a:extLst>
            </p:cNvPr>
            <p:cNvCxnSpPr>
              <a:cxnSpLocks/>
            </p:cNvCxnSpPr>
            <p:nvPr/>
          </p:nvCxnSpPr>
          <p:spPr>
            <a:xfrm>
              <a:off x="6859308" y="2141316"/>
              <a:ext cx="244344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6917EA1D-4AF4-40DE-AC65-12EBFCE51D59}"/>
                </a:ext>
              </a:extLst>
            </p:cNvPr>
            <p:cNvCxnSpPr>
              <a:cxnSpLocks/>
            </p:cNvCxnSpPr>
            <p:nvPr/>
          </p:nvCxnSpPr>
          <p:spPr>
            <a:xfrm>
              <a:off x="6703024" y="2295790"/>
              <a:ext cx="2599726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AA236647-20AD-460E-80CF-3E3746CA207A}"/>
                </a:ext>
              </a:extLst>
            </p:cNvPr>
            <p:cNvCxnSpPr>
              <a:cxnSpLocks/>
            </p:cNvCxnSpPr>
            <p:nvPr/>
          </p:nvCxnSpPr>
          <p:spPr>
            <a:xfrm>
              <a:off x="6546741" y="2450264"/>
              <a:ext cx="275600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84BA6AE-073B-42FE-A996-BC3657C652E3}"/>
                </a:ext>
              </a:extLst>
            </p:cNvPr>
            <p:cNvCxnSpPr>
              <a:cxnSpLocks/>
            </p:cNvCxnSpPr>
            <p:nvPr/>
          </p:nvCxnSpPr>
          <p:spPr>
            <a:xfrm>
              <a:off x="6390457" y="2604738"/>
              <a:ext cx="2912293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79211AA8-8CB8-4590-9316-0762E79A2475}"/>
                </a:ext>
              </a:extLst>
            </p:cNvPr>
            <p:cNvCxnSpPr>
              <a:cxnSpLocks/>
            </p:cNvCxnSpPr>
            <p:nvPr/>
          </p:nvCxnSpPr>
          <p:spPr>
            <a:xfrm>
              <a:off x="6234173" y="2759212"/>
              <a:ext cx="3068577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5DE955A2-57E9-4444-A214-431089C011B6}"/>
                </a:ext>
              </a:extLst>
            </p:cNvPr>
            <p:cNvCxnSpPr>
              <a:cxnSpLocks/>
            </p:cNvCxnSpPr>
            <p:nvPr/>
          </p:nvCxnSpPr>
          <p:spPr>
            <a:xfrm>
              <a:off x="6077889" y="2913686"/>
              <a:ext cx="3224861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29E9B111-0C07-4784-AC71-80E8050734C9}"/>
                </a:ext>
              </a:extLst>
            </p:cNvPr>
            <p:cNvCxnSpPr>
              <a:cxnSpLocks/>
            </p:cNvCxnSpPr>
            <p:nvPr/>
          </p:nvCxnSpPr>
          <p:spPr>
            <a:xfrm>
              <a:off x="5921605" y="3068160"/>
              <a:ext cx="3381145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01CFBE5-B44F-4399-8860-2EC3D44BEBC7}"/>
                </a:ext>
              </a:extLst>
            </p:cNvPr>
            <p:cNvCxnSpPr>
              <a:cxnSpLocks/>
            </p:cNvCxnSpPr>
            <p:nvPr/>
          </p:nvCxnSpPr>
          <p:spPr>
            <a:xfrm>
              <a:off x="5765321" y="3222634"/>
              <a:ext cx="353742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0C58913C-A6E9-4753-BA03-E7AB85609BFA}"/>
                </a:ext>
              </a:extLst>
            </p:cNvPr>
            <p:cNvCxnSpPr>
              <a:cxnSpLocks/>
            </p:cNvCxnSpPr>
            <p:nvPr/>
          </p:nvCxnSpPr>
          <p:spPr>
            <a:xfrm>
              <a:off x="5609037" y="3377108"/>
              <a:ext cx="3693713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F780A231-0D44-4667-924A-A678A04E9E0D}"/>
              </a:ext>
            </a:extLst>
          </p:cNvPr>
          <p:cNvGrpSpPr/>
          <p:nvPr/>
        </p:nvGrpSpPr>
        <p:grpSpPr>
          <a:xfrm>
            <a:off x="2408534" y="3453847"/>
            <a:ext cx="1982129" cy="145651"/>
            <a:chOff x="2560934" y="3192862"/>
            <a:chExt cx="1982129" cy="145651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6180EFC6-F636-4F70-9DB5-4CF8D9735F07}"/>
                </a:ext>
              </a:extLst>
            </p:cNvPr>
            <p:cNvGrpSpPr/>
            <p:nvPr/>
          </p:nvGrpSpPr>
          <p:grpSpPr>
            <a:xfrm>
              <a:off x="2560934" y="3225027"/>
              <a:ext cx="1676400" cy="113486"/>
              <a:chOff x="3048000" y="5155824"/>
              <a:chExt cx="1881506" cy="145651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164" name="Isosceles Triangle 158">
                <a:extLst>
                  <a:ext uri="{FF2B5EF4-FFF2-40B4-BE49-F238E27FC236}">
                    <a16:creationId xmlns:a16="http://schemas.microsoft.com/office/drawing/2014/main" id="{DBB1A5B8-AD88-408E-B70F-011036E8DC04}"/>
                  </a:ext>
                </a:extLst>
              </p:cNvPr>
              <p:cNvSpPr/>
              <p:nvPr/>
            </p:nvSpPr>
            <p:spPr>
              <a:xfrm>
                <a:off x="3048000" y="5155824"/>
                <a:ext cx="488950" cy="145651"/>
              </a:xfrm>
              <a:custGeom>
                <a:avLst/>
                <a:gdLst>
                  <a:gd name="connsiteX0" fmla="*/ 0 w 488950"/>
                  <a:gd name="connsiteY0" fmla="*/ 183751 h 183751"/>
                  <a:gd name="connsiteX1" fmla="*/ 244475 w 488950"/>
                  <a:gd name="connsiteY1" fmla="*/ 0 h 183751"/>
                  <a:gd name="connsiteX2" fmla="*/ 488950 w 488950"/>
                  <a:gd name="connsiteY2" fmla="*/ 183751 h 183751"/>
                  <a:gd name="connsiteX3" fmla="*/ 0 w 488950"/>
                  <a:gd name="connsiteY3" fmla="*/ 183751 h 183751"/>
                  <a:gd name="connsiteX0" fmla="*/ 0 w 488950"/>
                  <a:gd name="connsiteY0" fmla="*/ 183751 h 183751"/>
                  <a:gd name="connsiteX1" fmla="*/ 244475 w 488950"/>
                  <a:gd name="connsiteY1" fmla="*/ 0 h 183751"/>
                  <a:gd name="connsiteX2" fmla="*/ 335756 w 488950"/>
                  <a:gd name="connsiteY2" fmla="*/ 107133 h 183751"/>
                  <a:gd name="connsiteX3" fmla="*/ 488950 w 488950"/>
                  <a:gd name="connsiteY3" fmla="*/ 183751 h 183751"/>
                  <a:gd name="connsiteX4" fmla="*/ 0 w 488950"/>
                  <a:gd name="connsiteY4" fmla="*/ 183751 h 183751"/>
                  <a:gd name="connsiteX0" fmla="*/ 0 w 488950"/>
                  <a:gd name="connsiteY0" fmla="*/ 183751 h 183751"/>
                  <a:gd name="connsiteX1" fmla="*/ 185738 w 488950"/>
                  <a:gd name="connsiteY1" fmla="*/ 107133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42900 w 488950"/>
                  <a:gd name="connsiteY3" fmla="*/ 128564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35757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35757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45651 h 145651"/>
                  <a:gd name="connsiteX1" fmla="*/ 161926 w 488950"/>
                  <a:gd name="connsiteY1" fmla="*/ 80939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61926 w 488950"/>
                  <a:gd name="connsiteY1" fmla="*/ 80939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28614 w 488950"/>
                  <a:gd name="connsiteY3" fmla="*/ 104752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145651">
                    <a:moveTo>
                      <a:pt x="0" y="145651"/>
                    </a:moveTo>
                    <a:cubicBezTo>
                      <a:pt x="84932" y="127256"/>
                      <a:pt x="88901" y="125529"/>
                      <a:pt x="154782" y="102370"/>
                    </a:cubicBezTo>
                    <a:cubicBezTo>
                      <a:pt x="212461" y="68245"/>
                      <a:pt x="212989" y="69842"/>
                      <a:pt x="244475" y="0"/>
                    </a:cubicBezTo>
                    <a:cubicBezTo>
                      <a:pt x="261409" y="57936"/>
                      <a:pt x="290249" y="77772"/>
                      <a:pt x="328614" y="104752"/>
                    </a:cubicBezTo>
                    <a:cubicBezTo>
                      <a:pt x="377297" y="123148"/>
                      <a:pt x="421217" y="129636"/>
                      <a:pt x="488950" y="145651"/>
                    </a:cubicBezTo>
                    <a:lnTo>
                      <a:pt x="0" y="14565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Isosceles Triangle 158">
                <a:extLst>
                  <a:ext uri="{FF2B5EF4-FFF2-40B4-BE49-F238E27FC236}">
                    <a16:creationId xmlns:a16="http://schemas.microsoft.com/office/drawing/2014/main" id="{238F63AB-6CF7-4723-8528-B8CD7EAA00A6}"/>
                  </a:ext>
                </a:extLst>
              </p:cNvPr>
              <p:cNvSpPr/>
              <p:nvPr/>
            </p:nvSpPr>
            <p:spPr>
              <a:xfrm>
                <a:off x="3504574" y="5155824"/>
                <a:ext cx="488950" cy="145651"/>
              </a:xfrm>
              <a:custGeom>
                <a:avLst/>
                <a:gdLst>
                  <a:gd name="connsiteX0" fmla="*/ 0 w 488950"/>
                  <a:gd name="connsiteY0" fmla="*/ 183751 h 183751"/>
                  <a:gd name="connsiteX1" fmla="*/ 244475 w 488950"/>
                  <a:gd name="connsiteY1" fmla="*/ 0 h 183751"/>
                  <a:gd name="connsiteX2" fmla="*/ 488950 w 488950"/>
                  <a:gd name="connsiteY2" fmla="*/ 183751 h 183751"/>
                  <a:gd name="connsiteX3" fmla="*/ 0 w 488950"/>
                  <a:gd name="connsiteY3" fmla="*/ 183751 h 183751"/>
                  <a:gd name="connsiteX0" fmla="*/ 0 w 488950"/>
                  <a:gd name="connsiteY0" fmla="*/ 183751 h 183751"/>
                  <a:gd name="connsiteX1" fmla="*/ 244475 w 488950"/>
                  <a:gd name="connsiteY1" fmla="*/ 0 h 183751"/>
                  <a:gd name="connsiteX2" fmla="*/ 335756 w 488950"/>
                  <a:gd name="connsiteY2" fmla="*/ 107133 h 183751"/>
                  <a:gd name="connsiteX3" fmla="*/ 488950 w 488950"/>
                  <a:gd name="connsiteY3" fmla="*/ 183751 h 183751"/>
                  <a:gd name="connsiteX4" fmla="*/ 0 w 488950"/>
                  <a:gd name="connsiteY4" fmla="*/ 183751 h 183751"/>
                  <a:gd name="connsiteX0" fmla="*/ 0 w 488950"/>
                  <a:gd name="connsiteY0" fmla="*/ 183751 h 183751"/>
                  <a:gd name="connsiteX1" fmla="*/ 185738 w 488950"/>
                  <a:gd name="connsiteY1" fmla="*/ 107133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42900 w 488950"/>
                  <a:gd name="connsiteY3" fmla="*/ 128564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35757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35757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45651 h 145651"/>
                  <a:gd name="connsiteX1" fmla="*/ 161926 w 488950"/>
                  <a:gd name="connsiteY1" fmla="*/ 80939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61926 w 488950"/>
                  <a:gd name="connsiteY1" fmla="*/ 80939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28614 w 488950"/>
                  <a:gd name="connsiteY3" fmla="*/ 104752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145651">
                    <a:moveTo>
                      <a:pt x="0" y="145651"/>
                    </a:moveTo>
                    <a:cubicBezTo>
                      <a:pt x="84932" y="127256"/>
                      <a:pt x="88901" y="125529"/>
                      <a:pt x="154782" y="102370"/>
                    </a:cubicBezTo>
                    <a:cubicBezTo>
                      <a:pt x="212461" y="68245"/>
                      <a:pt x="212989" y="69842"/>
                      <a:pt x="244475" y="0"/>
                    </a:cubicBezTo>
                    <a:cubicBezTo>
                      <a:pt x="261409" y="57936"/>
                      <a:pt x="290249" y="77772"/>
                      <a:pt x="328614" y="104752"/>
                    </a:cubicBezTo>
                    <a:cubicBezTo>
                      <a:pt x="377297" y="123148"/>
                      <a:pt x="421217" y="129636"/>
                      <a:pt x="488950" y="145651"/>
                    </a:cubicBezTo>
                    <a:lnTo>
                      <a:pt x="0" y="14565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6" name="Isosceles Triangle 158">
                <a:extLst>
                  <a:ext uri="{FF2B5EF4-FFF2-40B4-BE49-F238E27FC236}">
                    <a16:creationId xmlns:a16="http://schemas.microsoft.com/office/drawing/2014/main" id="{96293E0F-2EC2-47C7-915A-0AF5DC954A3D}"/>
                  </a:ext>
                </a:extLst>
              </p:cNvPr>
              <p:cNvSpPr/>
              <p:nvPr/>
            </p:nvSpPr>
            <p:spPr>
              <a:xfrm>
                <a:off x="3972565" y="5155824"/>
                <a:ext cx="488950" cy="145651"/>
              </a:xfrm>
              <a:custGeom>
                <a:avLst/>
                <a:gdLst>
                  <a:gd name="connsiteX0" fmla="*/ 0 w 488950"/>
                  <a:gd name="connsiteY0" fmla="*/ 183751 h 183751"/>
                  <a:gd name="connsiteX1" fmla="*/ 244475 w 488950"/>
                  <a:gd name="connsiteY1" fmla="*/ 0 h 183751"/>
                  <a:gd name="connsiteX2" fmla="*/ 488950 w 488950"/>
                  <a:gd name="connsiteY2" fmla="*/ 183751 h 183751"/>
                  <a:gd name="connsiteX3" fmla="*/ 0 w 488950"/>
                  <a:gd name="connsiteY3" fmla="*/ 183751 h 183751"/>
                  <a:gd name="connsiteX0" fmla="*/ 0 w 488950"/>
                  <a:gd name="connsiteY0" fmla="*/ 183751 h 183751"/>
                  <a:gd name="connsiteX1" fmla="*/ 244475 w 488950"/>
                  <a:gd name="connsiteY1" fmla="*/ 0 h 183751"/>
                  <a:gd name="connsiteX2" fmla="*/ 335756 w 488950"/>
                  <a:gd name="connsiteY2" fmla="*/ 107133 h 183751"/>
                  <a:gd name="connsiteX3" fmla="*/ 488950 w 488950"/>
                  <a:gd name="connsiteY3" fmla="*/ 183751 h 183751"/>
                  <a:gd name="connsiteX4" fmla="*/ 0 w 488950"/>
                  <a:gd name="connsiteY4" fmla="*/ 183751 h 183751"/>
                  <a:gd name="connsiteX0" fmla="*/ 0 w 488950"/>
                  <a:gd name="connsiteY0" fmla="*/ 183751 h 183751"/>
                  <a:gd name="connsiteX1" fmla="*/ 185738 w 488950"/>
                  <a:gd name="connsiteY1" fmla="*/ 107133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42900 w 488950"/>
                  <a:gd name="connsiteY3" fmla="*/ 128564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35757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35757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45651 h 145651"/>
                  <a:gd name="connsiteX1" fmla="*/ 161926 w 488950"/>
                  <a:gd name="connsiteY1" fmla="*/ 80939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61926 w 488950"/>
                  <a:gd name="connsiteY1" fmla="*/ 80939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28614 w 488950"/>
                  <a:gd name="connsiteY3" fmla="*/ 104752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145651">
                    <a:moveTo>
                      <a:pt x="0" y="145651"/>
                    </a:moveTo>
                    <a:cubicBezTo>
                      <a:pt x="84932" y="127256"/>
                      <a:pt x="88901" y="125529"/>
                      <a:pt x="154782" y="102370"/>
                    </a:cubicBezTo>
                    <a:cubicBezTo>
                      <a:pt x="212461" y="68245"/>
                      <a:pt x="212989" y="69842"/>
                      <a:pt x="244475" y="0"/>
                    </a:cubicBezTo>
                    <a:cubicBezTo>
                      <a:pt x="261409" y="57936"/>
                      <a:pt x="290249" y="77772"/>
                      <a:pt x="328614" y="104752"/>
                    </a:cubicBezTo>
                    <a:cubicBezTo>
                      <a:pt x="377297" y="123148"/>
                      <a:pt x="421217" y="129636"/>
                      <a:pt x="488950" y="145651"/>
                    </a:cubicBezTo>
                    <a:lnTo>
                      <a:pt x="0" y="14565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Isosceles Triangle 158">
                <a:extLst>
                  <a:ext uri="{FF2B5EF4-FFF2-40B4-BE49-F238E27FC236}">
                    <a16:creationId xmlns:a16="http://schemas.microsoft.com/office/drawing/2014/main" id="{FFE1D481-91DF-47B1-9CBF-62A77D38590E}"/>
                  </a:ext>
                </a:extLst>
              </p:cNvPr>
              <p:cNvSpPr/>
              <p:nvPr/>
            </p:nvSpPr>
            <p:spPr>
              <a:xfrm>
                <a:off x="4440556" y="5155824"/>
                <a:ext cx="488950" cy="145651"/>
              </a:xfrm>
              <a:custGeom>
                <a:avLst/>
                <a:gdLst>
                  <a:gd name="connsiteX0" fmla="*/ 0 w 488950"/>
                  <a:gd name="connsiteY0" fmla="*/ 183751 h 183751"/>
                  <a:gd name="connsiteX1" fmla="*/ 244475 w 488950"/>
                  <a:gd name="connsiteY1" fmla="*/ 0 h 183751"/>
                  <a:gd name="connsiteX2" fmla="*/ 488950 w 488950"/>
                  <a:gd name="connsiteY2" fmla="*/ 183751 h 183751"/>
                  <a:gd name="connsiteX3" fmla="*/ 0 w 488950"/>
                  <a:gd name="connsiteY3" fmla="*/ 183751 h 183751"/>
                  <a:gd name="connsiteX0" fmla="*/ 0 w 488950"/>
                  <a:gd name="connsiteY0" fmla="*/ 183751 h 183751"/>
                  <a:gd name="connsiteX1" fmla="*/ 244475 w 488950"/>
                  <a:gd name="connsiteY1" fmla="*/ 0 h 183751"/>
                  <a:gd name="connsiteX2" fmla="*/ 335756 w 488950"/>
                  <a:gd name="connsiteY2" fmla="*/ 107133 h 183751"/>
                  <a:gd name="connsiteX3" fmla="*/ 488950 w 488950"/>
                  <a:gd name="connsiteY3" fmla="*/ 183751 h 183751"/>
                  <a:gd name="connsiteX4" fmla="*/ 0 w 488950"/>
                  <a:gd name="connsiteY4" fmla="*/ 183751 h 183751"/>
                  <a:gd name="connsiteX0" fmla="*/ 0 w 488950"/>
                  <a:gd name="connsiteY0" fmla="*/ 183751 h 183751"/>
                  <a:gd name="connsiteX1" fmla="*/ 185738 w 488950"/>
                  <a:gd name="connsiteY1" fmla="*/ 107133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42900 w 488950"/>
                  <a:gd name="connsiteY3" fmla="*/ 128564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35757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35757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45651 h 145651"/>
                  <a:gd name="connsiteX1" fmla="*/ 161926 w 488950"/>
                  <a:gd name="connsiteY1" fmla="*/ 80939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61926 w 488950"/>
                  <a:gd name="connsiteY1" fmla="*/ 80939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28614 w 488950"/>
                  <a:gd name="connsiteY3" fmla="*/ 104752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145651">
                    <a:moveTo>
                      <a:pt x="0" y="145651"/>
                    </a:moveTo>
                    <a:cubicBezTo>
                      <a:pt x="84932" y="127256"/>
                      <a:pt x="88901" y="125529"/>
                      <a:pt x="154782" y="102370"/>
                    </a:cubicBezTo>
                    <a:cubicBezTo>
                      <a:pt x="212461" y="68245"/>
                      <a:pt x="212989" y="69842"/>
                      <a:pt x="244475" y="0"/>
                    </a:cubicBezTo>
                    <a:cubicBezTo>
                      <a:pt x="261409" y="57936"/>
                      <a:pt x="290249" y="77772"/>
                      <a:pt x="328614" y="104752"/>
                    </a:cubicBezTo>
                    <a:cubicBezTo>
                      <a:pt x="377297" y="123148"/>
                      <a:pt x="421217" y="129636"/>
                      <a:pt x="488950" y="145651"/>
                    </a:cubicBezTo>
                    <a:lnTo>
                      <a:pt x="0" y="14565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80C54BEF-A1F8-4C52-B9DC-EA3A9105D9C5}"/>
                </a:ext>
              </a:extLst>
            </p:cNvPr>
            <p:cNvSpPr/>
            <p:nvPr/>
          </p:nvSpPr>
          <p:spPr>
            <a:xfrm>
              <a:off x="2661557" y="3192862"/>
              <a:ext cx="488950" cy="145651"/>
            </a:xfrm>
            <a:custGeom>
              <a:avLst/>
              <a:gdLst>
                <a:gd name="connsiteX0" fmla="*/ 0 w 488950"/>
                <a:gd name="connsiteY0" fmla="*/ 183751 h 183751"/>
                <a:gd name="connsiteX1" fmla="*/ 244475 w 488950"/>
                <a:gd name="connsiteY1" fmla="*/ 0 h 183751"/>
                <a:gd name="connsiteX2" fmla="*/ 488950 w 488950"/>
                <a:gd name="connsiteY2" fmla="*/ 183751 h 183751"/>
                <a:gd name="connsiteX3" fmla="*/ 0 w 488950"/>
                <a:gd name="connsiteY3" fmla="*/ 183751 h 183751"/>
                <a:gd name="connsiteX0" fmla="*/ 0 w 488950"/>
                <a:gd name="connsiteY0" fmla="*/ 183751 h 183751"/>
                <a:gd name="connsiteX1" fmla="*/ 244475 w 488950"/>
                <a:gd name="connsiteY1" fmla="*/ 0 h 183751"/>
                <a:gd name="connsiteX2" fmla="*/ 335756 w 488950"/>
                <a:gd name="connsiteY2" fmla="*/ 107133 h 183751"/>
                <a:gd name="connsiteX3" fmla="*/ 488950 w 488950"/>
                <a:gd name="connsiteY3" fmla="*/ 183751 h 183751"/>
                <a:gd name="connsiteX4" fmla="*/ 0 w 488950"/>
                <a:gd name="connsiteY4" fmla="*/ 183751 h 183751"/>
                <a:gd name="connsiteX0" fmla="*/ 0 w 488950"/>
                <a:gd name="connsiteY0" fmla="*/ 183751 h 183751"/>
                <a:gd name="connsiteX1" fmla="*/ 185738 w 488950"/>
                <a:gd name="connsiteY1" fmla="*/ 107133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57163 w 488950"/>
                <a:gd name="connsiteY1" fmla="*/ 109514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57163 w 488950"/>
                <a:gd name="connsiteY1" fmla="*/ 109514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57163 w 488950"/>
                <a:gd name="connsiteY1" fmla="*/ 109514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42900 w 488950"/>
                <a:gd name="connsiteY3" fmla="*/ 128564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42900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42900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42900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35757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35757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45651 h 145651"/>
                <a:gd name="connsiteX1" fmla="*/ 161926 w 488950"/>
                <a:gd name="connsiteY1" fmla="*/ 80939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61926 w 488950"/>
                <a:gd name="connsiteY1" fmla="*/ 80939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28614 w 488950"/>
                <a:gd name="connsiteY3" fmla="*/ 104752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8950" h="145651">
                  <a:moveTo>
                    <a:pt x="0" y="145651"/>
                  </a:moveTo>
                  <a:cubicBezTo>
                    <a:pt x="84932" y="127256"/>
                    <a:pt x="88901" y="125529"/>
                    <a:pt x="154782" y="102370"/>
                  </a:cubicBezTo>
                  <a:cubicBezTo>
                    <a:pt x="212461" y="68245"/>
                    <a:pt x="212989" y="69842"/>
                    <a:pt x="244475" y="0"/>
                  </a:cubicBezTo>
                  <a:cubicBezTo>
                    <a:pt x="261409" y="57936"/>
                    <a:pt x="290249" y="77772"/>
                    <a:pt x="328614" y="104752"/>
                  </a:cubicBezTo>
                  <a:cubicBezTo>
                    <a:pt x="377297" y="123148"/>
                    <a:pt x="421217" y="129636"/>
                    <a:pt x="488950" y="145651"/>
                  </a:cubicBezTo>
                  <a:lnTo>
                    <a:pt x="0" y="145651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Isosceles Triangle 158">
              <a:extLst>
                <a:ext uri="{FF2B5EF4-FFF2-40B4-BE49-F238E27FC236}">
                  <a16:creationId xmlns:a16="http://schemas.microsoft.com/office/drawing/2014/main" id="{5A5DB7F1-39BC-45B5-94BA-73502D08FD35}"/>
                </a:ext>
              </a:extLst>
            </p:cNvPr>
            <p:cNvSpPr/>
            <p:nvPr/>
          </p:nvSpPr>
          <p:spPr>
            <a:xfrm>
              <a:off x="3118131" y="3192862"/>
              <a:ext cx="488950" cy="145651"/>
            </a:xfrm>
            <a:custGeom>
              <a:avLst/>
              <a:gdLst>
                <a:gd name="connsiteX0" fmla="*/ 0 w 488950"/>
                <a:gd name="connsiteY0" fmla="*/ 183751 h 183751"/>
                <a:gd name="connsiteX1" fmla="*/ 244475 w 488950"/>
                <a:gd name="connsiteY1" fmla="*/ 0 h 183751"/>
                <a:gd name="connsiteX2" fmla="*/ 488950 w 488950"/>
                <a:gd name="connsiteY2" fmla="*/ 183751 h 183751"/>
                <a:gd name="connsiteX3" fmla="*/ 0 w 488950"/>
                <a:gd name="connsiteY3" fmla="*/ 183751 h 183751"/>
                <a:gd name="connsiteX0" fmla="*/ 0 w 488950"/>
                <a:gd name="connsiteY0" fmla="*/ 183751 h 183751"/>
                <a:gd name="connsiteX1" fmla="*/ 244475 w 488950"/>
                <a:gd name="connsiteY1" fmla="*/ 0 h 183751"/>
                <a:gd name="connsiteX2" fmla="*/ 335756 w 488950"/>
                <a:gd name="connsiteY2" fmla="*/ 107133 h 183751"/>
                <a:gd name="connsiteX3" fmla="*/ 488950 w 488950"/>
                <a:gd name="connsiteY3" fmla="*/ 183751 h 183751"/>
                <a:gd name="connsiteX4" fmla="*/ 0 w 488950"/>
                <a:gd name="connsiteY4" fmla="*/ 183751 h 183751"/>
                <a:gd name="connsiteX0" fmla="*/ 0 w 488950"/>
                <a:gd name="connsiteY0" fmla="*/ 183751 h 183751"/>
                <a:gd name="connsiteX1" fmla="*/ 185738 w 488950"/>
                <a:gd name="connsiteY1" fmla="*/ 107133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57163 w 488950"/>
                <a:gd name="connsiteY1" fmla="*/ 109514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57163 w 488950"/>
                <a:gd name="connsiteY1" fmla="*/ 109514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57163 w 488950"/>
                <a:gd name="connsiteY1" fmla="*/ 109514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42900 w 488950"/>
                <a:gd name="connsiteY3" fmla="*/ 128564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42900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42900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42900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35757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35757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45651 h 145651"/>
                <a:gd name="connsiteX1" fmla="*/ 161926 w 488950"/>
                <a:gd name="connsiteY1" fmla="*/ 80939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61926 w 488950"/>
                <a:gd name="connsiteY1" fmla="*/ 80939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28614 w 488950"/>
                <a:gd name="connsiteY3" fmla="*/ 104752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8950" h="145651">
                  <a:moveTo>
                    <a:pt x="0" y="145651"/>
                  </a:moveTo>
                  <a:cubicBezTo>
                    <a:pt x="84932" y="127256"/>
                    <a:pt x="88901" y="125529"/>
                    <a:pt x="154782" y="102370"/>
                  </a:cubicBezTo>
                  <a:cubicBezTo>
                    <a:pt x="212461" y="68245"/>
                    <a:pt x="212989" y="69842"/>
                    <a:pt x="244475" y="0"/>
                  </a:cubicBezTo>
                  <a:cubicBezTo>
                    <a:pt x="261409" y="57936"/>
                    <a:pt x="290249" y="77772"/>
                    <a:pt x="328614" y="104752"/>
                  </a:cubicBezTo>
                  <a:cubicBezTo>
                    <a:pt x="377297" y="123148"/>
                    <a:pt x="421217" y="129636"/>
                    <a:pt x="488950" y="145651"/>
                  </a:cubicBezTo>
                  <a:lnTo>
                    <a:pt x="0" y="145651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Isosceles Triangle 158">
              <a:extLst>
                <a:ext uri="{FF2B5EF4-FFF2-40B4-BE49-F238E27FC236}">
                  <a16:creationId xmlns:a16="http://schemas.microsoft.com/office/drawing/2014/main" id="{E3FDD726-00A6-4504-9916-0EC4F1C7A3B5}"/>
                </a:ext>
              </a:extLst>
            </p:cNvPr>
            <p:cNvSpPr/>
            <p:nvPr/>
          </p:nvSpPr>
          <p:spPr>
            <a:xfrm>
              <a:off x="3586122" y="3192862"/>
              <a:ext cx="488950" cy="145651"/>
            </a:xfrm>
            <a:custGeom>
              <a:avLst/>
              <a:gdLst>
                <a:gd name="connsiteX0" fmla="*/ 0 w 488950"/>
                <a:gd name="connsiteY0" fmla="*/ 183751 h 183751"/>
                <a:gd name="connsiteX1" fmla="*/ 244475 w 488950"/>
                <a:gd name="connsiteY1" fmla="*/ 0 h 183751"/>
                <a:gd name="connsiteX2" fmla="*/ 488950 w 488950"/>
                <a:gd name="connsiteY2" fmla="*/ 183751 h 183751"/>
                <a:gd name="connsiteX3" fmla="*/ 0 w 488950"/>
                <a:gd name="connsiteY3" fmla="*/ 183751 h 183751"/>
                <a:gd name="connsiteX0" fmla="*/ 0 w 488950"/>
                <a:gd name="connsiteY0" fmla="*/ 183751 h 183751"/>
                <a:gd name="connsiteX1" fmla="*/ 244475 w 488950"/>
                <a:gd name="connsiteY1" fmla="*/ 0 h 183751"/>
                <a:gd name="connsiteX2" fmla="*/ 335756 w 488950"/>
                <a:gd name="connsiteY2" fmla="*/ 107133 h 183751"/>
                <a:gd name="connsiteX3" fmla="*/ 488950 w 488950"/>
                <a:gd name="connsiteY3" fmla="*/ 183751 h 183751"/>
                <a:gd name="connsiteX4" fmla="*/ 0 w 488950"/>
                <a:gd name="connsiteY4" fmla="*/ 183751 h 183751"/>
                <a:gd name="connsiteX0" fmla="*/ 0 w 488950"/>
                <a:gd name="connsiteY0" fmla="*/ 183751 h 183751"/>
                <a:gd name="connsiteX1" fmla="*/ 185738 w 488950"/>
                <a:gd name="connsiteY1" fmla="*/ 107133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57163 w 488950"/>
                <a:gd name="connsiteY1" fmla="*/ 109514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57163 w 488950"/>
                <a:gd name="connsiteY1" fmla="*/ 109514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57163 w 488950"/>
                <a:gd name="connsiteY1" fmla="*/ 109514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42900 w 488950"/>
                <a:gd name="connsiteY3" fmla="*/ 128564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42900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42900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42900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35757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35757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45651 h 145651"/>
                <a:gd name="connsiteX1" fmla="*/ 161926 w 488950"/>
                <a:gd name="connsiteY1" fmla="*/ 80939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61926 w 488950"/>
                <a:gd name="connsiteY1" fmla="*/ 80939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28614 w 488950"/>
                <a:gd name="connsiteY3" fmla="*/ 104752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8950" h="145651">
                  <a:moveTo>
                    <a:pt x="0" y="145651"/>
                  </a:moveTo>
                  <a:cubicBezTo>
                    <a:pt x="84932" y="127256"/>
                    <a:pt x="88901" y="125529"/>
                    <a:pt x="154782" y="102370"/>
                  </a:cubicBezTo>
                  <a:cubicBezTo>
                    <a:pt x="212461" y="68245"/>
                    <a:pt x="212989" y="69842"/>
                    <a:pt x="244475" y="0"/>
                  </a:cubicBezTo>
                  <a:cubicBezTo>
                    <a:pt x="261409" y="57936"/>
                    <a:pt x="290249" y="77772"/>
                    <a:pt x="328614" y="104752"/>
                  </a:cubicBezTo>
                  <a:cubicBezTo>
                    <a:pt x="377297" y="123148"/>
                    <a:pt x="421217" y="129636"/>
                    <a:pt x="488950" y="145651"/>
                  </a:cubicBezTo>
                  <a:lnTo>
                    <a:pt x="0" y="145651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Isosceles Triangle 158">
              <a:extLst>
                <a:ext uri="{FF2B5EF4-FFF2-40B4-BE49-F238E27FC236}">
                  <a16:creationId xmlns:a16="http://schemas.microsoft.com/office/drawing/2014/main" id="{F1DCAFD0-1125-4DE0-8DDF-158B0475E20C}"/>
                </a:ext>
              </a:extLst>
            </p:cNvPr>
            <p:cNvSpPr/>
            <p:nvPr/>
          </p:nvSpPr>
          <p:spPr>
            <a:xfrm>
              <a:off x="4054113" y="3192862"/>
              <a:ext cx="488950" cy="145651"/>
            </a:xfrm>
            <a:custGeom>
              <a:avLst/>
              <a:gdLst>
                <a:gd name="connsiteX0" fmla="*/ 0 w 488950"/>
                <a:gd name="connsiteY0" fmla="*/ 183751 h 183751"/>
                <a:gd name="connsiteX1" fmla="*/ 244475 w 488950"/>
                <a:gd name="connsiteY1" fmla="*/ 0 h 183751"/>
                <a:gd name="connsiteX2" fmla="*/ 488950 w 488950"/>
                <a:gd name="connsiteY2" fmla="*/ 183751 h 183751"/>
                <a:gd name="connsiteX3" fmla="*/ 0 w 488950"/>
                <a:gd name="connsiteY3" fmla="*/ 183751 h 183751"/>
                <a:gd name="connsiteX0" fmla="*/ 0 w 488950"/>
                <a:gd name="connsiteY0" fmla="*/ 183751 h 183751"/>
                <a:gd name="connsiteX1" fmla="*/ 244475 w 488950"/>
                <a:gd name="connsiteY1" fmla="*/ 0 h 183751"/>
                <a:gd name="connsiteX2" fmla="*/ 335756 w 488950"/>
                <a:gd name="connsiteY2" fmla="*/ 107133 h 183751"/>
                <a:gd name="connsiteX3" fmla="*/ 488950 w 488950"/>
                <a:gd name="connsiteY3" fmla="*/ 183751 h 183751"/>
                <a:gd name="connsiteX4" fmla="*/ 0 w 488950"/>
                <a:gd name="connsiteY4" fmla="*/ 183751 h 183751"/>
                <a:gd name="connsiteX0" fmla="*/ 0 w 488950"/>
                <a:gd name="connsiteY0" fmla="*/ 183751 h 183751"/>
                <a:gd name="connsiteX1" fmla="*/ 185738 w 488950"/>
                <a:gd name="connsiteY1" fmla="*/ 107133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57163 w 488950"/>
                <a:gd name="connsiteY1" fmla="*/ 109514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57163 w 488950"/>
                <a:gd name="connsiteY1" fmla="*/ 109514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57163 w 488950"/>
                <a:gd name="connsiteY1" fmla="*/ 109514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42900 w 488950"/>
                <a:gd name="connsiteY3" fmla="*/ 128564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42900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42900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42900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35757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35757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45651 h 145651"/>
                <a:gd name="connsiteX1" fmla="*/ 161926 w 488950"/>
                <a:gd name="connsiteY1" fmla="*/ 80939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61926 w 488950"/>
                <a:gd name="connsiteY1" fmla="*/ 80939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28614 w 488950"/>
                <a:gd name="connsiteY3" fmla="*/ 104752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8950" h="145651">
                  <a:moveTo>
                    <a:pt x="0" y="145651"/>
                  </a:moveTo>
                  <a:cubicBezTo>
                    <a:pt x="84932" y="127256"/>
                    <a:pt x="88901" y="125529"/>
                    <a:pt x="154782" y="102370"/>
                  </a:cubicBezTo>
                  <a:cubicBezTo>
                    <a:pt x="212461" y="68245"/>
                    <a:pt x="212989" y="69842"/>
                    <a:pt x="244475" y="0"/>
                  </a:cubicBezTo>
                  <a:cubicBezTo>
                    <a:pt x="261409" y="57936"/>
                    <a:pt x="290249" y="77772"/>
                    <a:pt x="328614" y="104752"/>
                  </a:cubicBezTo>
                  <a:cubicBezTo>
                    <a:pt x="377297" y="123148"/>
                    <a:pt x="421217" y="129636"/>
                    <a:pt x="488950" y="145651"/>
                  </a:cubicBezTo>
                  <a:lnTo>
                    <a:pt x="0" y="145651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DB27AB4C-CCCB-451C-8DB1-DFD3136BED8A}"/>
              </a:ext>
            </a:extLst>
          </p:cNvPr>
          <p:cNvGrpSpPr/>
          <p:nvPr/>
        </p:nvGrpSpPr>
        <p:grpSpPr>
          <a:xfrm>
            <a:off x="4811347" y="3281939"/>
            <a:ext cx="158750" cy="317500"/>
            <a:chOff x="4894544" y="3663950"/>
            <a:chExt cx="158750" cy="317500"/>
          </a:xfrm>
        </p:grpSpPr>
        <p:sp>
          <p:nvSpPr>
            <p:cNvPr id="185" name="Isosceles Triangle 184">
              <a:extLst>
                <a:ext uri="{FF2B5EF4-FFF2-40B4-BE49-F238E27FC236}">
                  <a16:creationId xmlns:a16="http://schemas.microsoft.com/office/drawing/2014/main" id="{6A881DF2-82DE-4B99-B38F-26E4E33A60DA}"/>
                </a:ext>
              </a:extLst>
            </p:cNvPr>
            <p:cNvSpPr/>
            <p:nvPr/>
          </p:nvSpPr>
          <p:spPr>
            <a:xfrm>
              <a:off x="4917135" y="3691686"/>
              <a:ext cx="113568" cy="28618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63E93D6-BF76-4068-84B1-E04546AEF0ED}"/>
                </a:ext>
              </a:extLst>
            </p:cNvPr>
            <p:cNvSpPr/>
            <p:nvPr/>
          </p:nvSpPr>
          <p:spPr>
            <a:xfrm>
              <a:off x="4894544" y="3663950"/>
              <a:ext cx="158750" cy="1587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92037BD-C713-40E7-8441-7A78BFAE0626}"/>
                </a:ext>
              </a:extLst>
            </p:cNvPr>
            <p:cNvCxnSpPr>
              <a:cxnSpLocks/>
              <a:stCxn id="185" idx="1"/>
            </p:cNvCxnSpPr>
            <p:nvPr/>
          </p:nvCxnSpPr>
          <p:spPr>
            <a:xfrm>
              <a:off x="4945527" y="3834777"/>
              <a:ext cx="69386" cy="776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D7F8CC5A-61A1-477F-BC8F-C850EED88714}"/>
                </a:ext>
              </a:extLst>
            </p:cNvPr>
            <p:cNvCxnSpPr>
              <a:cxnSpLocks/>
              <a:stCxn id="185" idx="5"/>
            </p:cNvCxnSpPr>
            <p:nvPr/>
          </p:nvCxnSpPr>
          <p:spPr>
            <a:xfrm flipH="1">
              <a:off x="4938713" y="3834777"/>
              <a:ext cx="63598" cy="728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63CB9769-6B24-4F1E-9506-B68A4D5C14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2044" y="3907631"/>
              <a:ext cx="97631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3401BBD-3683-49C4-9921-3C88541422F0}"/>
                </a:ext>
              </a:extLst>
            </p:cNvPr>
            <p:cNvCxnSpPr>
              <a:cxnSpLocks/>
            </p:cNvCxnSpPr>
            <p:nvPr/>
          </p:nvCxnSpPr>
          <p:spPr>
            <a:xfrm>
              <a:off x="4933950" y="3900488"/>
              <a:ext cx="97631" cy="809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798FFEF2-1D72-4B73-96A9-47051453767B}"/>
              </a:ext>
            </a:extLst>
          </p:cNvPr>
          <p:cNvSpPr/>
          <p:nvPr/>
        </p:nvSpPr>
        <p:spPr>
          <a:xfrm>
            <a:off x="3050297" y="1059819"/>
            <a:ext cx="3694256" cy="9686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74D9479-1674-4024-B2DC-1C55AE805B5A}"/>
              </a:ext>
            </a:extLst>
          </p:cNvPr>
          <p:cNvSpPr txBox="1"/>
          <p:nvPr/>
        </p:nvSpPr>
        <p:spPr>
          <a:xfrm>
            <a:off x="312034" y="835831"/>
            <a:ext cx="453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QVP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BDFBFAAF-52C3-456F-AB19-D36366E4EA93}"/>
              </a:ext>
            </a:extLst>
          </p:cNvPr>
          <p:cNvSpPr txBox="1"/>
          <p:nvPr/>
        </p:nvSpPr>
        <p:spPr>
          <a:xfrm>
            <a:off x="1360787" y="729272"/>
            <a:ext cx="2231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Azimuthal average of </a:t>
            </a:r>
          </a:p>
          <a:p>
            <a:r>
              <a:rPr lang="en-US" sz="1200" b="1" dirty="0"/>
              <a:t>sea sector </a:t>
            </a:r>
            <a:r>
              <a:rPr lang="en-US" sz="1200" dirty="0"/>
              <a:t>at each height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1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24DD959-C2C2-4DD8-9B38-DAD288928CAA}"/>
              </a:ext>
            </a:extLst>
          </p:cNvPr>
          <p:cNvGrpSpPr/>
          <p:nvPr/>
        </p:nvGrpSpPr>
        <p:grpSpPr>
          <a:xfrm>
            <a:off x="7099342" y="5620341"/>
            <a:ext cx="1604535" cy="787806"/>
            <a:chOff x="5881639" y="3917157"/>
            <a:chExt cx="1286229" cy="631522"/>
          </a:xfrm>
        </p:grpSpPr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F96384D5-CD79-40E3-8936-4BE913AA2932}"/>
                </a:ext>
              </a:extLst>
            </p:cNvPr>
            <p:cNvSpPr/>
            <p:nvPr/>
          </p:nvSpPr>
          <p:spPr>
            <a:xfrm>
              <a:off x="6074835" y="3920032"/>
              <a:ext cx="900321" cy="628647"/>
            </a:xfrm>
            <a:custGeom>
              <a:avLst/>
              <a:gdLst>
                <a:gd name="connsiteX0" fmla="*/ 0 w 595313"/>
                <a:gd name="connsiteY0" fmla="*/ 414338 h 414338"/>
                <a:gd name="connsiteX1" fmla="*/ 257175 w 595313"/>
                <a:gd name="connsiteY1" fmla="*/ 0 h 414338"/>
                <a:gd name="connsiteX2" fmla="*/ 595313 w 595313"/>
                <a:gd name="connsiteY2" fmla="*/ 414338 h 414338"/>
                <a:gd name="connsiteX3" fmla="*/ 0 w 595313"/>
                <a:gd name="connsiteY3" fmla="*/ 414338 h 414338"/>
                <a:gd name="connsiteX0" fmla="*/ 0 w 595313"/>
                <a:gd name="connsiteY0" fmla="*/ 415676 h 415676"/>
                <a:gd name="connsiteX1" fmla="*/ 257175 w 595313"/>
                <a:gd name="connsiteY1" fmla="*/ 1338 h 415676"/>
                <a:gd name="connsiteX2" fmla="*/ 595313 w 595313"/>
                <a:gd name="connsiteY2" fmla="*/ 415676 h 415676"/>
                <a:gd name="connsiteX3" fmla="*/ 0 w 595313"/>
                <a:gd name="connsiteY3" fmla="*/ 415676 h 415676"/>
                <a:gd name="connsiteX0" fmla="*/ 0 w 595313"/>
                <a:gd name="connsiteY0" fmla="*/ 415676 h 415676"/>
                <a:gd name="connsiteX1" fmla="*/ 257175 w 595313"/>
                <a:gd name="connsiteY1" fmla="*/ 1338 h 415676"/>
                <a:gd name="connsiteX2" fmla="*/ 595313 w 595313"/>
                <a:gd name="connsiteY2" fmla="*/ 415676 h 415676"/>
                <a:gd name="connsiteX3" fmla="*/ 0 w 595313"/>
                <a:gd name="connsiteY3" fmla="*/ 415676 h 41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313" h="415676">
                  <a:moveTo>
                    <a:pt x="0" y="415676"/>
                  </a:moveTo>
                  <a:cubicBezTo>
                    <a:pt x="85725" y="277563"/>
                    <a:pt x="204788" y="-8187"/>
                    <a:pt x="257175" y="1338"/>
                  </a:cubicBezTo>
                  <a:cubicBezTo>
                    <a:pt x="317500" y="-22474"/>
                    <a:pt x="482600" y="277563"/>
                    <a:pt x="595313" y="415676"/>
                  </a:cubicBezTo>
                  <a:lnTo>
                    <a:pt x="0" y="41567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6780D8C-F8F5-46ED-9078-6BE4BC254300}"/>
                </a:ext>
              </a:extLst>
            </p:cNvPr>
            <p:cNvSpPr/>
            <p:nvPr/>
          </p:nvSpPr>
          <p:spPr>
            <a:xfrm>
              <a:off x="6362700" y="3917157"/>
              <a:ext cx="252413" cy="176212"/>
            </a:xfrm>
            <a:custGeom>
              <a:avLst/>
              <a:gdLst>
                <a:gd name="connsiteX0" fmla="*/ 0 w 252413"/>
                <a:gd name="connsiteY0" fmla="*/ 102393 h 176212"/>
                <a:gd name="connsiteX1" fmla="*/ 28575 w 252413"/>
                <a:gd name="connsiteY1" fmla="*/ 142875 h 176212"/>
                <a:gd name="connsiteX2" fmla="*/ 83344 w 252413"/>
                <a:gd name="connsiteY2" fmla="*/ 123825 h 176212"/>
                <a:gd name="connsiteX3" fmla="*/ 140494 w 252413"/>
                <a:gd name="connsiteY3" fmla="*/ 176212 h 176212"/>
                <a:gd name="connsiteX4" fmla="*/ 195263 w 252413"/>
                <a:gd name="connsiteY4" fmla="*/ 130968 h 176212"/>
                <a:gd name="connsiteX5" fmla="*/ 245269 w 252413"/>
                <a:gd name="connsiteY5" fmla="*/ 145256 h 176212"/>
                <a:gd name="connsiteX6" fmla="*/ 252413 w 252413"/>
                <a:gd name="connsiteY6" fmla="*/ 123825 h 176212"/>
                <a:gd name="connsiteX7" fmla="*/ 192882 w 252413"/>
                <a:gd name="connsiteY7" fmla="*/ 57150 h 176212"/>
                <a:gd name="connsiteX8" fmla="*/ 138113 w 252413"/>
                <a:gd name="connsiteY8" fmla="*/ 11906 h 176212"/>
                <a:gd name="connsiteX9" fmla="*/ 107157 w 252413"/>
                <a:gd name="connsiteY9" fmla="*/ 0 h 176212"/>
                <a:gd name="connsiteX10" fmla="*/ 80963 w 252413"/>
                <a:gd name="connsiteY10" fmla="*/ 4762 h 176212"/>
                <a:gd name="connsiteX11" fmla="*/ 54769 w 252413"/>
                <a:gd name="connsiteY11" fmla="*/ 26193 h 176212"/>
                <a:gd name="connsiteX12" fmla="*/ 45244 w 252413"/>
                <a:gd name="connsiteY12" fmla="*/ 45243 h 176212"/>
                <a:gd name="connsiteX13" fmla="*/ 0 w 252413"/>
                <a:gd name="connsiteY13" fmla="*/ 102393 h 176212"/>
                <a:gd name="connsiteX0" fmla="*/ 0 w 252413"/>
                <a:gd name="connsiteY0" fmla="*/ 102393 h 176212"/>
                <a:gd name="connsiteX1" fmla="*/ 28575 w 252413"/>
                <a:gd name="connsiteY1" fmla="*/ 142875 h 176212"/>
                <a:gd name="connsiteX2" fmla="*/ 83344 w 252413"/>
                <a:gd name="connsiteY2" fmla="*/ 123825 h 176212"/>
                <a:gd name="connsiteX3" fmla="*/ 140494 w 252413"/>
                <a:gd name="connsiteY3" fmla="*/ 176212 h 176212"/>
                <a:gd name="connsiteX4" fmla="*/ 195263 w 252413"/>
                <a:gd name="connsiteY4" fmla="*/ 130968 h 176212"/>
                <a:gd name="connsiteX5" fmla="*/ 245269 w 252413"/>
                <a:gd name="connsiteY5" fmla="*/ 145256 h 176212"/>
                <a:gd name="connsiteX6" fmla="*/ 252413 w 252413"/>
                <a:gd name="connsiteY6" fmla="*/ 123825 h 176212"/>
                <a:gd name="connsiteX7" fmla="*/ 192882 w 252413"/>
                <a:gd name="connsiteY7" fmla="*/ 57150 h 176212"/>
                <a:gd name="connsiteX8" fmla="*/ 138113 w 252413"/>
                <a:gd name="connsiteY8" fmla="*/ 11906 h 176212"/>
                <a:gd name="connsiteX9" fmla="*/ 107157 w 252413"/>
                <a:gd name="connsiteY9" fmla="*/ 0 h 176212"/>
                <a:gd name="connsiteX10" fmla="*/ 80963 w 252413"/>
                <a:gd name="connsiteY10" fmla="*/ 4762 h 176212"/>
                <a:gd name="connsiteX11" fmla="*/ 54769 w 252413"/>
                <a:gd name="connsiteY11" fmla="*/ 26193 h 176212"/>
                <a:gd name="connsiteX12" fmla="*/ 19050 w 252413"/>
                <a:gd name="connsiteY12" fmla="*/ 69056 h 176212"/>
                <a:gd name="connsiteX13" fmla="*/ 0 w 252413"/>
                <a:gd name="connsiteY13" fmla="*/ 102393 h 176212"/>
                <a:gd name="connsiteX0" fmla="*/ 0 w 252413"/>
                <a:gd name="connsiteY0" fmla="*/ 102393 h 176212"/>
                <a:gd name="connsiteX1" fmla="*/ 28575 w 252413"/>
                <a:gd name="connsiteY1" fmla="*/ 142875 h 176212"/>
                <a:gd name="connsiteX2" fmla="*/ 83344 w 252413"/>
                <a:gd name="connsiteY2" fmla="*/ 123825 h 176212"/>
                <a:gd name="connsiteX3" fmla="*/ 140494 w 252413"/>
                <a:gd name="connsiteY3" fmla="*/ 176212 h 176212"/>
                <a:gd name="connsiteX4" fmla="*/ 195263 w 252413"/>
                <a:gd name="connsiteY4" fmla="*/ 130968 h 176212"/>
                <a:gd name="connsiteX5" fmla="*/ 245269 w 252413"/>
                <a:gd name="connsiteY5" fmla="*/ 145256 h 176212"/>
                <a:gd name="connsiteX6" fmla="*/ 252413 w 252413"/>
                <a:gd name="connsiteY6" fmla="*/ 123825 h 176212"/>
                <a:gd name="connsiteX7" fmla="*/ 192882 w 252413"/>
                <a:gd name="connsiteY7" fmla="*/ 57150 h 176212"/>
                <a:gd name="connsiteX8" fmla="*/ 147638 w 252413"/>
                <a:gd name="connsiteY8" fmla="*/ 9525 h 176212"/>
                <a:gd name="connsiteX9" fmla="*/ 107157 w 252413"/>
                <a:gd name="connsiteY9" fmla="*/ 0 h 176212"/>
                <a:gd name="connsiteX10" fmla="*/ 80963 w 252413"/>
                <a:gd name="connsiteY10" fmla="*/ 4762 h 176212"/>
                <a:gd name="connsiteX11" fmla="*/ 54769 w 252413"/>
                <a:gd name="connsiteY11" fmla="*/ 26193 h 176212"/>
                <a:gd name="connsiteX12" fmla="*/ 19050 w 252413"/>
                <a:gd name="connsiteY12" fmla="*/ 69056 h 176212"/>
                <a:gd name="connsiteX13" fmla="*/ 0 w 252413"/>
                <a:gd name="connsiteY13" fmla="*/ 102393 h 176212"/>
                <a:gd name="connsiteX0" fmla="*/ 0 w 252413"/>
                <a:gd name="connsiteY0" fmla="*/ 102393 h 176212"/>
                <a:gd name="connsiteX1" fmla="*/ 28575 w 252413"/>
                <a:gd name="connsiteY1" fmla="*/ 142875 h 176212"/>
                <a:gd name="connsiteX2" fmla="*/ 83344 w 252413"/>
                <a:gd name="connsiteY2" fmla="*/ 123825 h 176212"/>
                <a:gd name="connsiteX3" fmla="*/ 140494 w 252413"/>
                <a:gd name="connsiteY3" fmla="*/ 176212 h 176212"/>
                <a:gd name="connsiteX4" fmla="*/ 195263 w 252413"/>
                <a:gd name="connsiteY4" fmla="*/ 130968 h 176212"/>
                <a:gd name="connsiteX5" fmla="*/ 245269 w 252413"/>
                <a:gd name="connsiteY5" fmla="*/ 145256 h 176212"/>
                <a:gd name="connsiteX6" fmla="*/ 252413 w 252413"/>
                <a:gd name="connsiteY6" fmla="*/ 123825 h 176212"/>
                <a:gd name="connsiteX7" fmla="*/ 195264 w 252413"/>
                <a:gd name="connsiteY7" fmla="*/ 54768 h 176212"/>
                <a:gd name="connsiteX8" fmla="*/ 147638 w 252413"/>
                <a:gd name="connsiteY8" fmla="*/ 9525 h 176212"/>
                <a:gd name="connsiteX9" fmla="*/ 107157 w 252413"/>
                <a:gd name="connsiteY9" fmla="*/ 0 h 176212"/>
                <a:gd name="connsiteX10" fmla="*/ 80963 w 252413"/>
                <a:gd name="connsiteY10" fmla="*/ 4762 h 176212"/>
                <a:gd name="connsiteX11" fmla="*/ 54769 w 252413"/>
                <a:gd name="connsiteY11" fmla="*/ 26193 h 176212"/>
                <a:gd name="connsiteX12" fmla="*/ 19050 w 252413"/>
                <a:gd name="connsiteY12" fmla="*/ 69056 h 176212"/>
                <a:gd name="connsiteX13" fmla="*/ 0 w 252413"/>
                <a:gd name="connsiteY13" fmla="*/ 102393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2413" h="176212">
                  <a:moveTo>
                    <a:pt x="0" y="102393"/>
                  </a:moveTo>
                  <a:lnTo>
                    <a:pt x="28575" y="142875"/>
                  </a:lnTo>
                  <a:lnTo>
                    <a:pt x="83344" y="123825"/>
                  </a:lnTo>
                  <a:lnTo>
                    <a:pt x="140494" y="176212"/>
                  </a:lnTo>
                  <a:lnTo>
                    <a:pt x="195263" y="130968"/>
                  </a:lnTo>
                  <a:lnTo>
                    <a:pt x="245269" y="145256"/>
                  </a:lnTo>
                  <a:lnTo>
                    <a:pt x="252413" y="123825"/>
                  </a:lnTo>
                  <a:lnTo>
                    <a:pt x="195264" y="54768"/>
                  </a:lnTo>
                  <a:lnTo>
                    <a:pt x="147638" y="9525"/>
                  </a:lnTo>
                  <a:lnTo>
                    <a:pt x="107157" y="0"/>
                  </a:lnTo>
                  <a:lnTo>
                    <a:pt x="80963" y="4762"/>
                  </a:lnTo>
                  <a:lnTo>
                    <a:pt x="54769" y="26193"/>
                  </a:lnTo>
                  <a:lnTo>
                    <a:pt x="19050" y="69056"/>
                  </a:lnTo>
                  <a:lnTo>
                    <a:pt x="0" y="10239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AA586994-B163-4F2D-8AE7-0FF95FE13BB8}"/>
                </a:ext>
              </a:extLst>
            </p:cNvPr>
            <p:cNvSpPr/>
            <p:nvPr/>
          </p:nvSpPr>
          <p:spPr>
            <a:xfrm>
              <a:off x="5881639" y="4133003"/>
              <a:ext cx="595313" cy="415676"/>
            </a:xfrm>
            <a:custGeom>
              <a:avLst/>
              <a:gdLst>
                <a:gd name="connsiteX0" fmla="*/ 0 w 595313"/>
                <a:gd name="connsiteY0" fmla="*/ 414338 h 414338"/>
                <a:gd name="connsiteX1" fmla="*/ 257175 w 595313"/>
                <a:gd name="connsiteY1" fmla="*/ 0 h 414338"/>
                <a:gd name="connsiteX2" fmla="*/ 595313 w 595313"/>
                <a:gd name="connsiteY2" fmla="*/ 414338 h 414338"/>
                <a:gd name="connsiteX3" fmla="*/ 0 w 595313"/>
                <a:gd name="connsiteY3" fmla="*/ 414338 h 414338"/>
                <a:gd name="connsiteX0" fmla="*/ 0 w 595313"/>
                <a:gd name="connsiteY0" fmla="*/ 415676 h 415676"/>
                <a:gd name="connsiteX1" fmla="*/ 257175 w 595313"/>
                <a:gd name="connsiteY1" fmla="*/ 1338 h 415676"/>
                <a:gd name="connsiteX2" fmla="*/ 595313 w 595313"/>
                <a:gd name="connsiteY2" fmla="*/ 415676 h 415676"/>
                <a:gd name="connsiteX3" fmla="*/ 0 w 595313"/>
                <a:gd name="connsiteY3" fmla="*/ 415676 h 415676"/>
                <a:gd name="connsiteX0" fmla="*/ 0 w 595313"/>
                <a:gd name="connsiteY0" fmla="*/ 415676 h 415676"/>
                <a:gd name="connsiteX1" fmla="*/ 257175 w 595313"/>
                <a:gd name="connsiteY1" fmla="*/ 1338 h 415676"/>
                <a:gd name="connsiteX2" fmla="*/ 595313 w 595313"/>
                <a:gd name="connsiteY2" fmla="*/ 415676 h 415676"/>
                <a:gd name="connsiteX3" fmla="*/ 0 w 595313"/>
                <a:gd name="connsiteY3" fmla="*/ 415676 h 41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313" h="415676">
                  <a:moveTo>
                    <a:pt x="0" y="415676"/>
                  </a:moveTo>
                  <a:cubicBezTo>
                    <a:pt x="85725" y="277563"/>
                    <a:pt x="204788" y="-8187"/>
                    <a:pt x="257175" y="1338"/>
                  </a:cubicBezTo>
                  <a:cubicBezTo>
                    <a:pt x="317500" y="-22474"/>
                    <a:pt x="482600" y="277563"/>
                    <a:pt x="595313" y="415676"/>
                  </a:cubicBezTo>
                  <a:lnTo>
                    <a:pt x="0" y="41567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90110DF7-62A3-438F-BFB4-E6237D2A44A1}"/>
                </a:ext>
              </a:extLst>
            </p:cNvPr>
            <p:cNvSpPr/>
            <p:nvPr/>
          </p:nvSpPr>
          <p:spPr>
            <a:xfrm>
              <a:off x="6067665" y="4130663"/>
              <a:ext cx="181493" cy="126702"/>
            </a:xfrm>
            <a:custGeom>
              <a:avLst/>
              <a:gdLst>
                <a:gd name="connsiteX0" fmla="*/ 0 w 252413"/>
                <a:gd name="connsiteY0" fmla="*/ 102393 h 176212"/>
                <a:gd name="connsiteX1" fmla="*/ 28575 w 252413"/>
                <a:gd name="connsiteY1" fmla="*/ 142875 h 176212"/>
                <a:gd name="connsiteX2" fmla="*/ 83344 w 252413"/>
                <a:gd name="connsiteY2" fmla="*/ 123825 h 176212"/>
                <a:gd name="connsiteX3" fmla="*/ 140494 w 252413"/>
                <a:gd name="connsiteY3" fmla="*/ 176212 h 176212"/>
                <a:gd name="connsiteX4" fmla="*/ 195263 w 252413"/>
                <a:gd name="connsiteY4" fmla="*/ 130968 h 176212"/>
                <a:gd name="connsiteX5" fmla="*/ 245269 w 252413"/>
                <a:gd name="connsiteY5" fmla="*/ 145256 h 176212"/>
                <a:gd name="connsiteX6" fmla="*/ 252413 w 252413"/>
                <a:gd name="connsiteY6" fmla="*/ 123825 h 176212"/>
                <a:gd name="connsiteX7" fmla="*/ 192882 w 252413"/>
                <a:gd name="connsiteY7" fmla="*/ 57150 h 176212"/>
                <a:gd name="connsiteX8" fmla="*/ 138113 w 252413"/>
                <a:gd name="connsiteY8" fmla="*/ 11906 h 176212"/>
                <a:gd name="connsiteX9" fmla="*/ 107157 w 252413"/>
                <a:gd name="connsiteY9" fmla="*/ 0 h 176212"/>
                <a:gd name="connsiteX10" fmla="*/ 80963 w 252413"/>
                <a:gd name="connsiteY10" fmla="*/ 4762 h 176212"/>
                <a:gd name="connsiteX11" fmla="*/ 54769 w 252413"/>
                <a:gd name="connsiteY11" fmla="*/ 26193 h 176212"/>
                <a:gd name="connsiteX12" fmla="*/ 45244 w 252413"/>
                <a:gd name="connsiteY12" fmla="*/ 45243 h 176212"/>
                <a:gd name="connsiteX13" fmla="*/ 0 w 252413"/>
                <a:gd name="connsiteY13" fmla="*/ 102393 h 176212"/>
                <a:gd name="connsiteX0" fmla="*/ 0 w 252413"/>
                <a:gd name="connsiteY0" fmla="*/ 102393 h 176212"/>
                <a:gd name="connsiteX1" fmla="*/ 28575 w 252413"/>
                <a:gd name="connsiteY1" fmla="*/ 142875 h 176212"/>
                <a:gd name="connsiteX2" fmla="*/ 83344 w 252413"/>
                <a:gd name="connsiteY2" fmla="*/ 123825 h 176212"/>
                <a:gd name="connsiteX3" fmla="*/ 140494 w 252413"/>
                <a:gd name="connsiteY3" fmla="*/ 176212 h 176212"/>
                <a:gd name="connsiteX4" fmla="*/ 195263 w 252413"/>
                <a:gd name="connsiteY4" fmla="*/ 130968 h 176212"/>
                <a:gd name="connsiteX5" fmla="*/ 245269 w 252413"/>
                <a:gd name="connsiteY5" fmla="*/ 145256 h 176212"/>
                <a:gd name="connsiteX6" fmla="*/ 252413 w 252413"/>
                <a:gd name="connsiteY6" fmla="*/ 123825 h 176212"/>
                <a:gd name="connsiteX7" fmla="*/ 192882 w 252413"/>
                <a:gd name="connsiteY7" fmla="*/ 57150 h 176212"/>
                <a:gd name="connsiteX8" fmla="*/ 138113 w 252413"/>
                <a:gd name="connsiteY8" fmla="*/ 11906 h 176212"/>
                <a:gd name="connsiteX9" fmla="*/ 107157 w 252413"/>
                <a:gd name="connsiteY9" fmla="*/ 0 h 176212"/>
                <a:gd name="connsiteX10" fmla="*/ 80963 w 252413"/>
                <a:gd name="connsiteY10" fmla="*/ 4762 h 176212"/>
                <a:gd name="connsiteX11" fmla="*/ 54769 w 252413"/>
                <a:gd name="connsiteY11" fmla="*/ 26193 h 176212"/>
                <a:gd name="connsiteX12" fmla="*/ 19050 w 252413"/>
                <a:gd name="connsiteY12" fmla="*/ 69056 h 176212"/>
                <a:gd name="connsiteX13" fmla="*/ 0 w 252413"/>
                <a:gd name="connsiteY13" fmla="*/ 102393 h 176212"/>
                <a:gd name="connsiteX0" fmla="*/ 0 w 252413"/>
                <a:gd name="connsiteY0" fmla="*/ 102393 h 176212"/>
                <a:gd name="connsiteX1" fmla="*/ 28575 w 252413"/>
                <a:gd name="connsiteY1" fmla="*/ 142875 h 176212"/>
                <a:gd name="connsiteX2" fmla="*/ 83344 w 252413"/>
                <a:gd name="connsiteY2" fmla="*/ 123825 h 176212"/>
                <a:gd name="connsiteX3" fmla="*/ 140494 w 252413"/>
                <a:gd name="connsiteY3" fmla="*/ 176212 h 176212"/>
                <a:gd name="connsiteX4" fmla="*/ 195263 w 252413"/>
                <a:gd name="connsiteY4" fmla="*/ 130968 h 176212"/>
                <a:gd name="connsiteX5" fmla="*/ 245269 w 252413"/>
                <a:gd name="connsiteY5" fmla="*/ 145256 h 176212"/>
                <a:gd name="connsiteX6" fmla="*/ 252413 w 252413"/>
                <a:gd name="connsiteY6" fmla="*/ 123825 h 176212"/>
                <a:gd name="connsiteX7" fmla="*/ 192882 w 252413"/>
                <a:gd name="connsiteY7" fmla="*/ 57150 h 176212"/>
                <a:gd name="connsiteX8" fmla="*/ 147638 w 252413"/>
                <a:gd name="connsiteY8" fmla="*/ 9525 h 176212"/>
                <a:gd name="connsiteX9" fmla="*/ 107157 w 252413"/>
                <a:gd name="connsiteY9" fmla="*/ 0 h 176212"/>
                <a:gd name="connsiteX10" fmla="*/ 80963 w 252413"/>
                <a:gd name="connsiteY10" fmla="*/ 4762 h 176212"/>
                <a:gd name="connsiteX11" fmla="*/ 54769 w 252413"/>
                <a:gd name="connsiteY11" fmla="*/ 26193 h 176212"/>
                <a:gd name="connsiteX12" fmla="*/ 19050 w 252413"/>
                <a:gd name="connsiteY12" fmla="*/ 69056 h 176212"/>
                <a:gd name="connsiteX13" fmla="*/ 0 w 252413"/>
                <a:gd name="connsiteY13" fmla="*/ 102393 h 176212"/>
                <a:gd name="connsiteX0" fmla="*/ 0 w 252413"/>
                <a:gd name="connsiteY0" fmla="*/ 102393 h 176212"/>
                <a:gd name="connsiteX1" fmla="*/ 28575 w 252413"/>
                <a:gd name="connsiteY1" fmla="*/ 142875 h 176212"/>
                <a:gd name="connsiteX2" fmla="*/ 83344 w 252413"/>
                <a:gd name="connsiteY2" fmla="*/ 123825 h 176212"/>
                <a:gd name="connsiteX3" fmla="*/ 140494 w 252413"/>
                <a:gd name="connsiteY3" fmla="*/ 176212 h 176212"/>
                <a:gd name="connsiteX4" fmla="*/ 195263 w 252413"/>
                <a:gd name="connsiteY4" fmla="*/ 130968 h 176212"/>
                <a:gd name="connsiteX5" fmla="*/ 245269 w 252413"/>
                <a:gd name="connsiteY5" fmla="*/ 145256 h 176212"/>
                <a:gd name="connsiteX6" fmla="*/ 252413 w 252413"/>
                <a:gd name="connsiteY6" fmla="*/ 123825 h 176212"/>
                <a:gd name="connsiteX7" fmla="*/ 195264 w 252413"/>
                <a:gd name="connsiteY7" fmla="*/ 54768 h 176212"/>
                <a:gd name="connsiteX8" fmla="*/ 147638 w 252413"/>
                <a:gd name="connsiteY8" fmla="*/ 9525 h 176212"/>
                <a:gd name="connsiteX9" fmla="*/ 107157 w 252413"/>
                <a:gd name="connsiteY9" fmla="*/ 0 h 176212"/>
                <a:gd name="connsiteX10" fmla="*/ 80963 w 252413"/>
                <a:gd name="connsiteY10" fmla="*/ 4762 h 176212"/>
                <a:gd name="connsiteX11" fmla="*/ 54769 w 252413"/>
                <a:gd name="connsiteY11" fmla="*/ 26193 h 176212"/>
                <a:gd name="connsiteX12" fmla="*/ 19050 w 252413"/>
                <a:gd name="connsiteY12" fmla="*/ 69056 h 176212"/>
                <a:gd name="connsiteX13" fmla="*/ 0 w 252413"/>
                <a:gd name="connsiteY13" fmla="*/ 102393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2413" h="176212">
                  <a:moveTo>
                    <a:pt x="0" y="102393"/>
                  </a:moveTo>
                  <a:lnTo>
                    <a:pt x="28575" y="142875"/>
                  </a:lnTo>
                  <a:lnTo>
                    <a:pt x="83344" y="123825"/>
                  </a:lnTo>
                  <a:lnTo>
                    <a:pt x="140494" y="176212"/>
                  </a:lnTo>
                  <a:lnTo>
                    <a:pt x="195263" y="130968"/>
                  </a:lnTo>
                  <a:lnTo>
                    <a:pt x="245269" y="145256"/>
                  </a:lnTo>
                  <a:lnTo>
                    <a:pt x="252413" y="123825"/>
                  </a:lnTo>
                  <a:lnTo>
                    <a:pt x="195264" y="54768"/>
                  </a:lnTo>
                  <a:lnTo>
                    <a:pt x="147638" y="9525"/>
                  </a:lnTo>
                  <a:lnTo>
                    <a:pt x="107157" y="0"/>
                  </a:lnTo>
                  <a:lnTo>
                    <a:pt x="80963" y="4762"/>
                  </a:lnTo>
                  <a:lnTo>
                    <a:pt x="54769" y="26193"/>
                  </a:lnTo>
                  <a:lnTo>
                    <a:pt x="19050" y="69056"/>
                  </a:lnTo>
                  <a:lnTo>
                    <a:pt x="0" y="10239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C56601B-80BD-4558-8AF3-2C508EBCCAE9}"/>
                </a:ext>
              </a:extLst>
            </p:cNvPr>
            <p:cNvSpPr/>
            <p:nvPr/>
          </p:nvSpPr>
          <p:spPr>
            <a:xfrm>
              <a:off x="6732848" y="4244927"/>
              <a:ext cx="435020" cy="303752"/>
            </a:xfrm>
            <a:custGeom>
              <a:avLst/>
              <a:gdLst>
                <a:gd name="connsiteX0" fmla="*/ 0 w 595313"/>
                <a:gd name="connsiteY0" fmla="*/ 414338 h 414338"/>
                <a:gd name="connsiteX1" fmla="*/ 257175 w 595313"/>
                <a:gd name="connsiteY1" fmla="*/ 0 h 414338"/>
                <a:gd name="connsiteX2" fmla="*/ 595313 w 595313"/>
                <a:gd name="connsiteY2" fmla="*/ 414338 h 414338"/>
                <a:gd name="connsiteX3" fmla="*/ 0 w 595313"/>
                <a:gd name="connsiteY3" fmla="*/ 414338 h 414338"/>
                <a:gd name="connsiteX0" fmla="*/ 0 w 595313"/>
                <a:gd name="connsiteY0" fmla="*/ 415676 h 415676"/>
                <a:gd name="connsiteX1" fmla="*/ 257175 w 595313"/>
                <a:gd name="connsiteY1" fmla="*/ 1338 h 415676"/>
                <a:gd name="connsiteX2" fmla="*/ 595313 w 595313"/>
                <a:gd name="connsiteY2" fmla="*/ 415676 h 415676"/>
                <a:gd name="connsiteX3" fmla="*/ 0 w 595313"/>
                <a:gd name="connsiteY3" fmla="*/ 415676 h 415676"/>
                <a:gd name="connsiteX0" fmla="*/ 0 w 595313"/>
                <a:gd name="connsiteY0" fmla="*/ 415676 h 415676"/>
                <a:gd name="connsiteX1" fmla="*/ 257175 w 595313"/>
                <a:gd name="connsiteY1" fmla="*/ 1338 h 415676"/>
                <a:gd name="connsiteX2" fmla="*/ 595313 w 595313"/>
                <a:gd name="connsiteY2" fmla="*/ 415676 h 415676"/>
                <a:gd name="connsiteX3" fmla="*/ 0 w 595313"/>
                <a:gd name="connsiteY3" fmla="*/ 415676 h 41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313" h="415676">
                  <a:moveTo>
                    <a:pt x="0" y="415676"/>
                  </a:moveTo>
                  <a:cubicBezTo>
                    <a:pt x="85725" y="277563"/>
                    <a:pt x="204788" y="-8187"/>
                    <a:pt x="257175" y="1338"/>
                  </a:cubicBezTo>
                  <a:cubicBezTo>
                    <a:pt x="317500" y="-22474"/>
                    <a:pt x="482600" y="277563"/>
                    <a:pt x="595313" y="415676"/>
                  </a:cubicBezTo>
                  <a:lnTo>
                    <a:pt x="0" y="41567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0668C3-82EE-40AE-9F7D-9B106C1CD401}"/>
              </a:ext>
            </a:extLst>
          </p:cNvPr>
          <p:cNvCxnSpPr>
            <a:cxnSpLocks/>
          </p:cNvCxnSpPr>
          <p:nvPr/>
        </p:nvCxnSpPr>
        <p:spPr>
          <a:xfrm>
            <a:off x="4018939" y="6410505"/>
            <a:ext cx="4298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42FCA02-F201-46CE-95AD-448455F3737B}"/>
              </a:ext>
            </a:extLst>
          </p:cNvPr>
          <p:cNvCxnSpPr>
            <a:cxnSpLocks/>
          </p:cNvCxnSpPr>
          <p:nvPr/>
        </p:nvCxnSpPr>
        <p:spPr>
          <a:xfrm flipV="1">
            <a:off x="6149463" y="3429000"/>
            <a:ext cx="0" cy="2813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299ED9E-2588-428C-889B-21594E7DEE1F}"/>
              </a:ext>
            </a:extLst>
          </p:cNvPr>
          <p:cNvGrpSpPr/>
          <p:nvPr/>
        </p:nvGrpSpPr>
        <p:grpSpPr>
          <a:xfrm>
            <a:off x="3994946" y="4058881"/>
            <a:ext cx="4309034" cy="2186325"/>
            <a:chOff x="1675566" y="4307170"/>
            <a:chExt cx="3204754" cy="774056"/>
          </a:xfrm>
          <a:noFill/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27E1BC2-F43A-4A56-8FAF-A84F76ED4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7943" y="4307170"/>
              <a:ext cx="1602377" cy="77405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B1958D4-A0FE-4C3E-994B-8352010FFF5F}"/>
                </a:ext>
              </a:extLst>
            </p:cNvPr>
            <p:cNvCxnSpPr>
              <a:cxnSpLocks/>
            </p:cNvCxnSpPr>
            <p:nvPr/>
          </p:nvCxnSpPr>
          <p:spPr>
            <a:xfrm>
              <a:off x="1675566" y="4307170"/>
              <a:ext cx="1602377" cy="77405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7880949-EB06-498E-8C42-F4E89641C68A}"/>
              </a:ext>
            </a:extLst>
          </p:cNvPr>
          <p:cNvCxnSpPr>
            <a:cxnSpLocks/>
          </p:cNvCxnSpPr>
          <p:nvPr/>
        </p:nvCxnSpPr>
        <p:spPr>
          <a:xfrm flipV="1">
            <a:off x="6148157" y="4011290"/>
            <a:ext cx="1306118" cy="22295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07F73AD-D3E4-48E1-A035-8F0C31CCB777}"/>
              </a:ext>
            </a:extLst>
          </p:cNvPr>
          <p:cNvCxnSpPr>
            <a:cxnSpLocks/>
          </p:cNvCxnSpPr>
          <p:nvPr/>
        </p:nvCxnSpPr>
        <p:spPr>
          <a:xfrm flipV="1">
            <a:off x="6148157" y="4696207"/>
            <a:ext cx="1306118" cy="15446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6004725-8EAC-47AD-B17B-D5C11D884D73}"/>
              </a:ext>
            </a:extLst>
          </p:cNvPr>
          <p:cNvGrpSpPr/>
          <p:nvPr/>
        </p:nvGrpSpPr>
        <p:grpSpPr>
          <a:xfrm flipH="1">
            <a:off x="4312728" y="4023663"/>
            <a:ext cx="1847088" cy="2233612"/>
            <a:chOff x="6744553" y="4288945"/>
            <a:chExt cx="1849322" cy="2233612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3D71E0DD-28F0-4B34-94E2-DF3A480D1964}"/>
                </a:ext>
              </a:extLst>
            </p:cNvPr>
            <p:cNvGrpSpPr/>
            <p:nvPr/>
          </p:nvGrpSpPr>
          <p:grpSpPr>
            <a:xfrm>
              <a:off x="6744553" y="4288945"/>
              <a:ext cx="1849322" cy="2233612"/>
              <a:chOff x="4894544" y="1195388"/>
              <a:chExt cx="1848628" cy="2233612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AB091AE-6059-4BCD-A762-F2E01CA3318F}"/>
                  </a:ext>
                </a:extLst>
              </p:cNvPr>
              <p:cNvSpPr/>
              <p:nvPr/>
            </p:nvSpPr>
            <p:spPr>
              <a:xfrm>
                <a:off x="4899308" y="1196975"/>
                <a:ext cx="1838760" cy="685800"/>
              </a:xfrm>
              <a:custGeom>
                <a:avLst/>
                <a:gdLst>
                  <a:gd name="connsiteX0" fmla="*/ 3175 w 542925"/>
                  <a:gd name="connsiteY0" fmla="*/ 0 h 685800"/>
                  <a:gd name="connsiteX1" fmla="*/ 542925 w 542925"/>
                  <a:gd name="connsiteY1" fmla="*/ 346075 h 685800"/>
                  <a:gd name="connsiteX2" fmla="*/ 0 w 542925"/>
                  <a:gd name="connsiteY2" fmla="*/ 685800 h 685800"/>
                  <a:gd name="connsiteX3" fmla="*/ 3175 w 542925"/>
                  <a:gd name="connsiteY3" fmla="*/ 0 h 685800"/>
                  <a:gd name="connsiteX0" fmla="*/ 3175 w 542925"/>
                  <a:gd name="connsiteY0" fmla="*/ 0 h 685800"/>
                  <a:gd name="connsiteX1" fmla="*/ 282575 w 542925"/>
                  <a:gd name="connsiteY1" fmla="*/ 177800 h 685800"/>
                  <a:gd name="connsiteX2" fmla="*/ 542925 w 542925"/>
                  <a:gd name="connsiteY2" fmla="*/ 346075 h 685800"/>
                  <a:gd name="connsiteX3" fmla="*/ 0 w 542925"/>
                  <a:gd name="connsiteY3" fmla="*/ 685800 h 685800"/>
                  <a:gd name="connsiteX4" fmla="*/ 3175 w 542925"/>
                  <a:gd name="connsiteY4" fmla="*/ 0 h 685800"/>
                  <a:gd name="connsiteX0" fmla="*/ 3175 w 542925"/>
                  <a:gd name="connsiteY0" fmla="*/ 0 h 685800"/>
                  <a:gd name="connsiteX1" fmla="*/ 219075 w 542925"/>
                  <a:gd name="connsiteY1" fmla="*/ 66675 h 685800"/>
                  <a:gd name="connsiteX2" fmla="*/ 542925 w 542925"/>
                  <a:gd name="connsiteY2" fmla="*/ 346075 h 685800"/>
                  <a:gd name="connsiteX3" fmla="*/ 0 w 542925"/>
                  <a:gd name="connsiteY3" fmla="*/ 685800 h 685800"/>
                  <a:gd name="connsiteX4" fmla="*/ 3175 w 542925"/>
                  <a:gd name="connsiteY4" fmla="*/ 0 h 685800"/>
                  <a:gd name="connsiteX0" fmla="*/ 3175 w 542925"/>
                  <a:gd name="connsiteY0" fmla="*/ 0 h 685800"/>
                  <a:gd name="connsiteX1" fmla="*/ 219075 w 542925"/>
                  <a:gd name="connsiteY1" fmla="*/ 66675 h 685800"/>
                  <a:gd name="connsiteX2" fmla="*/ 431800 w 542925"/>
                  <a:gd name="connsiteY2" fmla="*/ 184150 h 685800"/>
                  <a:gd name="connsiteX3" fmla="*/ 542925 w 542925"/>
                  <a:gd name="connsiteY3" fmla="*/ 346075 h 685800"/>
                  <a:gd name="connsiteX4" fmla="*/ 0 w 542925"/>
                  <a:gd name="connsiteY4" fmla="*/ 685800 h 685800"/>
                  <a:gd name="connsiteX5" fmla="*/ 3175 w 542925"/>
                  <a:gd name="connsiteY5" fmla="*/ 0 h 685800"/>
                  <a:gd name="connsiteX0" fmla="*/ 3175 w 542925"/>
                  <a:gd name="connsiteY0" fmla="*/ 0 h 685800"/>
                  <a:gd name="connsiteX1" fmla="*/ 219075 w 542925"/>
                  <a:gd name="connsiteY1" fmla="*/ 66675 h 685800"/>
                  <a:gd name="connsiteX2" fmla="*/ 339725 w 542925"/>
                  <a:gd name="connsiteY2" fmla="*/ 127000 h 685800"/>
                  <a:gd name="connsiteX3" fmla="*/ 431800 w 542925"/>
                  <a:gd name="connsiteY3" fmla="*/ 184150 h 685800"/>
                  <a:gd name="connsiteX4" fmla="*/ 542925 w 542925"/>
                  <a:gd name="connsiteY4" fmla="*/ 346075 h 685800"/>
                  <a:gd name="connsiteX5" fmla="*/ 0 w 542925"/>
                  <a:gd name="connsiteY5" fmla="*/ 685800 h 685800"/>
                  <a:gd name="connsiteX6" fmla="*/ 3175 w 542925"/>
                  <a:gd name="connsiteY6" fmla="*/ 0 h 685800"/>
                  <a:gd name="connsiteX0" fmla="*/ 3175 w 542925"/>
                  <a:gd name="connsiteY0" fmla="*/ 0 h 685800"/>
                  <a:gd name="connsiteX1" fmla="*/ 219075 w 542925"/>
                  <a:gd name="connsiteY1" fmla="*/ 66675 h 685800"/>
                  <a:gd name="connsiteX2" fmla="*/ 339725 w 542925"/>
                  <a:gd name="connsiteY2" fmla="*/ 127000 h 685800"/>
                  <a:gd name="connsiteX3" fmla="*/ 431800 w 542925"/>
                  <a:gd name="connsiteY3" fmla="*/ 184150 h 685800"/>
                  <a:gd name="connsiteX4" fmla="*/ 517525 w 542925"/>
                  <a:gd name="connsiteY4" fmla="*/ 257175 h 685800"/>
                  <a:gd name="connsiteX5" fmla="*/ 542925 w 542925"/>
                  <a:gd name="connsiteY5" fmla="*/ 346075 h 685800"/>
                  <a:gd name="connsiteX6" fmla="*/ 0 w 542925"/>
                  <a:gd name="connsiteY6" fmla="*/ 685800 h 685800"/>
                  <a:gd name="connsiteX7" fmla="*/ 3175 w 542925"/>
                  <a:gd name="connsiteY7" fmla="*/ 0 h 685800"/>
                  <a:gd name="connsiteX0" fmla="*/ 3175 w 542925"/>
                  <a:gd name="connsiteY0" fmla="*/ 0 h 685800"/>
                  <a:gd name="connsiteX1" fmla="*/ 219075 w 542925"/>
                  <a:gd name="connsiteY1" fmla="*/ 66675 h 685800"/>
                  <a:gd name="connsiteX2" fmla="*/ 339725 w 542925"/>
                  <a:gd name="connsiteY2" fmla="*/ 127000 h 685800"/>
                  <a:gd name="connsiteX3" fmla="*/ 431800 w 542925"/>
                  <a:gd name="connsiteY3" fmla="*/ 184150 h 685800"/>
                  <a:gd name="connsiteX4" fmla="*/ 517525 w 542925"/>
                  <a:gd name="connsiteY4" fmla="*/ 257175 h 685800"/>
                  <a:gd name="connsiteX5" fmla="*/ 542925 w 542925"/>
                  <a:gd name="connsiteY5" fmla="*/ 346075 h 685800"/>
                  <a:gd name="connsiteX6" fmla="*/ 431800 w 542925"/>
                  <a:gd name="connsiteY6" fmla="*/ 508000 h 685800"/>
                  <a:gd name="connsiteX7" fmla="*/ 0 w 542925"/>
                  <a:gd name="connsiteY7" fmla="*/ 685800 h 685800"/>
                  <a:gd name="connsiteX8" fmla="*/ 3175 w 542925"/>
                  <a:gd name="connsiteY8" fmla="*/ 0 h 685800"/>
                  <a:gd name="connsiteX0" fmla="*/ 3175 w 542925"/>
                  <a:gd name="connsiteY0" fmla="*/ 0 h 685800"/>
                  <a:gd name="connsiteX1" fmla="*/ 219075 w 542925"/>
                  <a:gd name="connsiteY1" fmla="*/ 66675 h 685800"/>
                  <a:gd name="connsiteX2" fmla="*/ 339725 w 542925"/>
                  <a:gd name="connsiteY2" fmla="*/ 127000 h 685800"/>
                  <a:gd name="connsiteX3" fmla="*/ 431800 w 542925"/>
                  <a:gd name="connsiteY3" fmla="*/ 184150 h 685800"/>
                  <a:gd name="connsiteX4" fmla="*/ 517525 w 542925"/>
                  <a:gd name="connsiteY4" fmla="*/ 257175 h 685800"/>
                  <a:gd name="connsiteX5" fmla="*/ 542925 w 542925"/>
                  <a:gd name="connsiteY5" fmla="*/ 346075 h 685800"/>
                  <a:gd name="connsiteX6" fmla="*/ 431800 w 542925"/>
                  <a:gd name="connsiteY6" fmla="*/ 508000 h 685800"/>
                  <a:gd name="connsiteX7" fmla="*/ 0 w 542925"/>
                  <a:gd name="connsiteY7" fmla="*/ 685800 h 685800"/>
                  <a:gd name="connsiteX8" fmla="*/ 3175 w 542925"/>
                  <a:gd name="connsiteY8" fmla="*/ 0 h 685800"/>
                  <a:gd name="connsiteX0" fmla="*/ 3175 w 549180"/>
                  <a:gd name="connsiteY0" fmla="*/ 0 h 685800"/>
                  <a:gd name="connsiteX1" fmla="*/ 219075 w 549180"/>
                  <a:gd name="connsiteY1" fmla="*/ 66675 h 685800"/>
                  <a:gd name="connsiteX2" fmla="*/ 339725 w 549180"/>
                  <a:gd name="connsiteY2" fmla="*/ 127000 h 685800"/>
                  <a:gd name="connsiteX3" fmla="*/ 431800 w 549180"/>
                  <a:gd name="connsiteY3" fmla="*/ 184150 h 685800"/>
                  <a:gd name="connsiteX4" fmla="*/ 517525 w 549180"/>
                  <a:gd name="connsiteY4" fmla="*/ 257175 h 685800"/>
                  <a:gd name="connsiteX5" fmla="*/ 542925 w 549180"/>
                  <a:gd name="connsiteY5" fmla="*/ 346075 h 685800"/>
                  <a:gd name="connsiteX6" fmla="*/ 539750 w 549180"/>
                  <a:gd name="connsiteY6" fmla="*/ 396875 h 685800"/>
                  <a:gd name="connsiteX7" fmla="*/ 431800 w 549180"/>
                  <a:gd name="connsiteY7" fmla="*/ 508000 h 685800"/>
                  <a:gd name="connsiteX8" fmla="*/ 0 w 549180"/>
                  <a:gd name="connsiteY8" fmla="*/ 685800 h 685800"/>
                  <a:gd name="connsiteX9" fmla="*/ 3175 w 549180"/>
                  <a:gd name="connsiteY9" fmla="*/ 0 h 685800"/>
                  <a:gd name="connsiteX0" fmla="*/ 3175 w 549180"/>
                  <a:gd name="connsiteY0" fmla="*/ 0 h 685800"/>
                  <a:gd name="connsiteX1" fmla="*/ 219075 w 549180"/>
                  <a:gd name="connsiteY1" fmla="*/ 66675 h 685800"/>
                  <a:gd name="connsiteX2" fmla="*/ 339725 w 549180"/>
                  <a:gd name="connsiteY2" fmla="*/ 127000 h 685800"/>
                  <a:gd name="connsiteX3" fmla="*/ 431800 w 549180"/>
                  <a:gd name="connsiteY3" fmla="*/ 184150 h 685800"/>
                  <a:gd name="connsiteX4" fmla="*/ 517525 w 549180"/>
                  <a:gd name="connsiteY4" fmla="*/ 257175 h 685800"/>
                  <a:gd name="connsiteX5" fmla="*/ 542925 w 549180"/>
                  <a:gd name="connsiteY5" fmla="*/ 346075 h 685800"/>
                  <a:gd name="connsiteX6" fmla="*/ 539750 w 549180"/>
                  <a:gd name="connsiteY6" fmla="*/ 396875 h 685800"/>
                  <a:gd name="connsiteX7" fmla="*/ 431800 w 549180"/>
                  <a:gd name="connsiteY7" fmla="*/ 508000 h 685800"/>
                  <a:gd name="connsiteX8" fmla="*/ 250824 w 549180"/>
                  <a:gd name="connsiteY8" fmla="*/ 609600 h 685800"/>
                  <a:gd name="connsiteX9" fmla="*/ 0 w 549180"/>
                  <a:gd name="connsiteY9" fmla="*/ 685800 h 685800"/>
                  <a:gd name="connsiteX10" fmla="*/ 3175 w 549180"/>
                  <a:gd name="connsiteY10" fmla="*/ 0 h 685800"/>
                  <a:gd name="connsiteX0" fmla="*/ 3175 w 549180"/>
                  <a:gd name="connsiteY0" fmla="*/ 0 h 685800"/>
                  <a:gd name="connsiteX1" fmla="*/ 219075 w 549180"/>
                  <a:gd name="connsiteY1" fmla="*/ 66675 h 685800"/>
                  <a:gd name="connsiteX2" fmla="*/ 339725 w 549180"/>
                  <a:gd name="connsiteY2" fmla="*/ 127000 h 685800"/>
                  <a:gd name="connsiteX3" fmla="*/ 431800 w 549180"/>
                  <a:gd name="connsiteY3" fmla="*/ 184150 h 685800"/>
                  <a:gd name="connsiteX4" fmla="*/ 517525 w 549180"/>
                  <a:gd name="connsiteY4" fmla="*/ 257175 h 685800"/>
                  <a:gd name="connsiteX5" fmla="*/ 542925 w 549180"/>
                  <a:gd name="connsiteY5" fmla="*/ 346075 h 685800"/>
                  <a:gd name="connsiteX6" fmla="*/ 539750 w 549180"/>
                  <a:gd name="connsiteY6" fmla="*/ 396875 h 685800"/>
                  <a:gd name="connsiteX7" fmla="*/ 431800 w 549180"/>
                  <a:gd name="connsiteY7" fmla="*/ 508000 h 685800"/>
                  <a:gd name="connsiteX8" fmla="*/ 250824 w 549180"/>
                  <a:gd name="connsiteY8" fmla="*/ 609600 h 685800"/>
                  <a:gd name="connsiteX9" fmla="*/ 0 w 549180"/>
                  <a:gd name="connsiteY9" fmla="*/ 685800 h 685800"/>
                  <a:gd name="connsiteX10" fmla="*/ 3175 w 549180"/>
                  <a:gd name="connsiteY10" fmla="*/ 0 h 685800"/>
                  <a:gd name="connsiteX0" fmla="*/ 3175 w 549180"/>
                  <a:gd name="connsiteY0" fmla="*/ 0 h 685800"/>
                  <a:gd name="connsiteX1" fmla="*/ 219075 w 549180"/>
                  <a:gd name="connsiteY1" fmla="*/ 66675 h 685800"/>
                  <a:gd name="connsiteX2" fmla="*/ 339725 w 549180"/>
                  <a:gd name="connsiteY2" fmla="*/ 127000 h 685800"/>
                  <a:gd name="connsiteX3" fmla="*/ 431800 w 549180"/>
                  <a:gd name="connsiteY3" fmla="*/ 184150 h 685800"/>
                  <a:gd name="connsiteX4" fmla="*/ 517525 w 549180"/>
                  <a:gd name="connsiteY4" fmla="*/ 257175 h 685800"/>
                  <a:gd name="connsiteX5" fmla="*/ 542925 w 549180"/>
                  <a:gd name="connsiteY5" fmla="*/ 346075 h 685800"/>
                  <a:gd name="connsiteX6" fmla="*/ 539750 w 549180"/>
                  <a:gd name="connsiteY6" fmla="*/ 396875 h 685800"/>
                  <a:gd name="connsiteX7" fmla="*/ 431800 w 549180"/>
                  <a:gd name="connsiteY7" fmla="*/ 508000 h 685800"/>
                  <a:gd name="connsiteX8" fmla="*/ 250824 w 549180"/>
                  <a:gd name="connsiteY8" fmla="*/ 609600 h 685800"/>
                  <a:gd name="connsiteX9" fmla="*/ 0 w 549180"/>
                  <a:gd name="connsiteY9" fmla="*/ 685800 h 685800"/>
                  <a:gd name="connsiteX10" fmla="*/ 3175 w 549180"/>
                  <a:gd name="connsiteY10" fmla="*/ 0 h 685800"/>
                  <a:gd name="connsiteX0" fmla="*/ 3175 w 549180"/>
                  <a:gd name="connsiteY0" fmla="*/ 0 h 685800"/>
                  <a:gd name="connsiteX1" fmla="*/ 219075 w 549180"/>
                  <a:gd name="connsiteY1" fmla="*/ 66675 h 685800"/>
                  <a:gd name="connsiteX2" fmla="*/ 325438 w 549180"/>
                  <a:gd name="connsiteY2" fmla="*/ 112712 h 685800"/>
                  <a:gd name="connsiteX3" fmla="*/ 431800 w 549180"/>
                  <a:gd name="connsiteY3" fmla="*/ 184150 h 685800"/>
                  <a:gd name="connsiteX4" fmla="*/ 517525 w 549180"/>
                  <a:gd name="connsiteY4" fmla="*/ 257175 h 685800"/>
                  <a:gd name="connsiteX5" fmla="*/ 542925 w 549180"/>
                  <a:gd name="connsiteY5" fmla="*/ 346075 h 685800"/>
                  <a:gd name="connsiteX6" fmla="*/ 539750 w 549180"/>
                  <a:gd name="connsiteY6" fmla="*/ 396875 h 685800"/>
                  <a:gd name="connsiteX7" fmla="*/ 431800 w 549180"/>
                  <a:gd name="connsiteY7" fmla="*/ 508000 h 685800"/>
                  <a:gd name="connsiteX8" fmla="*/ 250824 w 549180"/>
                  <a:gd name="connsiteY8" fmla="*/ 609600 h 685800"/>
                  <a:gd name="connsiteX9" fmla="*/ 0 w 549180"/>
                  <a:gd name="connsiteY9" fmla="*/ 685800 h 685800"/>
                  <a:gd name="connsiteX10" fmla="*/ 3175 w 549180"/>
                  <a:gd name="connsiteY10" fmla="*/ 0 h 685800"/>
                  <a:gd name="connsiteX0" fmla="*/ 3175 w 549180"/>
                  <a:gd name="connsiteY0" fmla="*/ 0 h 685800"/>
                  <a:gd name="connsiteX1" fmla="*/ 219075 w 549180"/>
                  <a:gd name="connsiteY1" fmla="*/ 66675 h 685800"/>
                  <a:gd name="connsiteX2" fmla="*/ 327819 w 549180"/>
                  <a:gd name="connsiteY2" fmla="*/ 115094 h 685800"/>
                  <a:gd name="connsiteX3" fmla="*/ 431800 w 549180"/>
                  <a:gd name="connsiteY3" fmla="*/ 184150 h 685800"/>
                  <a:gd name="connsiteX4" fmla="*/ 517525 w 549180"/>
                  <a:gd name="connsiteY4" fmla="*/ 257175 h 685800"/>
                  <a:gd name="connsiteX5" fmla="*/ 542925 w 549180"/>
                  <a:gd name="connsiteY5" fmla="*/ 346075 h 685800"/>
                  <a:gd name="connsiteX6" fmla="*/ 539750 w 549180"/>
                  <a:gd name="connsiteY6" fmla="*/ 396875 h 685800"/>
                  <a:gd name="connsiteX7" fmla="*/ 431800 w 549180"/>
                  <a:gd name="connsiteY7" fmla="*/ 508000 h 685800"/>
                  <a:gd name="connsiteX8" fmla="*/ 250824 w 549180"/>
                  <a:gd name="connsiteY8" fmla="*/ 609600 h 685800"/>
                  <a:gd name="connsiteX9" fmla="*/ 0 w 549180"/>
                  <a:gd name="connsiteY9" fmla="*/ 685800 h 685800"/>
                  <a:gd name="connsiteX10" fmla="*/ 3175 w 549180"/>
                  <a:gd name="connsiteY10" fmla="*/ 0 h 685800"/>
                  <a:gd name="connsiteX0" fmla="*/ 3175 w 549180"/>
                  <a:gd name="connsiteY0" fmla="*/ 0 h 685800"/>
                  <a:gd name="connsiteX1" fmla="*/ 219075 w 549180"/>
                  <a:gd name="connsiteY1" fmla="*/ 66675 h 685800"/>
                  <a:gd name="connsiteX2" fmla="*/ 327819 w 549180"/>
                  <a:gd name="connsiteY2" fmla="*/ 115094 h 685800"/>
                  <a:gd name="connsiteX3" fmla="*/ 431800 w 549180"/>
                  <a:gd name="connsiteY3" fmla="*/ 184150 h 685800"/>
                  <a:gd name="connsiteX4" fmla="*/ 517525 w 549180"/>
                  <a:gd name="connsiteY4" fmla="*/ 257175 h 685800"/>
                  <a:gd name="connsiteX5" fmla="*/ 542925 w 549180"/>
                  <a:gd name="connsiteY5" fmla="*/ 346075 h 685800"/>
                  <a:gd name="connsiteX6" fmla="*/ 539750 w 549180"/>
                  <a:gd name="connsiteY6" fmla="*/ 396875 h 685800"/>
                  <a:gd name="connsiteX7" fmla="*/ 431800 w 549180"/>
                  <a:gd name="connsiteY7" fmla="*/ 508000 h 685800"/>
                  <a:gd name="connsiteX8" fmla="*/ 250824 w 549180"/>
                  <a:gd name="connsiteY8" fmla="*/ 609600 h 685800"/>
                  <a:gd name="connsiteX9" fmla="*/ 0 w 549180"/>
                  <a:gd name="connsiteY9" fmla="*/ 685800 h 685800"/>
                  <a:gd name="connsiteX10" fmla="*/ 3175 w 549180"/>
                  <a:gd name="connsiteY10" fmla="*/ 0 h 685800"/>
                  <a:gd name="connsiteX0" fmla="*/ 3175 w 549180"/>
                  <a:gd name="connsiteY0" fmla="*/ 0 h 685800"/>
                  <a:gd name="connsiteX1" fmla="*/ 219075 w 549180"/>
                  <a:gd name="connsiteY1" fmla="*/ 66675 h 685800"/>
                  <a:gd name="connsiteX2" fmla="*/ 327819 w 549180"/>
                  <a:gd name="connsiteY2" fmla="*/ 115094 h 685800"/>
                  <a:gd name="connsiteX3" fmla="*/ 431800 w 549180"/>
                  <a:gd name="connsiteY3" fmla="*/ 184150 h 685800"/>
                  <a:gd name="connsiteX4" fmla="*/ 517525 w 549180"/>
                  <a:gd name="connsiteY4" fmla="*/ 257175 h 685800"/>
                  <a:gd name="connsiteX5" fmla="*/ 542925 w 549180"/>
                  <a:gd name="connsiteY5" fmla="*/ 346075 h 685800"/>
                  <a:gd name="connsiteX6" fmla="*/ 539750 w 549180"/>
                  <a:gd name="connsiteY6" fmla="*/ 396875 h 685800"/>
                  <a:gd name="connsiteX7" fmla="*/ 431800 w 549180"/>
                  <a:gd name="connsiteY7" fmla="*/ 508000 h 685800"/>
                  <a:gd name="connsiteX8" fmla="*/ 250824 w 549180"/>
                  <a:gd name="connsiteY8" fmla="*/ 609600 h 685800"/>
                  <a:gd name="connsiteX9" fmla="*/ 0 w 549180"/>
                  <a:gd name="connsiteY9" fmla="*/ 685800 h 685800"/>
                  <a:gd name="connsiteX10" fmla="*/ 3175 w 549180"/>
                  <a:gd name="connsiteY10" fmla="*/ 0 h 685800"/>
                  <a:gd name="connsiteX0" fmla="*/ 3175 w 549180"/>
                  <a:gd name="connsiteY0" fmla="*/ 0 h 685800"/>
                  <a:gd name="connsiteX1" fmla="*/ 219075 w 549180"/>
                  <a:gd name="connsiteY1" fmla="*/ 66675 h 685800"/>
                  <a:gd name="connsiteX2" fmla="*/ 327819 w 549180"/>
                  <a:gd name="connsiteY2" fmla="*/ 115094 h 685800"/>
                  <a:gd name="connsiteX3" fmla="*/ 450850 w 549180"/>
                  <a:gd name="connsiteY3" fmla="*/ 193675 h 685800"/>
                  <a:gd name="connsiteX4" fmla="*/ 517525 w 549180"/>
                  <a:gd name="connsiteY4" fmla="*/ 257175 h 685800"/>
                  <a:gd name="connsiteX5" fmla="*/ 542925 w 549180"/>
                  <a:gd name="connsiteY5" fmla="*/ 346075 h 685800"/>
                  <a:gd name="connsiteX6" fmla="*/ 539750 w 549180"/>
                  <a:gd name="connsiteY6" fmla="*/ 396875 h 685800"/>
                  <a:gd name="connsiteX7" fmla="*/ 431800 w 549180"/>
                  <a:gd name="connsiteY7" fmla="*/ 508000 h 685800"/>
                  <a:gd name="connsiteX8" fmla="*/ 250824 w 549180"/>
                  <a:gd name="connsiteY8" fmla="*/ 609600 h 685800"/>
                  <a:gd name="connsiteX9" fmla="*/ 0 w 549180"/>
                  <a:gd name="connsiteY9" fmla="*/ 685800 h 685800"/>
                  <a:gd name="connsiteX10" fmla="*/ 3175 w 549180"/>
                  <a:gd name="connsiteY10" fmla="*/ 0 h 685800"/>
                  <a:gd name="connsiteX0" fmla="*/ 3175 w 549180"/>
                  <a:gd name="connsiteY0" fmla="*/ 0 h 685800"/>
                  <a:gd name="connsiteX1" fmla="*/ 219075 w 549180"/>
                  <a:gd name="connsiteY1" fmla="*/ 66675 h 685800"/>
                  <a:gd name="connsiteX2" fmla="*/ 327819 w 549180"/>
                  <a:gd name="connsiteY2" fmla="*/ 115094 h 685800"/>
                  <a:gd name="connsiteX3" fmla="*/ 450850 w 549180"/>
                  <a:gd name="connsiteY3" fmla="*/ 193675 h 685800"/>
                  <a:gd name="connsiteX4" fmla="*/ 510381 w 549180"/>
                  <a:gd name="connsiteY4" fmla="*/ 252413 h 685800"/>
                  <a:gd name="connsiteX5" fmla="*/ 542925 w 549180"/>
                  <a:gd name="connsiteY5" fmla="*/ 346075 h 685800"/>
                  <a:gd name="connsiteX6" fmla="*/ 539750 w 549180"/>
                  <a:gd name="connsiteY6" fmla="*/ 396875 h 685800"/>
                  <a:gd name="connsiteX7" fmla="*/ 431800 w 549180"/>
                  <a:gd name="connsiteY7" fmla="*/ 508000 h 685800"/>
                  <a:gd name="connsiteX8" fmla="*/ 250824 w 549180"/>
                  <a:gd name="connsiteY8" fmla="*/ 609600 h 685800"/>
                  <a:gd name="connsiteX9" fmla="*/ 0 w 549180"/>
                  <a:gd name="connsiteY9" fmla="*/ 685800 h 685800"/>
                  <a:gd name="connsiteX10" fmla="*/ 3175 w 549180"/>
                  <a:gd name="connsiteY10" fmla="*/ 0 h 685800"/>
                  <a:gd name="connsiteX0" fmla="*/ 3175 w 549180"/>
                  <a:gd name="connsiteY0" fmla="*/ 0 h 685800"/>
                  <a:gd name="connsiteX1" fmla="*/ 219075 w 549180"/>
                  <a:gd name="connsiteY1" fmla="*/ 66675 h 685800"/>
                  <a:gd name="connsiteX2" fmla="*/ 327819 w 549180"/>
                  <a:gd name="connsiteY2" fmla="*/ 115094 h 685800"/>
                  <a:gd name="connsiteX3" fmla="*/ 450850 w 549180"/>
                  <a:gd name="connsiteY3" fmla="*/ 193675 h 685800"/>
                  <a:gd name="connsiteX4" fmla="*/ 510381 w 549180"/>
                  <a:gd name="connsiteY4" fmla="*/ 252413 h 685800"/>
                  <a:gd name="connsiteX5" fmla="*/ 542925 w 549180"/>
                  <a:gd name="connsiteY5" fmla="*/ 346075 h 685800"/>
                  <a:gd name="connsiteX6" fmla="*/ 539750 w 549180"/>
                  <a:gd name="connsiteY6" fmla="*/ 396875 h 685800"/>
                  <a:gd name="connsiteX7" fmla="*/ 431800 w 549180"/>
                  <a:gd name="connsiteY7" fmla="*/ 508000 h 685800"/>
                  <a:gd name="connsiteX8" fmla="*/ 250824 w 549180"/>
                  <a:gd name="connsiteY8" fmla="*/ 609600 h 685800"/>
                  <a:gd name="connsiteX9" fmla="*/ 0 w 549180"/>
                  <a:gd name="connsiteY9" fmla="*/ 685800 h 685800"/>
                  <a:gd name="connsiteX10" fmla="*/ 3175 w 549180"/>
                  <a:gd name="connsiteY10" fmla="*/ 0 h 685800"/>
                  <a:gd name="connsiteX0" fmla="*/ 3175 w 551072"/>
                  <a:gd name="connsiteY0" fmla="*/ 0 h 685800"/>
                  <a:gd name="connsiteX1" fmla="*/ 219075 w 551072"/>
                  <a:gd name="connsiteY1" fmla="*/ 66675 h 685800"/>
                  <a:gd name="connsiteX2" fmla="*/ 327819 w 551072"/>
                  <a:gd name="connsiteY2" fmla="*/ 115094 h 685800"/>
                  <a:gd name="connsiteX3" fmla="*/ 450850 w 551072"/>
                  <a:gd name="connsiteY3" fmla="*/ 193675 h 685800"/>
                  <a:gd name="connsiteX4" fmla="*/ 510381 w 551072"/>
                  <a:gd name="connsiteY4" fmla="*/ 252413 h 685800"/>
                  <a:gd name="connsiteX5" fmla="*/ 547687 w 551072"/>
                  <a:gd name="connsiteY5" fmla="*/ 343694 h 685800"/>
                  <a:gd name="connsiteX6" fmla="*/ 539750 w 551072"/>
                  <a:gd name="connsiteY6" fmla="*/ 396875 h 685800"/>
                  <a:gd name="connsiteX7" fmla="*/ 431800 w 551072"/>
                  <a:gd name="connsiteY7" fmla="*/ 508000 h 685800"/>
                  <a:gd name="connsiteX8" fmla="*/ 250824 w 551072"/>
                  <a:gd name="connsiteY8" fmla="*/ 609600 h 685800"/>
                  <a:gd name="connsiteX9" fmla="*/ 0 w 551072"/>
                  <a:gd name="connsiteY9" fmla="*/ 685800 h 685800"/>
                  <a:gd name="connsiteX10" fmla="*/ 3175 w 551072"/>
                  <a:gd name="connsiteY10" fmla="*/ 0 h 685800"/>
                  <a:gd name="connsiteX0" fmla="*/ 3175 w 547729"/>
                  <a:gd name="connsiteY0" fmla="*/ 0 h 685800"/>
                  <a:gd name="connsiteX1" fmla="*/ 219075 w 547729"/>
                  <a:gd name="connsiteY1" fmla="*/ 66675 h 685800"/>
                  <a:gd name="connsiteX2" fmla="*/ 327819 w 547729"/>
                  <a:gd name="connsiteY2" fmla="*/ 115094 h 685800"/>
                  <a:gd name="connsiteX3" fmla="*/ 450850 w 547729"/>
                  <a:gd name="connsiteY3" fmla="*/ 193675 h 685800"/>
                  <a:gd name="connsiteX4" fmla="*/ 510381 w 547729"/>
                  <a:gd name="connsiteY4" fmla="*/ 252413 h 685800"/>
                  <a:gd name="connsiteX5" fmla="*/ 547687 w 547729"/>
                  <a:gd name="connsiteY5" fmla="*/ 343694 h 685800"/>
                  <a:gd name="connsiteX6" fmla="*/ 511175 w 547729"/>
                  <a:gd name="connsiteY6" fmla="*/ 434975 h 685800"/>
                  <a:gd name="connsiteX7" fmla="*/ 431800 w 547729"/>
                  <a:gd name="connsiteY7" fmla="*/ 508000 h 685800"/>
                  <a:gd name="connsiteX8" fmla="*/ 250824 w 547729"/>
                  <a:gd name="connsiteY8" fmla="*/ 609600 h 685800"/>
                  <a:gd name="connsiteX9" fmla="*/ 0 w 547729"/>
                  <a:gd name="connsiteY9" fmla="*/ 685800 h 685800"/>
                  <a:gd name="connsiteX10" fmla="*/ 3175 w 547729"/>
                  <a:gd name="connsiteY10" fmla="*/ 0 h 685800"/>
                  <a:gd name="connsiteX0" fmla="*/ 3175 w 547872"/>
                  <a:gd name="connsiteY0" fmla="*/ 0 h 685800"/>
                  <a:gd name="connsiteX1" fmla="*/ 219075 w 547872"/>
                  <a:gd name="connsiteY1" fmla="*/ 66675 h 685800"/>
                  <a:gd name="connsiteX2" fmla="*/ 327819 w 547872"/>
                  <a:gd name="connsiteY2" fmla="*/ 115094 h 685800"/>
                  <a:gd name="connsiteX3" fmla="*/ 450850 w 547872"/>
                  <a:gd name="connsiteY3" fmla="*/ 193675 h 685800"/>
                  <a:gd name="connsiteX4" fmla="*/ 510381 w 547872"/>
                  <a:gd name="connsiteY4" fmla="*/ 252413 h 685800"/>
                  <a:gd name="connsiteX5" fmla="*/ 547687 w 547872"/>
                  <a:gd name="connsiteY5" fmla="*/ 343694 h 685800"/>
                  <a:gd name="connsiteX6" fmla="*/ 511175 w 547872"/>
                  <a:gd name="connsiteY6" fmla="*/ 434975 h 685800"/>
                  <a:gd name="connsiteX7" fmla="*/ 431800 w 547872"/>
                  <a:gd name="connsiteY7" fmla="*/ 508000 h 685800"/>
                  <a:gd name="connsiteX8" fmla="*/ 250824 w 547872"/>
                  <a:gd name="connsiteY8" fmla="*/ 609600 h 685800"/>
                  <a:gd name="connsiteX9" fmla="*/ 0 w 547872"/>
                  <a:gd name="connsiteY9" fmla="*/ 685800 h 685800"/>
                  <a:gd name="connsiteX10" fmla="*/ 3175 w 547872"/>
                  <a:gd name="connsiteY10" fmla="*/ 0 h 685800"/>
                  <a:gd name="connsiteX0" fmla="*/ 3175 w 547872"/>
                  <a:gd name="connsiteY0" fmla="*/ 0 h 685800"/>
                  <a:gd name="connsiteX1" fmla="*/ 219075 w 547872"/>
                  <a:gd name="connsiteY1" fmla="*/ 66675 h 685800"/>
                  <a:gd name="connsiteX2" fmla="*/ 327819 w 547872"/>
                  <a:gd name="connsiteY2" fmla="*/ 115094 h 685800"/>
                  <a:gd name="connsiteX3" fmla="*/ 450850 w 547872"/>
                  <a:gd name="connsiteY3" fmla="*/ 193675 h 685800"/>
                  <a:gd name="connsiteX4" fmla="*/ 510381 w 547872"/>
                  <a:gd name="connsiteY4" fmla="*/ 252413 h 685800"/>
                  <a:gd name="connsiteX5" fmla="*/ 547687 w 547872"/>
                  <a:gd name="connsiteY5" fmla="*/ 343694 h 685800"/>
                  <a:gd name="connsiteX6" fmla="*/ 511175 w 547872"/>
                  <a:gd name="connsiteY6" fmla="*/ 434975 h 685800"/>
                  <a:gd name="connsiteX7" fmla="*/ 403225 w 547872"/>
                  <a:gd name="connsiteY7" fmla="*/ 536575 h 685800"/>
                  <a:gd name="connsiteX8" fmla="*/ 250824 w 547872"/>
                  <a:gd name="connsiteY8" fmla="*/ 609600 h 685800"/>
                  <a:gd name="connsiteX9" fmla="*/ 0 w 547872"/>
                  <a:gd name="connsiteY9" fmla="*/ 685800 h 685800"/>
                  <a:gd name="connsiteX10" fmla="*/ 3175 w 547872"/>
                  <a:gd name="connsiteY10" fmla="*/ 0 h 685800"/>
                  <a:gd name="connsiteX0" fmla="*/ 3175 w 547872"/>
                  <a:gd name="connsiteY0" fmla="*/ 0 h 685800"/>
                  <a:gd name="connsiteX1" fmla="*/ 219075 w 547872"/>
                  <a:gd name="connsiteY1" fmla="*/ 66675 h 685800"/>
                  <a:gd name="connsiteX2" fmla="*/ 327819 w 547872"/>
                  <a:gd name="connsiteY2" fmla="*/ 115094 h 685800"/>
                  <a:gd name="connsiteX3" fmla="*/ 450850 w 547872"/>
                  <a:gd name="connsiteY3" fmla="*/ 193675 h 685800"/>
                  <a:gd name="connsiteX4" fmla="*/ 510381 w 547872"/>
                  <a:gd name="connsiteY4" fmla="*/ 252413 h 685800"/>
                  <a:gd name="connsiteX5" fmla="*/ 547687 w 547872"/>
                  <a:gd name="connsiteY5" fmla="*/ 343694 h 685800"/>
                  <a:gd name="connsiteX6" fmla="*/ 511175 w 547872"/>
                  <a:gd name="connsiteY6" fmla="*/ 434975 h 685800"/>
                  <a:gd name="connsiteX7" fmla="*/ 403225 w 547872"/>
                  <a:gd name="connsiteY7" fmla="*/ 536575 h 685800"/>
                  <a:gd name="connsiteX8" fmla="*/ 250824 w 547872"/>
                  <a:gd name="connsiteY8" fmla="*/ 609600 h 685800"/>
                  <a:gd name="connsiteX9" fmla="*/ 0 w 547872"/>
                  <a:gd name="connsiteY9" fmla="*/ 685800 h 685800"/>
                  <a:gd name="connsiteX10" fmla="*/ 3175 w 547872"/>
                  <a:gd name="connsiteY10" fmla="*/ 0 h 685800"/>
                  <a:gd name="connsiteX0" fmla="*/ 3175 w 547872"/>
                  <a:gd name="connsiteY0" fmla="*/ 0 h 685800"/>
                  <a:gd name="connsiteX1" fmla="*/ 219075 w 547872"/>
                  <a:gd name="connsiteY1" fmla="*/ 66675 h 685800"/>
                  <a:gd name="connsiteX2" fmla="*/ 327819 w 547872"/>
                  <a:gd name="connsiteY2" fmla="*/ 115094 h 685800"/>
                  <a:gd name="connsiteX3" fmla="*/ 450850 w 547872"/>
                  <a:gd name="connsiteY3" fmla="*/ 193675 h 685800"/>
                  <a:gd name="connsiteX4" fmla="*/ 510381 w 547872"/>
                  <a:gd name="connsiteY4" fmla="*/ 252413 h 685800"/>
                  <a:gd name="connsiteX5" fmla="*/ 547687 w 547872"/>
                  <a:gd name="connsiteY5" fmla="*/ 343694 h 685800"/>
                  <a:gd name="connsiteX6" fmla="*/ 511175 w 547872"/>
                  <a:gd name="connsiteY6" fmla="*/ 434975 h 685800"/>
                  <a:gd name="connsiteX7" fmla="*/ 403225 w 547872"/>
                  <a:gd name="connsiteY7" fmla="*/ 536575 h 685800"/>
                  <a:gd name="connsiteX8" fmla="*/ 250824 w 547872"/>
                  <a:gd name="connsiteY8" fmla="*/ 609600 h 685800"/>
                  <a:gd name="connsiteX9" fmla="*/ 0 w 547872"/>
                  <a:gd name="connsiteY9" fmla="*/ 685800 h 685800"/>
                  <a:gd name="connsiteX10" fmla="*/ 3175 w 547872"/>
                  <a:gd name="connsiteY10" fmla="*/ 0 h 685800"/>
                  <a:gd name="connsiteX0" fmla="*/ 3175 w 548985"/>
                  <a:gd name="connsiteY0" fmla="*/ 0 h 685800"/>
                  <a:gd name="connsiteX1" fmla="*/ 219075 w 548985"/>
                  <a:gd name="connsiteY1" fmla="*/ 66675 h 685800"/>
                  <a:gd name="connsiteX2" fmla="*/ 327819 w 548985"/>
                  <a:gd name="connsiteY2" fmla="*/ 115094 h 685800"/>
                  <a:gd name="connsiteX3" fmla="*/ 450850 w 548985"/>
                  <a:gd name="connsiteY3" fmla="*/ 193675 h 685800"/>
                  <a:gd name="connsiteX4" fmla="*/ 510381 w 548985"/>
                  <a:gd name="connsiteY4" fmla="*/ 252413 h 685800"/>
                  <a:gd name="connsiteX5" fmla="*/ 547687 w 548985"/>
                  <a:gd name="connsiteY5" fmla="*/ 343694 h 685800"/>
                  <a:gd name="connsiteX6" fmla="*/ 520700 w 548985"/>
                  <a:gd name="connsiteY6" fmla="*/ 430212 h 685800"/>
                  <a:gd name="connsiteX7" fmla="*/ 403225 w 548985"/>
                  <a:gd name="connsiteY7" fmla="*/ 536575 h 685800"/>
                  <a:gd name="connsiteX8" fmla="*/ 250824 w 548985"/>
                  <a:gd name="connsiteY8" fmla="*/ 609600 h 685800"/>
                  <a:gd name="connsiteX9" fmla="*/ 0 w 548985"/>
                  <a:gd name="connsiteY9" fmla="*/ 685800 h 685800"/>
                  <a:gd name="connsiteX10" fmla="*/ 3175 w 548985"/>
                  <a:gd name="connsiteY10" fmla="*/ 0 h 685800"/>
                  <a:gd name="connsiteX0" fmla="*/ 3175 w 548985"/>
                  <a:gd name="connsiteY0" fmla="*/ 0 h 685800"/>
                  <a:gd name="connsiteX1" fmla="*/ 219075 w 548985"/>
                  <a:gd name="connsiteY1" fmla="*/ 66675 h 685800"/>
                  <a:gd name="connsiteX2" fmla="*/ 327819 w 548985"/>
                  <a:gd name="connsiteY2" fmla="*/ 115094 h 685800"/>
                  <a:gd name="connsiteX3" fmla="*/ 450850 w 548985"/>
                  <a:gd name="connsiteY3" fmla="*/ 193675 h 685800"/>
                  <a:gd name="connsiteX4" fmla="*/ 510381 w 548985"/>
                  <a:gd name="connsiteY4" fmla="*/ 252413 h 685800"/>
                  <a:gd name="connsiteX5" fmla="*/ 547687 w 548985"/>
                  <a:gd name="connsiteY5" fmla="*/ 343694 h 685800"/>
                  <a:gd name="connsiteX6" fmla="*/ 520700 w 548985"/>
                  <a:gd name="connsiteY6" fmla="*/ 430212 h 685800"/>
                  <a:gd name="connsiteX7" fmla="*/ 403225 w 548985"/>
                  <a:gd name="connsiteY7" fmla="*/ 536575 h 685800"/>
                  <a:gd name="connsiteX8" fmla="*/ 250824 w 548985"/>
                  <a:gd name="connsiteY8" fmla="*/ 609600 h 685800"/>
                  <a:gd name="connsiteX9" fmla="*/ 0 w 548985"/>
                  <a:gd name="connsiteY9" fmla="*/ 685800 h 685800"/>
                  <a:gd name="connsiteX10" fmla="*/ 3175 w 548985"/>
                  <a:gd name="connsiteY10" fmla="*/ 0 h 685800"/>
                  <a:gd name="connsiteX0" fmla="*/ 3175 w 548496"/>
                  <a:gd name="connsiteY0" fmla="*/ 0 h 685800"/>
                  <a:gd name="connsiteX1" fmla="*/ 219075 w 548496"/>
                  <a:gd name="connsiteY1" fmla="*/ 66675 h 685800"/>
                  <a:gd name="connsiteX2" fmla="*/ 327819 w 548496"/>
                  <a:gd name="connsiteY2" fmla="*/ 115094 h 685800"/>
                  <a:gd name="connsiteX3" fmla="*/ 450850 w 548496"/>
                  <a:gd name="connsiteY3" fmla="*/ 193675 h 685800"/>
                  <a:gd name="connsiteX4" fmla="*/ 510381 w 548496"/>
                  <a:gd name="connsiteY4" fmla="*/ 252413 h 685800"/>
                  <a:gd name="connsiteX5" fmla="*/ 547687 w 548496"/>
                  <a:gd name="connsiteY5" fmla="*/ 343694 h 685800"/>
                  <a:gd name="connsiteX6" fmla="*/ 518319 w 548496"/>
                  <a:gd name="connsiteY6" fmla="*/ 442118 h 685800"/>
                  <a:gd name="connsiteX7" fmla="*/ 403225 w 548496"/>
                  <a:gd name="connsiteY7" fmla="*/ 536575 h 685800"/>
                  <a:gd name="connsiteX8" fmla="*/ 250824 w 548496"/>
                  <a:gd name="connsiteY8" fmla="*/ 609600 h 685800"/>
                  <a:gd name="connsiteX9" fmla="*/ 0 w 548496"/>
                  <a:gd name="connsiteY9" fmla="*/ 685800 h 685800"/>
                  <a:gd name="connsiteX10" fmla="*/ 3175 w 548496"/>
                  <a:gd name="connsiteY10" fmla="*/ 0 h 685800"/>
                  <a:gd name="connsiteX0" fmla="*/ 3175 w 552738"/>
                  <a:gd name="connsiteY0" fmla="*/ 0 h 685800"/>
                  <a:gd name="connsiteX1" fmla="*/ 219075 w 552738"/>
                  <a:gd name="connsiteY1" fmla="*/ 66675 h 685800"/>
                  <a:gd name="connsiteX2" fmla="*/ 327819 w 552738"/>
                  <a:gd name="connsiteY2" fmla="*/ 115094 h 685800"/>
                  <a:gd name="connsiteX3" fmla="*/ 450850 w 552738"/>
                  <a:gd name="connsiteY3" fmla="*/ 193675 h 685800"/>
                  <a:gd name="connsiteX4" fmla="*/ 510381 w 552738"/>
                  <a:gd name="connsiteY4" fmla="*/ 252413 h 685800"/>
                  <a:gd name="connsiteX5" fmla="*/ 552449 w 552738"/>
                  <a:gd name="connsiteY5" fmla="*/ 338932 h 685800"/>
                  <a:gd name="connsiteX6" fmla="*/ 518319 w 552738"/>
                  <a:gd name="connsiteY6" fmla="*/ 442118 h 685800"/>
                  <a:gd name="connsiteX7" fmla="*/ 403225 w 552738"/>
                  <a:gd name="connsiteY7" fmla="*/ 536575 h 685800"/>
                  <a:gd name="connsiteX8" fmla="*/ 250824 w 552738"/>
                  <a:gd name="connsiteY8" fmla="*/ 609600 h 685800"/>
                  <a:gd name="connsiteX9" fmla="*/ 0 w 552738"/>
                  <a:gd name="connsiteY9" fmla="*/ 685800 h 685800"/>
                  <a:gd name="connsiteX10" fmla="*/ 3175 w 552738"/>
                  <a:gd name="connsiteY10" fmla="*/ 0 h 685800"/>
                  <a:gd name="connsiteX0" fmla="*/ 3175 w 552449"/>
                  <a:gd name="connsiteY0" fmla="*/ 0 h 685800"/>
                  <a:gd name="connsiteX1" fmla="*/ 219075 w 552449"/>
                  <a:gd name="connsiteY1" fmla="*/ 66675 h 685800"/>
                  <a:gd name="connsiteX2" fmla="*/ 327819 w 552449"/>
                  <a:gd name="connsiteY2" fmla="*/ 115094 h 685800"/>
                  <a:gd name="connsiteX3" fmla="*/ 450850 w 552449"/>
                  <a:gd name="connsiteY3" fmla="*/ 193675 h 685800"/>
                  <a:gd name="connsiteX4" fmla="*/ 510381 w 552449"/>
                  <a:gd name="connsiteY4" fmla="*/ 252413 h 685800"/>
                  <a:gd name="connsiteX5" fmla="*/ 552449 w 552449"/>
                  <a:gd name="connsiteY5" fmla="*/ 338932 h 685800"/>
                  <a:gd name="connsiteX6" fmla="*/ 518319 w 552449"/>
                  <a:gd name="connsiteY6" fmla="*/ 442118 h 685800"/>
                  <a:gd name="connsiteX7" fmla="*/ 403225 w 552449"/>
                  <a:gd name="connsiteY7" fmla="*/ 536575 h 685800"/>
                  <a:gd name="connsiteX8" fmla="*/ 250824 w 552449"/>
                  <a:gd name="connsiteY8" fmla="*/ 609600 h 685800"/>
                  <a:gd name="connsiteX9" fmla="*/ 0 w 552449"/>
                  <a:gd name="connsiteY9" fmla="*/ 685800 h 685800"/>
                  <a:gd name="connsiteX10" fmla="*/ 3175 w 552449"/>
                  <a:gd name="connsiteY10" fmla="*/ 0 h 685800"/>
                  <a:gd name="connsiteX0" fmla="*/ 3175 w 552449"/>
                  <a:gd name="connsiteY0" fmla="*/ 0 h 685800"/>
                  <a:gd name="connsiteX1" fmla="*/ 219075 w 552449"/>
                  <a:gd name="connsiteY1" fmla="*/ 66675 h 685800"/>
                  <a:gd name="connsiteX2" fmla="*/ 327819 w 552449"/>
                  <a:gd name="connsiteY2" fmla="*/ 115094 h 685800"/>
                  <a:gd name="connsiteX3" fmla="*/ 450850 w 552449"/>
                  <a:gd name="connsiteY3" fmla="*/ 193675 h 685800"/>
                  <a:gd name="connsiteX4" fmla="*/ 510381 w 552449"/>
                  <a:gd name="connsiteY4" fmla="*/ 252413 h 685800"/>
                  <a:gd name="connsiteX5" fmla="*/ 552449 w 552449"/>
                  <a:gd name="connsiteY5" fmla="*/ 338932 h 685800"/>
                  <a:gd name="connsiteX6" fmla="*/ 518319 w 552449"/>
                  <a:gd name="connsiteY6" fmla="*/ 442118 h 685800"/>
                  <a:gd name="connsiteX7" fmla="*/ 403225 w 552449"/>
                  <a:gd name="connsiteY7" fmla="*/ 536575 h 685800"/>
                  <a:gd name="connsiteX8" fmla="*/ 250824 w 552449"/>
                  <a:gd name="connsiteY8" fmla="*/ 609600 h 685800"/>
                  <a:gd name="connsiteX9" fmla="*/ 0 w 552449"/>
                  <a:gd name="connsiteY9" fmla="*/ 685800 h 685800"/>
                  <a:gd name="connsiteX10" fmla="*/ 3175 w 552449"/>
                  <a:gd name="connsiteY10" fmla="*/ 0 h 685800"/>
                  <a:gd name="connsiteX0" fmla="*/ 1303337 w 1852611"/>
                  <a:gd name="connsiteY0" fmla="*/ 0 h 685800"/>
                  <a:gd name="connsiteX1" fmla="*/ 1519237 w 1852611"/>
                  <a:gd name="connsiteY1" fmla="*/ 66675 h 685800"/>
                  <a:gd name="connsiteX2" fmla="*/ 1627981 w 1852611"/>
                  <a:gd name="connsiteY2" fmla="*/ 115094 h 685800"/>
                  <a:gd name="connsiteX3" fmla="*/ 1751012 w 1852611"/>
                  <a:gd name="connsiteY3" fmla="*/ 193675 h 685800"/>
                  <a:gd name="connsiteX4" fmla="*/ 1810543 w 1852611"/>
                  <a:gd name="connsiteY4" fmla="*/ 252413 h 685800"/>
                  <a:gd name="connsiteX5" fmla="*/ 1852611 w 1852611"/>
                  <a:gd name="connsiteY5" fmla="*/ 338932 h 685800"/>
                  <a:gd name="connsiteX6" fmla="*/ 1818481 w 1852611"/>
                  <a:gd name="connsiteY6" fmla="*/ 442118 h 685800"/>
                  <a:gd name="connsiteX7" fmla="*/ 1703387 w 1852611"/>
                  <a:gd name="connsiteY7" fmla="*/ 536575 h 685800"/>
                  <a:gd name="connsiteX8" fmla="*/ 1550986 w 1852611"/>
                  <a:gd name="connsiteY8" fmla="*/ 609600 h 685800"/>
                  <a:gd name="connsiteX9" fmla="*/ 1300162 w 1852611"/>
                  <a:gd name="connsiteY9" fmla="*/ 685800 h 685800"/>
                  <a:gd name="connsiteX10" fmla="*/ 0 w 1852611"/>
                  <a:gd name="connsiteY10" fmla="*/ 346075 h 685800"/>
                  <a:gd name="connsiteX11" fmla="*/ 1303337 w 1852611"/>
                  <a:gd name="connsiteY11" fmla="*/ 0 h 685800"/>
                  <a:gd name="connsiteX0" fmla="*/ 1303337 w 1852611"/>
                  <a:gd name="connsiteY0" fmla="*/ 0 h 685800"/>
                  <a:gd name="connsiteX1" fmla="*/ 1519237 w 1852611"/>
                  <a:gd name="connsiteY1" fmla="*/ 66675 h 685800"/>
                  <a:gd name="connsiteX2" fmla="*/ 1627981 w 1852611"/>
                  <a:gd name="connsiteY2" fmla="*/ 115094 h 685800"/>
                  <a:gd name="connsiteX3" fmla="*/ 1751012 w 1852611"/>
                  <a:gd name="connsiteY3" fmla="*/ 193675 h 685800"/>
                  <a:gd name="connsiteX4" fmla="*/ 1810543 w 1852611"/>
                  <a:gd name="connsiteY4" fmla="*/ 252413 h 685800"/>
                  <a:gd name="connsiteX5" fmla="*/ 1852611 w 1852611"/>
                  <a:gd name="connsiteY5" fmla="*/ 338932 h 685800"/>
                  <a:gd name="connsiteX6" fmla="*/ 1818481 w 1852611"/>
                  <a:gd name="connsiteY6" fmla="*/ 442118 h 685800"/>
                  <a:gd name="connsiteX7" fmla="*/ 1703387 w 1852611"/>
                  <a:gd name="connsiteY7" fmla="*/ 536575 h 685800"/>
                  <a:gd name="connsiteX8" fmla="*/ 1550986 w 1852611"/>
                  <a:gd name="connsiteY8" fmla="*/ 609600 h 685800"/>
                  <a:gd name="connsiteX9" fmla="*/ 1300162 w 1852611"/>
                  <a:gd name="connsiteY9" fmla="*/ 685800 h 685800"/>
                  <a:gd name="connsiteX10" fmla="*/ 0 w 1852611"/>
                  <a:gd name="connsiteY10" fmla="*/ 346075 h 685800"/>
                  <a:gd name="connsiteX11" fmla="*/ 1303337 w 1852611"/>
                  <a:gd name="connsiteY11" fmla="*/ 0 h 685800"/>
                  <a:gd name="connsiteX0" fmla="*/ 1303337 w 1852611"/>
                  <a:gd name="connsiteY0" fmla="*/ 0 h 685800"/>
                  <a:gd name="connsiteX1" fmla="*/ 1519237 w 1852611"/>
                  <a:gd name="connsiteY1" fmla="*/ 66675 h 685800"/>
                  <a:gd name="connsiteX2" fmla="*/ 1627981 w 1852611"/>
                  <a:gd name="connsiteY2" fmla="*/ 115094 h 685800"/>
                  <a:gd name="connsiteX3" fmla="*/ 1751012 w 1852611"/>
                  <a:gd name="connsiteY3" fmla="*/ 193675 h 685800"/>
                  <a:gd name="connsiteX4" fmla="*/ 1810543 w 1852611"/>
                  <a:gd name="connsiteY4" fmla="*/ 252413 h 685800"/>
                  <a:gd name="connsiteX5" fmla="*/ 1852611 w 1852611"/>
                  <a:gd name="connsiteY5" fmla="*/ 338932 h 685800"/>
                  <a:gd name="connsiteX6" fmla="*/ 1818481 w 1852611"/>
                  <a:gd name="connsiteY6" fmla="*/ 442118 h 685800"/>
                  <a:gd name="connsiteX7" fmla="*/ 1703387 w 1852611"/>
                  <a:gd name="connsiteY7" fmla="*/ 536575 h 685800"/>
                  <a:gd name="connsiteX8" fmla="*/ 1550986 w 1852611"/>
                  <a:gd name="connsiteY8" fmla="*/ 609600 h 685800"/>
                  <a:gd name="connsiteX9" fmla="*/ 1300162 w 1852611"/>
                  <a:gd name="connsiteY9" fmla="*/ 685800 h 685800"/>
                  <a:gd name="connsiteX10" fmla="*/ 0 w 1852611"/>
                  <a:gd name="connsiteY10" fmla="*/ 346075 h 685800"/>
                  <a:gd name="connsiteX11" fmla="*/ 1303337 w 1852611"/>
                  <a:gd name="connsiteY11" fmla="*/ 0 h 685800"/>
                  <a:gd name="connsiteX0" fmla="*/ 1303337 w 1852611"/>
                  <a:gd name="connsiteY0" fmla="*/ 0 h 685800"/>
                  <a:gd name="connsiteX1" fmla="*/ 1519237 w 1852611"/>
                  <a:gd name="connsiteY1" fmla="*/ 66675 h 685800"/>
                  <a:gd name="connsiteX2" fmla="*/ 1627981 w 1852611"/>
                  <a:gd name="connsiteY2" fmla="*/ 115094 h 685800"/>
                  <a:gd name="connsiteX3" fmla="*/ 1751012 w 1852611"/>
                  <a:gd name="connsiteY3" fmla="*/ 193675 h 685800"/>
                  <a:gd name="connsiteX4" fmla="*/ 1810543 w 1852611"/>
                  <a:gd name="connsiteY4" fmla="*/ 252413 h 685800"/>
                  <a:gd name="connsiteX5" fmla="*/ 1852611 w 1852611"/>
                  <a:gd name="connsiteY5" fmla="*/ 338932 h 685800"/>
                  <a:gd name="connsiteX6" fmla="*/ 1818481 w 1852611"/>
                  <a:gd name="connsiteY6" fmla="*/ 442118 h 685800"/>
                  <a:gd name="connsiteX7" fmla="*/ 1703387 w 1852611"/>
                  <a:gd name="connsiteY7" fmla="*/ 536575 h 685800"/>
                  <a:gd name="connsiteX8" fmla="*/ 1550986 w 1852611"/>
                  <a:gd name="connsiteY8" fmla="*/ 609600 h 685800"/>
                  <a:gd name="connsiteX9" fmla="*/ 1300162 w 1852611"/>
                  <a:gd name="connsiteY9" fmla="*/ 685800 h 685800"/>
                  <a:gd name="connsiteX10" fmla="*/ 0 w 1852611"/>
                  <a:gd name="connsiteY10" fmla="*/ 346075 h 685800"/>
                  <a:gd name="connsiteX11" fmla="*/ 1303337 w 1852611"/>
                  <a:gd name="connsiteY11" fmla="*/ 0 h 685800"/>
                  <a:gd name="connsiteX0" fmla="*/ 1303337 w 1852611"/>
                  <a:gd name="connsiteY0" fmla="*/ 0 h 685800"/>
                  <a:gd name="connsiteX1" fmla="*/ 1519237 w 1852611"/>
                  <a:gd name="connsiteY1" fmla="*/ 66675 h 685800"/>
                  <a:gd name="connsiteX2" fmla="*/ 1627981 w 1852611"/>
                  <a:gd name="connsiteY2" fmla="*/ 115094 h 685800"/>
                  <a:gd name="connsiteX3" fmla="*/ 1751012 w 1852611"/>
                  <a:gd name="connsiteY3" fmla="*/ 193675 h 685800"/>
                  <a:gd name="connsiteX4" fmla="*/ 1810543 w 1852611"/>
                  <a:gd name="connsiteY4" fmla="*/ 252413 h 685800"/>
                  <a:gd name="connsiteX5" fmla="*/ 1852611 w 1852611"/>
                  <a:gd name="connsiteY5" fmla="*/ 338932 h 685800"/>
                  <a:gd name="connsiteX6" fmla="*/ 1818481 w 1852611"/>
                  <a:gd name="connsiteY6" fmla="*/ 442118 h 685800"/>
                  <a:gd name="connsiteX7" fmla="*/ 1703387 w 1852611"/>
                  <a:gd name="connsiteY7" fmla="*/ 536575 h 685800"/>
                  <a:gd name="connsiteX8" fmla="*/ 1550986 w 1852611"/>
                  <a:gd name="connsiteY8" fmla="*/ 609600 h 685800"/>
                  <a:gd name="connsiteX9" fmla="*/ 1300162 w 1852611"/>
                  <a:gd name="connsiteY9" fmla="*/ 685800 h 685800"/>
                  <a:gd name="connsiteX10" fmla="*/ 0 w 1852611"/>
                  <a:gd name="connsiteY10" fmla="*/ 346075 h 685800"/>
                  <a:gd name="connsiteX11" fmla="*/ 1303337 w 1852611"/>
                  <a:gd name="connsiteY11" fmla="*/ 0 h 685800"/>
                  <a:gd name="connsiteX0" fmla="*/ 1303337 w 1852611"/>
                  <a:gd name="connsiteY0" fmla="*/ 0 h 685800"/>
                  <a:gd name="connsiteX1" fmla="*/ 1519237 w 1852611"/>
                  <a:gd name="connsiteY1" fmla="*/ 66675 h 685800"/>
                  <a:gd name="connsiteX2" fmla="*/ 1627981 w 1852611"/>
                  <a:gd name="connsiteY2" fmla="*/ 115094 h 685800"/>
                  <a:gd name="connsiteX3" fmla="*/ 1751012 w 1852611"/>
                  <a:gd name="connsiteY3" fmla="*/ 193675 h 685800"/>
                  <a:gd name="connsiteX4" fmla="*/ 1810543 w 1852611"/>
                  <a:gd name="connsiteY4" fmla="*/ 252413 h 685800"/>
                  <a:gd name="connsiteX5" fmla="*/ 1852611 w 1852611"/>
                  <a:gd name="connsiteY5" fmla="*/ 338932 h 685800"/>
                  <a:gd name="connsiteX6" fmla="*/ 1818481 w 1852611"/>
                  <a:gd name="connsiteY6" fmla="*/ 442118 h 685800"/>
                  <a:gd name="connsiteX7" fmla="*/ 1703387 w 1852611"/>
                  <a:gd name="connsiteY7" fmla="*/ 536575 h 685800"/>
                  <a:gd name="connsiteX8" fmla="*/ 1550986 w 1852611"/>
                  <a:gd name="connsiteY8" fmla="*/ 609600 h 685800"/>
                  <a:gd name="connsiteX9" fmla="*/ 1300162 w 1852611"/>
                  <a:gd name="connsiteY9" fmla="*/ 685800 h 685800"/>
                  <a:gd name="connsiteX10" fmla="*/ 0 w 1852611"/>
                  <a:gd name="connsiteY10" fmla="*/ 346075 h 685800"/>
                  <a:gd name="connsiteX11" fmla="*/ 1303337 w 1852611"/>
                  <a:gd name="connsiteY11" fmla="*/ 0 h 685800"/>
                  <a:gd name="connsiteX0" fmla="*/ 1303337 w 1852611"/>
                  <a:gd name="connsiteY0" fmla="*/ 0 h 685800"/>
                  <a:gd name="connsiteX1" fmla="*/ 1519237 w 1852611"/>
                  <a:gd name="connsiteY1" fmla="*/ 66675 h 685800"/>
                  <a:gd name="connsiteX2" fmla="*/ 1627981 w 1852611"/>
                  <a:gd name="connsiteY2" fmla="*/ 115094 h 685800"/>
                  <a:gd name="connsiteX3" fmla="*/ 1751012 w 1852611"/>
                  <a:gd name="connsiteY3" fmla="*/ 193675 h 685800"/>
                  <a:gd name="connsiteX4" fmla="*/ 1810543 w 1852611"/>
                  <a:gd name="connsiteY4" fmla="*/ 252413 h 685800"/>
                  <a:gd name="connsiteX5" fmla="*/ 1852611 w 1852611"/>
                  <a:gd name="connsiteY5" fmla="*/ 338932 h 685800"/>
                  <a:gd name="connsiteX6" fmla="*/ 1818481 w 1852611"/>
                  <a:gd name="connsiteY6" fmla="*/ 442118 h 685800"/>
                  <a:gd name="connsiteX7" fmla="*/ 1703387 w 1852611"/>
                  <a:gd name="connsiteY7" fmla="*/ 536575 h 685800"/>
                  <a:gd name="connsiteX8" fmla="*/ 1550986 w 1852611"/>
                  <a:gd name="connsiteY8" fmla="*/ 609600 h 685800"/>
                  <a:gd name="connsiteX9" fmla="*/ 1300162 w 1852611"/>
                  <a:gd name="connsiteY9" fmla="*/ 685800 h 685800"/>
                  <a:gd name="connsiteX10" fmla="*/ 0 w 1852611"/>
                  <a:gd name="connsiteY10" fmla="*/ 346075 h 685800"/>
                  <a:gd name="connsiteX11" fmla="*/ 1303337 w 1852611"/>
                  <a:gd name="connsiteY11" fmla="*/ 0 h 685800"/>
                  <a:gd name="connsiteX0" fmla="*/ 1303337 w 1852611"/>
                  <a:gd name="connsiteY0" fmla="*/ 0 h 685800"/>
                  <a:gd name="connsiteX1" fmla="*/ 1519237 w 1852611"/>
                  <a:gd name="connsiteY1" fmla="*/ 66675 h 685800"/>
                  <a:gd name="connsiteX2" fmla="*/ 1627981 w 1852611"/>
                  <a:gd name="connsiteY2" fmla="*/ 115094 h 685800"/>
                  <a:gd name="connsiteX3" fmla="*/ 1751012 w 1852611"/>
                  <a:gd name="connsiteY3" fmla="*/ 193675 h 685800"/>
                  <a:gd name="connsiteX4" fmla="*/ 1820140 w 1852611"/>
                  <a:gd name="connsiteY4" fmla="*/ 245270 h 685800"/>
                  <a:gd name="connsiteX5" fmla="*/ 1852611 w 1852611"/>
                  <a:gd name="connsiteY5" fmla="*/ 338932 h 685800"/>
                  <a:gd name="connsiteX6" fmla="*/ 1818481 w 1852611"/>
                  <a:gd name="connsiteY6" fmla="*/ 442118 h 685800"/>
                  <a:gd name="connsiteX7" fmla="*/ 1703387 w 1852611"/>
                  <a:gd name="connsiteY7" fmla="*/ 536575 h 685800"/>
                  <a:gd name="connsiteX8" fmla="*/ 1550986 w 1852611"/>
                  <a:gd name="connsiteY8" fmla="*/ 609600 h 685800"/>
                  <a:gd name="connsiteX9" fmla="*/ 1300162 w 1852611"/>
                  <a:gd name="connsiteY9" fmla="*/ 685800 h 685800"/>
                  <a:gd name="connsiteX10" fmla="*/ 0 w 1852611"/>
                  <a:gd name="connsiteY10" fmla="*/ 346075 h 685800"/>
                  <a:gd name="connsiteX11" fmla="*/ 1303337 w 1852611"/>
                  <a:gd name="connsiteY11" fmla="*/ 0 h 685800"/>
                  <a:gd name="connsiteX0" fmla="*/ 1303337 w 1852611"/>
                  <a:gd name="connsiteY0" fmla="*/ 0 h 685800"/>
                  <a:gd name="connsiteX1" fmla="*/ 1519237 w 1852611"/>
                  <a:gd name="connsiteY1" fmla="*/ 66675 h 685800"/>
                  <a:gd name="connsiteX2" fmla="*/ 1627981 w 1852611"/>
                  <a:gd name="connsiteY2" fmla="*/ 115094 h 685800"/>
                  <a:gd name="connsiteX3" fmla="*/ 1751012 w 1852611"/>
                  <a:gd name="connsiteY3" fmla="*/ 184150 h 685800"/>
                  <a:gd name="connsiteX4" fmla="*/ 1820140 w 1852611"/>
                  <a:gd name="connsiteY4" fmla="*/ 245270 h 685800"/>
                  <a:gd name="connsiteX5" fmla="*/ 1852611 w 1852611"/>
                  <a:gd name="connsiteY5" fmla="*/ 338932 h 685800"/>
                  <a:gd name="connsiteX6" fmla="*/ 1818481 w 1852611"/>
                  <a:gd name="connsiteY6" fmla="*/ 442118 h 685800"/>
                  <a:gd name="connsiteX7" fmla="*/ 1703387 w 1852611"/>
                  <a:gd name="connsiteY7" fmla="*/ 536575 h 685800"/>
                  <a:gd name="connsiteX8" fmla="*/ 1550986 w 1852611"/>
                  <a:gd name="connsiteY8" fmla="*/ 609600 h 685800"/>
                  <a:gd name="connsiteX9" fmla="*/ 1300162 w 1852611"/>
                  <a:gd name="connsiteY9" fmla="*/ 685800 h 685800"/>
                  <a:gd name="connsiteX10" fmla="*/ 0 w 1852611"/>
                  <a:gd name="connsiteY10" fmla="*/ 346075 h 685800"/>
                  <a:gd name="connsiteX11" fmla="*/ 1303337 w 1852611"/>
                  <a:gd name="connsiteY11" fmla="*/ 0 h 685800"/>
                  <a:gd name="connsiteX0" fmla="*/ 1303337 w 1852611"/>
                  <a:gd name="connsiteY0" fmla="*/ 0 h 685800"/>
                  <a:gd name="connsiteX1" fmla="*/ 1519237 w 1852611"/>
                  <a:gd name="connsiteY1" fmla="*/ 66675 h 685800"/>
                  <a:gd name="connsiteX2" fmla="*/ 1632780 w 1852611"/>
                  <a:gd name="connsiteY2" fmla="*/ 115094 h 685800"/>
                  <a:gd name="connsiteX3" fmla="*/ 1751012 w 1852611"/>
                  <a:gd name="connsiteY3" fmla="*/ 184150 h 685800"/>
                  <a:gd name="connsiteX4" fmla="*/ 1820140 w 1852611"/>
                  <a:gd name="connsiteY4" fmla="*/ 245270 h 685800"/>
                  <a:gd name="connsiteX5" fmla="*/ 1852611 w 1852611"/>
                  <a:gd name="connsiteY5" fmla="*/ 338932 h 685800"/>
                  <a:gd name="connsiteX6" fmla="*/ 1818481 w 1852611"/>
                  <a:gd name="connsiteY6" fmla="*/ 442118 h 685800"/>
                  <a:gd name="connsiteX7" fmla="*/ 1703387 w 1852611"/>
                  <a:gd name="connsiteY7" fmla="*/ 536575 h 685800"/>
                  <a:gd name="connsiteX8" fmla="*/ 1550986 w 1852611"/>
                  <a:gd name="connsiteY8" fmla="*/ 609600 h 685800"/>
                  <a:gd name="connsiteX9" fmla="*/ 1300162 w 1852611"/>
                  <a:gd name="connsiteY9" fmla="*/ 685800 h 685800"/>
                  <a:gd name="connsiteX10" fmla="*/ 0 w 1852611"/>
                  <a:gd name="connsiteY10" fmla="*/ 346075 h 685800"/>
                  <a:gd name="connsiteX11" fmla="*/ 1303337 w 1852611"/>
                  <a:gd name="connsiteY11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52611" h="685800">
                    <a:moveTo>
                      <a:pt x="1303337" y="0"/>
                    </a:moveTo>
                    <a:lnTo>
                      <a:pt x="1519237" y="66675"/>
                    </a:lnTo>
                    <a:cubicBezTo>
                      <a:pt x="1571625" y="86783"/>
                      <a:pt x="1578276" y="90752"/>
                      <a:pt x="1632780" y="115094"/>
                    </a:cubicBezTo>
                    <a:cubicBezTo>
                      <a:pt x="1689665" y="151342"/>
                      <a:pt x="1709208" y="148696"/>
                      <a:pt x="1751012" y="184150"/>
                    </a:cubicBezTo>
                    <a:cubicBezTo>
                      <a:pt x="1803929" y="219339"/>
                      <a:pt x="1793417" y="219606"/>
                      <a:pt x="1820140" y="245270"/>
                    </a:cubicBezTo>
                    <a:cubicBezTo>
                      <a:pt x="1850038" y="286016"/>
                      <a:pt x="1841763" y="307711"/>
                      <a:pt x="1852611" y="338932"/>
                    </a:cubicBezTo>
                    <a:cubicBezTo>
                      <a:pt x="1844144" y="409840"/>
                      <a:pt x="1848907" y="388937"/>
                      <a:pt x="1818481" y="442118"/>
                    </a:cubicBezTo>
                    <a:cubicBezTo>
                      <a:pt x="1771385" y="492917"/>
                      <a:pt x="1780117" y="482864"/>
                      <a:pt x="1703387" y="536575"/>
                    </a:cubicBezTo>
                    <a:cubicBezTo>
                      <a:pt x="1638300" y="573617"/>
                      <a:pt x="1620836" y="582083"/>
                      <a:pt x="1550986" y="609600"/>
                    </a:cubicBezTo>
                    <a:lnTo>
                      <a:pt x="1300162" y="685800"/>
                    </a:lnTo>
                    <a:lnTo>
                      <a:pt x="0" y="346075"/>
                    </a:lnTo>
                    <a:lnTo>
                      <a:pt x="1303337" y="0"/>
                    </a:lnTo>
                    <a:close/>
                  </a:path>
                </a:pathLst>
              </a:cu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1D03DC8-B3B7-4D21-B4AA-83E2AD22DC7D}"/>
                  </a:ext>
                </a:extLst>
              </p:cNvPr>
              <p:cNvSpPr/>
              <p:nvPr/>
            </p:nvSpPr>
            <p:spPr>
              <a:xfrm>
                <a:off x="4899307" y="1195388"/>
                <a:ext cx="1843865" cy="2228850"/>
              </a:xfrm>
              <a:custGeom>
                <a:avLst/>
                <a:gdLst>
                  <a:gd name="connsiteX0" fmla="*/ 1300162 w 1843087"/>
                  <a:gd name="connsiteY0" fmla="*/ 0 h 2228850"/>
                  <a:gd name="connsiteX1" fmla="*/ 0 w 1843087"/>
                  <a:gd name="connsiteY1" fmla="*/ 2228850 h 2228850"/>
                  <a:gd name="connsiteX2" fmla="*/ 1843087 w 1843087"/>
                  <a:gd name="connsiteY2" fmla="*/ 357187 h 2228850"/>
                  <a:gd name="connsiteX3" fmla="*/ 1300162 w 1843087"/>
                  <a:gd name="connsiteY3" fmla="*/ 0 h 2228850"/>
                  <a:gd name="connsiteX0" fmla="*/ 1300162 w 1843087"/>
                  <a:gd name="connsiteY0" fmla="*/ 0 h 2228850"/>
                  <a:gd name="connsiteX1" fmla="*/ 0 w 1843087"/>
                  <a:gd name="connsiteY1" fmla="*/ 2228850 h 2228850"/>
                  <a:gd name="connsiteX2" fmla="*/ 1843087 w 1843087"/>
                  <a:gd name="connsiteY2" fmla="*/ 357187 h 2228850"/>
                  <a:gd name="connsiteX3" fmla="*/ 1535906 w 1843087"/>
                  <a:gd name="connsiteY3" fmla="*/ 78581 h 2228850"/>
                  <a:gd name="connsiteX4" fmla="*/ 1300162 w 1843087"/>
                  <a:gd name="connsiteY4" fmla="*/ 0 h 2228850"/>
                  <a:gd name="connsiteX0" fmla="*/ 1300162 w 1843089"/>
                  <a:gd name="connsiteY0" fmla="*/ 0 h 2228850"/>
                  <a:gd name="connsiteX1" fmla="*/ 0 w 1843089"/>
                  <a:gd name="connsiteY1" fmla="*/ 2228850 h 2228850"/>
                  <a:gd name="connsiteX2" fmla="*/ 1843087 w 1843089"/>
                  <a:gd name="connsiteY2" fmla="*/ 357187 h 2228850"/>
                  <a:gd name="connsiteX3" fmla="*/ 1535906 w 1843089"/>
                  <a:gd name="connsiteY3" fmla="*/ 78581 h 2228850"/>
                  <a:gd name="connsiteX4" fmla="*/ 1300162 w 1843089"/>
                  <a:gd name="connsiteY4" fmla="*/ 0 h 2228850"/>
                  <a:gd name="connsiteX0" fmla="*/ 1300162 w 1972151"/>
                  <a:gd name="connsiteY0" fmla="*/ 0 h 2228850"/>
                  <a:gd name="connsiteX1" fmla="*/ 0 w 1972151"/>
                  <a:gd name="connsiteY1" fmla="*/ 2228850 h 2228850"/>
                  <a:gd name="connsiteX2" fmla="*/ 1843087 w 1972151"/>
                  <a:gd name="connsiteY2" fmla="*/ 357187 h 2228850"/>
                  <a:gd name="connsiteX3" fmla="*/ 1788318 w 1972151"/>
                  <a:gd name="connsiteY3" fmla="*/ 226218 h 2228850"/>
                  <a:gd name="connsiteX4" fmla="*/ 1535906 w 1972151"/>
                  <a:gd name="connsiteY4" fmla="*/ 78581 h 2228850"/>
                  <a:gd name="connsiteX5" fmla="*/ 1300162 w 1972151"/>
                  <a:gd name="connsiteY5" fmla="*/ 0 h 2228850"/>
                  <a:gd name="connsiteX0" fmla="*/ 1300162 w 1843865"/>
                  <a:gd name="connsiteY0" fmla="*/ 0 h 2228850"/>
                  <a:gd name="connsiteX1" fmla="*/ 0 w 1843865"/>
                  <a:gd name="connsiteY1" fmla="*/ 2228850 h 2228850"/>
                  <a:gd name="connsiteX2" fmla="*/ 1843087 w 1843865"/>
                  <a:gd name="connsiteY2" fmla="*/ 357187 h 2228850"/>
                  <a:gd name="connsiteX3" fmla="*/ 1788318 w 1843865"/>
                  <a:gd name="connsiteY3" fmla="*/ 226218 h 2228850"/>
                  <a:gd name="connsiteX4" fmla="*/ 1535906 w 1843865"/>
                  <a:gd name="connsiteY4" fmla="*/ 78581 h 2228850"/>
                  <a:gd name="connsiteX5" fmla="*/ 1300162 w 1843865"/>
                  <a:gd name="connsiteY5" fmla="*/ 0 h 2228850"/>
                  <a:gd name="connsiteX0" fmla="*/ 1300162 w 1843865"/>
                  <a:gd name="connsiteY0" fmla="*/ 0 h 2228850"/>
                  <a:gd name="connsiteX1" fmla="*/ 0 w 1843865"/>
                  <a:gd name="connsiteY1" fmla="*/ 2228850 h 2228850"/>
                  <a:gd name="connsiteX2" fmla="*/ 1843087 w 1843865"/>
                  <a:gd name="connsiteY2" fmla="*/ 357187 h 2228850"/>
                  <a:gd name="connsiteX3" fmla="*/ 1788318 w 1843865"/>
                  <a:gd name="connsiteY3" fmla="*/ 226218 h 2228850"/>
                  <a:gd name="connsiteX4" fmla="*/ 1666875 w 1843865"/>
                  <a:gd name="connsiteY4" fmla="*/ 138112 h 2228850"/>
                  <a:gd name="connsiteX5" fmla="*/ 1535906 w 1843865"/>
                  <a:gd name="connsiteY5" fmla="*/ 78581 h 2228850"/>
                  <a:gd name="connsiteX6" fmla="*/ 1300162 w 1843865"/>
                  <a:gd name="connsiteY6" fmla="*/ 0 h 2228850"/>
                  <a:gd name="connsiteX0" fmla="*/ 1300162 w 1843865"/>
                  <a:gd name="connsiteY0" fmla="*/ 0 h 2228850"/>
                  <a:gd name="connsiteX1" fmla="*/ 0 w 1843865"/>
                  <a:gd name="connsiteY1" fmla="*/ 2228850 h 2228850"/>
                  <a:gd name="connsiteX2" fmla="*/ 1843087 w 1843865"/>
                  <a:gd name="connsiteY2" fmla="*/ 357187 h 2228850"/>
                  <a:gd name="connsiteX3" fmla="*/ 1788318 w 1843865"/>
                  <a:gd name="connsiteY3" fmla="*/ 226218 h 2228850"/>
                  <a:gd name="connsiteX4" fmla="*/ 1666875 w 1843865"/>
                  <a:gd name="connsiteY4" fmla="*/ 138112 h 2228850"/>
                  <a:gd name="connsiteX5" fmla="*/ 1535906 w 1843865"/>
                  <a:gd name="connsiteY5" fmla="*/ 78581 h 2228850"/>
                  <a:gd name="connsiteX6" fmla="*/ 1423987 w 1843865"/>
                  <a:gd name="connsiteY6" fmla="*/ 33337 h 2228850"/>
                  <a:gd name="connsiteX7" fmla="*/ 1300162 w 1843865"/>
                  <a:gd name="connsiteY7" fmla="*/ 0 h 2228850"/>
                  <a:gd name="connsiteX0" fmla="*/ 1300162 w 1843865"/>
                  <a:gd name="connsiteY0" fmla="*/ 0 h 2228850"/>
                  <a:gd name="connsiteX1" fmla="*/ 0 w 1843865"/>
                  <a:gd name="connsiteY1" fmla="*/ 2228850 h 2228850"/>
                  <a:gd name="connsiteX2" fmla="*/ 1843087 w 1843865"/>
                  <a:gd name="connsiteY2" fmla="*/ 357187 h 2228850"/>
                  <a:gd name="connsiteX3" fmla="*/ 1788318 w 1843865"/>
                  <a:gd name="connsiteY3" fmla="*/ 226218 h 2228850"/>
                  <a:gd name="connsiteX4" fmla="*/ 1666875 w 1843865"/>
                  <a:gd name="connsiteY4" fmla="*/ 138112 h 2228850"/>
                  <a:gd name="connsiteX5" fmla="*/ 1535906 w 1843865"/>
                  <a:gd name="connsiteY5" fmla="*/ 78581 h 2228850"/>
                  <a:gd name="connsiteX6" fmla="*/ 1423987 w 1843865"/>
                  <a:gd name="connsiteY6" fmla="*/ 33337 h 2228850"/>
                  <a:gd name="connsiteX7" fmla="*/ 1300162 w 1843865"/>
                  <a:gd name="connsiteY7" fmla="*/ 0 h 222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43865" h="2228850">
                    <a:moveTo>
                      <a:pt x="1300162" y="0"/>
                    </a:moveTo>
                    <a:lnTo>
                      <a:pt x="0" y="2228850"/>
                    </a:lnTo>
                    <a:lnTo>
                      <a:pt x="1843087" y="357187"/>
                    </a:lnTo>
                    <a:cubicBezTo>
                      <a:pt x="1846658" y="299641"/>
                      <a:pt x="1839515" y="272652"/>
                      <a:pt x="1788318" y="226218"/>
                    </a:cubicBezTo>
                    <a:cubicBezTo>
                      <a:pt x="1755377" y="190102"/>
                      <a:pt x="1708944" y="162718"/>
                      <a:pt x="1666875" y="138112"/>
                    </a:cubicBezTo>
                    <a:cubicBezTo>
                      <a:pt x="1624806" y="113506"/>
                      <a:pt x="1577578" y="95250"/>
                      <a:pt x="1535906" y="78581"/>
                    </a:cubicBezTo>
                    <a:cubicBezTo>
                      <a:pt x="1496218" y="65087"/>
                      <a:pt x="1489869" y="58738"/>
                      <a:pt x="1423987" y="33337"/>
                    </a:cubicBezTo>
                    <a:lnTo>
                      <a:pt x="1300162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5251880-9009-470C-B065-44E480B1A2F6}"/>
                  </a:ext>
                </a:extLst>
              </p:cNvPr>
              <p:cNvSpPr/>
              <p:nvPr/>
            </p:nvSpPr>
            <p:spPr>
              <a:xfrm>
                <a:off x="4894544" y="1200150"/>
                <a:ext cx="1313375" cy="2228850"/>
              </a:xfrm>
              <a:custGeom>
                <a:avLst/>
                <a:gdLst>
                  <a:gd name="connsiteX0" fmla="*/ 1300163 w 1300163"/>
                  <a:gd name="connsiteY0" fmla="*/ 0 h 2228850"/>
                  <a:gd name="connsiteX1" fmla="*/ 4763 w 1300163"/>
                  <a:gd name="connsiteY1" fmla="*/ 342900 h 2228850"/>
                  <a:gd name="connsiteX2" fmla="*/ 0 w 1300163"/>
                  <a:gd name="connsiteY2" fmla="*/ 2228850 h 2228850"/>
                  <a:gd name="connsiteX3" fmla="*/ 1300163 w 1300163"/>
                  <a:gd name="connsiteY3" fmla="*/ 0 h 222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163" h="2228850">
                    <a:moveTo>
                      <a:pt x="1300163" y="0"/>
                    </a:moveTo>
                    <a:lnTo>
                      <a:pt x="4763" y="342900"/>
                    </a:lnTo>
                    <a:cubicBezTo>
                      <a:pt x="3175" y="971550"/>
                      <a:pt x="1588" y="1600200"/>
                      <a:pt x="0" y="2228850"/>
                    </a:cubicBezTo>
                    <a:lnTo>
                      <a:pt x="1300163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B8423301-03C3-4B58-9DC8-74E37E174D3A}"/>
                  </a:ext>
                </a:extLst>
              </p:cNvPr>
              <p:cNvSpPr/>
              <p:nvPr/>
            </p:nvSpPr>
            <p:spPr>
              <a:xfrm>
                <a:off x="4899306" y="1543050"/>
                <a:ext cx="1300163" cy="1885950"/>
              </a:xfrm>
              <a:custGeom>
                <a:avLst/>
                <a:gdLst>
                  <a:gd name="connsiteX0" fmla="*/ 0 w 1300163"/>
                  <a:gd name="connsiteY0" fmla="*/ 0 h 1885950"/>
                  <a:gd name="connsiteX1" fmla="*/ 0 w 1300163"/>
                  <a:gd name="connsiteY1" fmla="*/ 1885950 h 1885950"/>
                  <a:gd name="connsiteX2" fmla="*/ 1300163 w 1300163"/>
                  <a:gd name="connsiteY2" fmla="*/ 347663 h 1885950"/>
                  <a:gd name="connsiteX3" fmla="*/ 0 w 1300163"/>
                  <a:gd name="connsiteY3" fmla="*/ 0 h 188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163" h="1885950">
                    <a:moveTo>
                      <a:pt x="0" y="0"/>
                    </a:moveTo>
                    <a:lnTo>
                      <a:pt x="0" y="1885950"/>
                    </a:lnTo>
                    <a:lnTo>
                      <a:pt x="1300163" y="3476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CCB220F7-F614-4E6E-A7F2-2B4E8CCD56FE}"/>
                </a:ext>
              </a:extLst>
            </p:cNvPr>
            <p:cNvGrpSpPr/>
            <p:nvPr/>
          </p:nvGrpSpPr>
          <p:grpSpPr>
            <a:xfrm>
              <a:off x="6747715" y="4293781"/>
              <a:ext cx="1306118" cy="684917"/>
              <a:chOff x="4896118" y="1200224"/>
              <a:chExt cx="1306118" cy="684917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46BFCC5A-AA83-4818-A1A3-AB68AFF016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6118" y="1542682"/>
                <a:ext cx="1306118" cy="34245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F3CCA7D6-C3F1-434C-9452-D9313DE7B40C}"/>
                  </a:ext>
                </a:extLst>
              </p:cNvPr>
              <p:cNvGrpSpPr/>
              <p:nvPr/>
            </p:nvGrpSpPr>
            <p:grpSpPr>
              <a:xfrm>
                <a:off x="4896118" y="1200224"/>
                <a:ext cx="1306118" cy="462225"/>
                <a:chOff x="4896118" y="1200224"/>
                <a:chExt cx="1306118" cy="462225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3B059FB0-3EB4-4D86-B877-73ECD2DA9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96118" y="1200224"/>
                  <a:ext cx="1306118" cy="3424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1D6E391A-3AEC-42D3-B911-05B9152C3A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0283" y="1488210"/>
                  <a:ext cx="157769" cy="4136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12E85658-B3F4-4079-8007-172F780309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66568" y="1531247"/>
                  <a:ext cx="201484" cy="5282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ED5C592-0D0A-4B81-BC92-CAD91194DD67}"/>
                    </a:ext>
                  </a:extLst>
                </p:cNvPr>
                <p:cNvSpPr txBox="1"/>
                <p:nvPr/>
              </p:nvSpPr>
              <p:spPr>
                <a:xfrm>
                  <a:off x="5226423" y="1400839"/>
                  <a:ext cx="38504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90</a:t>
                  </a:r>
                  <a:r>
                    <a:rPr lang="en-US" sz="1100" dirty="0">
                      <a:sym typeface="Symbol" panose="05050102010706020507" pitchFamily="18" charset="2"/>
                    </a:rPr>
                    <a:t></a:t>
                  </a:r>
                  <a:endParaRPr lang="en-US" sz="1100" dirty="0"/>
                </a:p>
              </p:txBody>
            </p:sp>
          </p:grpSp>
        </p:grp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CB306684-E9FF-4EA5-A79B-D63F43DC250D}"/>
              </a:ext>
            </a:extLst>
          </p:cNvPr>
          <p:cNvGrpSpPr/>
          <p:nvPr/>
        </p:nvGrpSpPr>
        <p:grpSpPr>
          <a:xfrm flipH="1">
            <a:off x="1717077" y="4076224"/>
            <a:ext cx="3941064" cy="2217909"/>
            <a:chOff x="5374611" y="1130866"/>
            <a:chExt cx="4169941" cy="2344582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F40FFA5-8D7B-4667-9AD8-E763D87AB59B}"/>
                </a:ext>
              </a:extLst>
            </p:cNvPr>
            <p:cNvSpPr/>
            <p:nvPr/>
          </p:nvSpPr>
          <p:spPr>
            <a:xfrm>
              <a:off x="9388268" y="1130866"/>
              <a:ext cx="156284" cy="15628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F519E00-533C-4DD9-9BEF-2995DB00927A}"/>
                </a:ext>
              </a:extLst>
            </p:cNvPr>
            <p:cNvSpPr/>
            <p:nvPr/>
          </p:nvSpPr>
          <p:spPr>
            <a:xfrm>
              <a:off x="9388268" y="1287161"/>
              <a:ext cx="156284" cy="15628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B668F25-9F74-42EC-8FF5-C55B70A58B13}"/>
                </a:ext>
              </a:extLst>
            </p:cNvPr>
            <p:cNvSpPr/>
            <p:nvPr/>
          </p:nvSpPr>
          <p:spPr>
            <a:xfrm>
              <a:off x="9388268" y="1443457"/>
              <a:ext cx="156284" cy="15628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C964353-0B7D-4059-8F0C-A7C7337576FC}"/>
                </a:ext>
              </a:extLst>
            </p:cNvPr>
            <p:cNvSpPr/>
            <p:nvPr/>
          </p:nvSpPr>
          <p:spPr>
            <a:xfrm>
              <a:off x="9388268" y="1599752"/>
              <a:ext cx="156284" cy="15628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4E696A-19E2-42DE-9CE5-B8C30F5166DC}"/>
                </a:ext>
              </a:extLst>
            </p:cNvPr>
            <p:cNvSpPr/>
            <p:nvPr/>
          </p:nvSpPr>
          <p:spPr>
            <a:xfrm>
              <a:off x="9388268" y="1756094"/>
              <a:ext cx="156284" cy="15628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7FAE8B6-AC40-4AF8-8747-4F6739CDA747}"/>
                </a:ext>
              </a:extLst>
            </p:cNvPr>
            <p:cNvSpPr/>
            <p:nvPr/>
          </p:nvSpPr>
          <p:spPr>
            <a:xfrm>
              <a:off x="9388268" y="1912401"/>
              <a:ext cx="156284" cy="15628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B5F7931-8947-4AFB-B4A5-6B9D568899CF}"/>
                </a:ext>
              </a:extLst>
            </p:cNvPr>
            <p:cNvSpPr/>
            <p:nvPr/>
          </p:nvSpPr>
          <p:spPr>
            <a:xfrm>
              <a:off x="9388268" y="2068708"/>
              <a:ext cx="156284" cy="15628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D34B35C-7898-4D58-8707-84F1722C77A1}"/>
                </a:ext>
              </a:extLst>
            </p:cNvPr>
            <p:cNvSpPr/>
            <p:nvPr/>
          </p:nvSpPr>
          <p:spPr>
            <a:xfrm>
              <a:off x="9388268" y="2225015"/>
              <a:ext cx="156284" cy="1562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49ABC6B-8CD1-4AF6-A8A6-CE8E921C3461}"/>
                </a:ext>
              </a:extLst>
            </p:cNvPr>
            <p:cNvSpPr/>
            <p:nvPr/>
          </p:nvSpPr>
          <p:spPr>
            <a:xfrm>
              <a:off x="9388268" y="2381322"/>
              <a:ext cx="156284" cy="1562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ED6F844-8CF2-4453-B2C6-B22954C7F71C}"/>
                </a:ext>
              </a:extLst>
            </p:cNvPr>
            <p:cNvSpPr/>
            <p:nvPr/>
          </p:nvSpPr>
          <p:spPr>
            <a:xfrm>
              <a:off x="9388268" y="2537629"/>
              <a:ext cx="156284" cy="1562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6CD0498-4BB7-42E7-8EB7-241511579CF3}"/>
                </a:ext>
              </a:extLst>
            </p:cNvPr>
            <p:cNvSpPr/>
            <p:nvPr/>
          </p:nvSpPr>
          <p:spPr>
            <a:xfrm>
              <a:off x="9388268" y="2693936"/>
              <a:ext cx="156284" cy="15628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BC4188E-ADC1-4990-8BF1-033475EC79BC}"/>
                </a:ext>
              </a:extLst>
            </p:cNvPr>
            <p:cNvSpPr/>
            <p:nvPr/>
          </p:nvSpPr>
          <p:spPr>
            <a:xfrm>
              <a:off x="9388268" y="2850243"/>
              <a:ext cx="156284" cy="1562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3E8CC0C-F53C-4E40-8869-E6C52937DBDB}"/>
                </a:ext>
              </a:extLst>
            </p:cNvPr>
            <p:cNvSpPr/>
            <p:nvPr/>
          </p:nvSpPr>
          <p:spPr>
            <a:xfrm>
              <a:off x="9388268" y="3006550"/>
              <a:ext cx="156284" cy="1562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82613C8-99A6-471A-BF5D-BB4032A26091}"/>
                </a:ext>
              </a:extLst>
            </p:cNvPr>
            <p:cNvSpPr/>
            <p:nvPr/>
          </p:nvSpPr>
          <p:spPr>
            <a:xfrm>
              <a:off x="9388268" y="3162857"/>
              <a:ext cx="156284" cy="1562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734B5EF-4FE7-43FF-A569-F790F261E7AC}"/>
                </a:ext>
              </a:extLst>
            </p:cNvPr>
            <p:cNvSpPr/>
            <p:nvPr/>
          </p:nvSpPr>
          <p:spPr>
            <a:xfrm>
              <a:off x="9388268" y="3319164"/>
              <a:ext cx="156284" cy="1562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F1B1D74-8BF8-4A8D-98E2-706710740A4E}"/>
                </a:ext>
              </a:extLst>
            </p:cNvPr>
            <p:cNvSpPr/>
            <p:nvPr/>
          </p:nvSpPr>
          <p:spPr>
            <a:xfrm flipH="1">
              <a:off x="7562586" y="1130866"/>
              <a:ext cx="156284" cy="15628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05920EF-375C-48F0-B171-BB5F37A483AD}"/>
                </a:ext>
              </a:extLst>
            </p:cNvPr>
            <p:cNvSpPr/>
            <p:nvPr/>
          </p:nvSpPr>
          <p:spPr>
            <a:xfrm flipH="1">
              <a:off x="7406302" y="1287161"/>
              <a:ext cx="156284" cy="15628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6B8274C-425E-4258-BE8F-460FDB829AB1}"/>
                </a:ext>
              </a:extLst>
            </p:cNvPr>
            <p:cNvSpPr/>
            <p:nvPr/>
          </p:nvSpPr>
          <p:spPr>
            <a:xfrm flipH="1">
              <a:off x="7250018" y="1443457"/>
              <a:ext cx="156284" cy="15628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415D12A-B136-48A1-BCB3-1627A59E6F5A}"/>
                </a:ext>
              </a:extLst>
            </p:cNvPr>
            <p:cNvSpPr/>
            <p:nvPr/>
          </p:nvSpPr>
          <p:spPr>
            <a:xfrm flipH="1">
              <a:off x="7093734" y="1599752"/>
              <a:ext cx="156284" cy="15628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BA70670-90AB-4556-B24D-C24C911E4AB0}"/>
                </a:ext>
              </a:extLst>
            </p:cNvPr>
            <p:cNvSpPr/>
            <p:nvPr/>
          </p:nvSpPr>
          <p:spPr>
            <a:xfrm flipH="1">
              <a:off x="6937450" y="1754226"/>
              <a:ext cx="156284" cy="15628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73C69C9-F614-4392-AE8B-AEE08D9E44E6}"/>
                </a:ext>
              </a:extLst>
            </p:cNvPr>
            <p:cNvSpPr/>
            <p:nvPr/>
          </p:nvSpPr>
          <p:spPr>
            <a:xfrm flipH="1">
              <a:off x="6781166" y="1910510"/>
              <a:ext cx="156284" cy="15628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15C932D-557A-475B-B410-A7E8D7211300}"/>
                </a:ext>
              </a:extLst>
            </p:cNvPr>
            <p:cNvSpPr/>
            <p:nvPr/>
          </p:nvSpPr>
          <p:spPr>
            <a:xfrm flipH="1">
              <a:off x="6624882" y="2066794"/>
              <a:ext cx="156284" cy="15628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1E9C8B8-A986-44E0-A4D9-68BC3E4295E2}"/>
                </a:ext>
              </a:extLst>
            </p:cNvPr>
            <p:cNvSpPr/>
            <p:nvPr/>
          </p:nvSpPr>
          <p:spPr>
            <a:xfrm flipH="1">
              <a:off x="6468599" y="2223078"/>
              <a:ext cx="156284" cy="1562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144F1F5-3329-4B32-BCF0-896113523104}"/>
                </a:ext>
              </a:extLst>
            </p:cNvPr>
            <p:cNvSpPr/>
            <p:nvPr/>
          </p:nvSpPr>
          <p:spPr>
            <a:xfrm flipH="1">
              <a:off x="6312315" y="2379362"/>
              <a:ext cx="156284" cy="1562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3C8A6D4-22A3-4EE4-A60F-DB08575B195A}"/>
                </a:ext>
              </a:extLst>
            </p:cNvPr>
            <p:cNvSpPr/>
            <p:nvPr/>
          </p:nvSpPr>
          <p:spPr>
            <a:xfrm flipH="1">
              <a:off x="6156031" y="2535646"/>
              <a:ext cx="156284" cy="1562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960DA9C-AC42-48EC-B882-B35D4A3E2AF2}"/>
                </a:ext>
              </a:extLst>
            </p:cNvPr>
            <p:cNvSpPr/>
            <p:nvPr/>
          </p:nvSpPr>
          <p:spPr>
            <a:xfrm flipH="1">
              <a:off x="5999747" y="2691930"/>
              <a:ext cx="156284" cy="15628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F8C7EDF-58B1-4D7B-8EC8-D982A3A3816C}"/>
                </a:ext>
              </a:extLst>
            </p:cNvPr>
            <p:cNvSpPr/>
            <p:nvPr/>
          </p:nvSpPr>
          <p:spPr>
            <a:xfrm flipH="1">
              <a:off x="5843463" y="2848213"/>
              <a:ext cx="156284" cy="1562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25D7AFD-1FD1-403B-BA11-CA79897B0A6E}"/>
                </a:ext>
              </a:extLst>
            </p:cNvPr>
            <p:cNvSpPr/>
            <p:nvPr/>
          </p:nvSpPr>
          <p:spPr>
            <a:xfrm flipH="1">
              <a:off x="5687179" y="3004497"/>
              <a:ext cx="156284" cy="1562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FB76EBC-9A10-4B9F-ABB1-07553D9D08C9}"/>
                </a:ext>
              </a:extLst>
            </p:cNvPr>
            <p:cNvSpPr/>
            <p:nvPr/>
          </p:nvSpPr>
          <p:spPr>
            <a:xfrm flipH="1">
              <a:off x="5530895" y="3160781"/>
              <a:ext cx="156284" cy="1562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DDF09CA-7E04-4E43-BD76-AFA1B7744EB5}"/>
                </a:ext>
              </a:extLst>
            </p:cNvPr>
            <p:cNvSpPr/>
            <p:nvPr/>
          </p:nvSpPr>
          <p:spPr>
            <a:xfrm flipH="1">
              <a:off x="5374611" y="3317065"/>
              <a:ext cx="156284" cy="1562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E525804-4B4A-49C0-A1D1-2328C78CF11A}"/>
                </a:ext>
              </a:extLst>
            </p:cNvPr>
            <p:cNvCxnSpPr>
              <a:cxnSpLocks/>
            </p:cNvCxnSpPr>
            <p:nvPr/>
          </p:nvCxnSpPr>
          <p:spPr>
            <a:xfrm>
              <a:off x="7835900" y="1209008"/>
              <a:ext cx="146685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45337B77-AA27-4D1E-B792-1CB017F2F32C}"/>
                </a:ext>
              </a:extLst>
            </p:cNvPr>
            <p:cNvCxnSpPr>
              <a:cxnSpLocks/>
            </p:cNvCxnSpPr>
            <p:nvPr/>
          </p:nvCxnSpPr>
          <p:spPr>
            <a:xfrm>
              <a:off x="7640728" y="1365303"/>
              <a:ext cx="166202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4B0495C3-E3B7-49D4-9A25-2133D0C4174F}"/>
                </a:ext>
              </a:extLst>
            </p:cNvPr>
            <p:cNvCxnSpPr>
              <a:cxnSpLocks/>
            </p:cNvCxnSpPr>
            <p:nvPr/>
          </p:nvCxnSpPr>
          <p:spPr>
            <a:xfrm>
              <a:off x="7484444" y="1521599"/>
              <a:ext cx="1818306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3DDFE97D-AE51-4129-88C6-B79254FA3BA9}"/>
                </a:ext>
              </a:extLst>
            </p:cNvPr>
            <p:cNvCxnSpPr>
              <a:cxnSpLocks/>
            </p:cNvCxnSpPr>
            <p:nvPr/>
          </p:nvCxnSpPr>
          <p:spPr>
            <a:xfrm>
              <a:off x="7328160" y="1677894"/>
              <a:ext cx="197459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B0DE4AED-A1FD-48AB-A0EB-A67B2F9DA480}"/>
                </a:ext>
              </a:extLst>
            </p:cNvPr>
            <p:cNvCxnSpPr>
              <a:cxnSpLocks/>
            </p:cNvCxnSpPr>
            <p:nvPr/>
          </p:nvCxnSpPr>
          <p:spPr>
            <a:xfrm>
              <a:off x="7171876" y="1832368"/>
              <a:ext cx="213087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0CE9D7B5-EF25-4EB3-9997-931C6FD2FC6D}"/>
                </a:ext>
              </a:extLst>
            </p:cNvPr>
            <p:cNvCxnSpPr>
              <a:cxnSpLocks/>
            </p:cNvCxnSpPr>
            <p:nvPr/>
          </p:nvCxnSpPr>
          <p:spPr>
            <a:xfrm>
              <a:off x="7015592" y="1986842"/>
              <a:ext cx="2287158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CA3915F8-B870-4891-9162-801B902156DD}"/>
                </a:ext>
              </a:extLst>
            </p:cNvPr>
            <p:cNvCxnSpPr>
              <a:cxnSpLocks/>
            </p:cNvCxnSpPr>
            <p:nvPr/>
          </p:nvCxnSpPr>
          <p:spPr>
            <a:xfrm>
              <a:off x="6859308" y="2141316"/>
              <a:ext cx="244344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6917EA1D-4AF4-40DE-AC65-12EBFCE51D59}"/>
                </a:ext>
              </a:extLst>
            </p:cNvPr>
            <p:cNvCxnSpPr>
              <a:cxnSpLocks/>
            </p:cNvCxnSpPr>
            <p:nvPr/>
          </p:nvCxnSpPr>
          <p:spPr>
            <a:xfrm>
              <a:off x="6703024" y="2295790"/>
              <a:ext cx="2599726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AA236647-20AD-460E-80CF-3E3746CA207A}"/>
                </a:ext>
              </a:extLst>
            </p:cNvPr>
            <p:cNvCxnSpPr>
              <a:cxnSpLocks/>
            </p:cNvCxnSpPr>
            <p:nvPr/>
          </p:nvCxnSpPr>
          <p:spPr>
            <a:xfrm>
              <a:off x="6546741" y="2450264"/>
              <a:ext cx="275600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84BA6AE-073B-42FE-A996-BC3657C652E3}"/>
                </a:ext>
              </a:extLst>
            </p:cNvPr>
            <p:cNvCxnSpPr>
              <a:cxnSpLocks/>
            </p:cNvCxnSpPr>
            <p:nvPr/>
          </p:nvCxnSpPr>
          <p:spPr>
            <a:xfrm>
              <a:off x="6390457" y="2604738"/>
              <a:ext cx="2912293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79211AA8-8CB8-4590-9316-0762E79A2475}"/>
                </a:ext>
              </a:extLst>
            </p:cNvPr>
            <p:cNvCxnSpPr>
              <a:cxnSpLocks/>
            </p:cNvCxnSpPr>
            <p:nvPr/>
          </p:nvCxnSpPr>
          <p:spPr>
            <a:xfrm>
              <a:off x="6234173" y="2759212"/>
              <a:ext cx="3068577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5DE955A2-57E9-4444-A214-431089C011B6}"/>
                </a:ext>
              </a:extLst>
            </p:cNvPr>
            <p:cNvCxnSpPr>
              <a:cxnSpLocks/>
            </p:cNvCxnSpPr>
            <p:nvPr/>
          </p:nvCxnSpPr>
          <p:spPr>
            <a:xfrm>
              <a:off x="6077889" y="2913686"/>
              <a:ext cx="3224861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29E9B111-0C07-4784-AC71-80E8050734C9}"/>
                </a:ext>
              </a:extLst>
            </p:cNvPr>
            <p:cNvCxnSpPr>
              <a:cxnSpLocks/>
            </p:cNvCxnSpPr>
            <p:nvPr/>
          </p:nvCxnSpPr>
          <p:spPr>
            <a:xfrm>
              <a:off x="5921605" y="3068160"/>
              <a:ext cx="3381145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01CFBE5-B44F-4399-8860-2EC3D44BEBC7}"/>
                </a:ext>
              </a:extLst>
            </p:cNvPr>
            <p:cNvCxnSpPr>
              <a:cxnSpLocks/>
            </p:cNvCxnSpPr>
            <p:nvPr/>
          </p:nvCxnSpPr>
          <p:spPr>
            <a:xfrm>
              <a:off x="5765321" y="3222634"/>
              <a:ext cx="353742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0C58913C-A6E9-4753-BA03-E7AB85609BFA}"/>
                </a:ext>
              </a:extLst>
            </p:cNvPr>
            <p:cNvCxnSpPr>
              <a:cxnSpLocks/>
            </p:cNvCxnSpPr>
            <p:nvPr/>
          </p:nvCxnSpPr>
          <p:spPr>
            <a:xfrm>
              <a:off x="5609037" y="3377108"/>
              <a:ext cx="3693713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F780A231-0D44-4667-924A-A678A04E9E0D}"/>
              </a:ext>
            </a:extLst>
          </p:cNvPr>
          <p:cNvGrpSpPr/>
          <p:nvPr/>
        </p:nvGrpSpPr>
        <p:grpSpPr>
          <a:xfrm>
            <a:off x="3660573" y="6264913"/>
            <a:ext cx="1982129" cy="145651"/>
            <a:chOff x="2560934" y="3192862"/>
            <a:chExt cx="1982129" cy="145651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6180EFC6-F636-4F70-9DB5-4CF8D9735F07}"/>
                </a:ext>
              </a:extLst>
            </p:cNvPr>
            <p:cNvGrpSpPr/>
            <p:nvPr/>
          </p:nvGrpSpPr>
          <p:grpSpPr>
            <a:xfrm>
              <a:off x="2560934" y="3225027"/>
              <a:ext cx="1676400" cy="113486"/>
              <a:chOff x="3048000" y="5155824"/>
              <a:chExt cx="1881506" cy="145651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164" name="Isosceles Triangle 158">
                <a:extLst>
                  <a:ext uri="{FF2B5EF4-FFF2-40B4-BE49-F238E27FC236}">
                    <a16:creationId xmlns:a16="http://schemas.microsoft.com/office/drawing/2014/main" id="{DBB1A5B8-AD88-408E-B70F-011036E8DC04}"/>
                  </a:ext>
                </a:extLst>
              </p:cNvPr>
              <p:cNvSpPr/>
              <p:nvPr/>
            </p:nvSpPr>
            <p:spPr>
              <a:xfrm>
                <a:off x="3048000" y="5155824"/>
                <a:ext cx="488950" cy="145651"/>
              </a:xfrm>
              <a:custGeom>
                <a:avLst/>
                <a:gdLst>
                  <a:gd name="connsiteX0" fmla="*/ 0 w 488950"/>
                  <a:gd name="connsiteY0" fmla="*/ 183751 h 183751"/>
                  <a:gd name="connsiteX1" fmla="*/ 244475 w 488950"/>
                  <a:gd name="connsiteY1" fmla="*/ 0 h 183751"/>
                  <a:gd name="connsiteX2" fmla="*/ 488950 w 488950"/>
                  <a:gd name="connsiteY2" fmla="*/ 183751 h 183751"/>
                  <a:gd name="connsiteX3" fmla="*/ 0 w 488950"/>
                  <a:gd name="connsiteY3" fmla="*/ 183751 h 183751"/>
                  <a:gd name="connsiteX0" fmla="*/ 0 w 488950"/>
                  <a:gd name="connsiteY0" fmla="*/ 183751 h 183751"/>
                  <a:gd name="connsiteX1" fmla="*/ 244475 w 488950"/>
                  <a:gd name="connsiteY1" fmla="*/ 0 h 183751"/>
                  <a:gd name="connsiteX2" fmla="*/ 335756 w 488950"/>
                  <a:gd name="connsiteY2" fmla="*/ 107133 h 183751"/>
                  <a:gd name="connsiteX3" fmla="*/ 488950 w 488950"/>
                  <a:gd name="connsiteY3" fmla="*/ 183751 h 183751"/>
                  <a:gd name="connsiteX4" fmla="*/ 0 w 488950"/>
                  <a:gd name="connsiteY4" fmla="*/ 183751 h 183751"/>
                  <a:gd name="connsiteX0" fmla="*/ 0 w 488950"/>
                  <a:gd name="connsiteY0" fmla="*/ 183751 h 183751"/>
                  <a:gd name="connsiteX1" fmla="*/ 185738 w 488950"/>
                  <a:gd name="connsiteY1" fmla="*/ 107133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42900 w 488950"/>
                  <a:gd name="connsiteY3" fmla="*/ 128564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35757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35757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45651 h 145651"/>
                  <a:gd name="connsiteX1" fmla="*/ 161926 w 488950"/>
                  <a:gd name="connsiteY1" fmla="*/ 80939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61926 w 488950"/>
                  <a:gd name="connsiteY1" fmla="*/ 80939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28614 w 488950"/>
                  <a:gd name="connsiteY3" fmla="*/ 104752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145651">
                    <a:moveTo>
                      <a:pt x="0" y="145651"/>
                    </a:moveTo>
                    <a:cubicBezTo>
                      <a:pt x="84932" y="127256"/>
                      <a:pt x="88901" y="125529"/>
                      <a:pt x="154782" y="102370"/>
                    </a:cubicBezTo>
                    <a:cubicBezTo>
                      <a:pt x="212461" y="68245"/>
                      <a:pt x="212989" y="69842"/>
                      <a:pt x="244475" y="0"/>
                    </a:cubicBezTo>
                    <a:cubicBezTo>
                      <a:pt x="261409" y="57936"/>
                      <a:pt x="290249" y="77772"/>
                      <a:pt x="328614" y="104752"/>
                    </a:cubicBezTo>
                    <a:cubicBezTo>
                      <a:pt x="377297" y="123148"/>
                      <a:pt x="421217" y="129636"/>
                      <a:pt x="488950" y="145651"/>
                    </a:cubicBezTo>
                    <a:lnTo>
                      <a:pt x="0" y="14565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Isosceles Triangle 158">
                <a:extLst>
                  <a:ext uri="{FF2B5EF4-FFF2-40B4-BE49-F238E27FC236}">
                    <a16:creationId xmlns:a16="http://schemas.microsoft.com/office/drawing/2014/main" id="{238F63AB-6CF7-4723-8528-B8CD7EAA00A6}"/>
                  </a:ext>
                </a:extLst>
              </p:cNvPr>
              <p:cNvSpPr/>
              <p:nvPr/>
            </p:nvSpPr>
            <p:spPr>
              <a:xfrm>
                <a:off x="3504574" y="5155824"/>
                <a:ext cx="488950" cy="145651"/>
              </a:xfrm>
              <a:custGeom>
                <a:avLst/>
                <a:gdLst>
                  <a:gd name="connsiteX0" fmla="*/ 0 w 488950"/>
                  <a:gd name="connsiteY0" fmla="*/ 183751 h 183751"/>
                  <a:gd name="connsiteX1" fmla="*/ 244475 w 488950"/>
                  <a:gd name="connsiteY1" fmla="*/ 0 h 183751"/>
                  <a:gd name="connsiteX2" fmla="*/ 488950 w 488950"/>
                  <a:gd name="connsiteY2" fmla="*/ 183751 h 183751"/>
                  <a:gd name="connsiteX3" fmla="*/ 0 w 488950"/>
                  <a:gd name="connsiteY3" fmla="*/ 183751 h 183751"/>
                  <a:gd name="connsiteX0" fmla="*/ 0 w 488950"/>
                  <a:gd name="connsiteY0" fmla="*/ 183751 h 183751"/>
                  <a:gd name="connsiteX1" fmla="*/ 244475 w 488950"/>
                  <a:gd name="connsiteY1" fmla="*/ 0 h 183751"/>
                  <a:gd name="connsiteX2" fmla="*/ 335756 w 488950"/>
                  <a:gd name="connsiteY2" fmla="*/ 107133 h 183751"/>
                  <a:gd name="connsiteX3" fmla="*/ 488950 w 488950"/>
                  <a:gd name="connsiteY3" fmla="*/ 183751 h 183751"/>
                  <a:gd name="connsiteX4" fmla="*/ 0 w 488950"/>
                  <a:gd name="connsiteY4" fmla="*/ 183751 h 183751"/>
                  <a:gd name="connsiteX0" fmla="*/ 0 w 488950"/>
                  <a:gd name="connsiteY0" fmla="*/ 183751 h 183751"/>
                  <a:gd name="connsiteX1" fmla="*/ 185738 w 488950"/>
                  <a:gd name="connsiteY1" fmla="*/ 107133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42900 w 488950"/>
                  <a:gd name="connsiteY3" fmla="*/ 128564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35757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35757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45651 h 145651"/>
                  <a:gd name="connsiteX1" fmla="*/ 161926 w 488950"/>
                  <a:gd name="connsiteY1" fmla="*/ 80939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61926 w 488950"/>
                  <a:gd name="connsiteY1" fmla="*/ 80939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28614 w 488950"/>
                  <a:gd name="connsiteY3" fmla="*/ 104752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145651">
                    <a:moveTo>
                      <a:pt x="0" y="145651"/>
                    </a:moveTo>
                    <a:cubicBezTo>
                      <a:pt x="84932" y="127256"/>
                      <a:pt x="88901" y="125529"/>
                      <a:pt x="154782" y="102370"/>
                    </a:cubicBezTo>
                    <a:cubicBezTo>
                      <a:pt x="212461" y="68245"/>
                      <a:pt x="212989" y="69842"/>
                      <a:pt x="244475" y="0"/>
                    </a:cubicBezTo>
                    <a:cubicBezTo>
                      <a:pt x="261409" y="57936"/>
                      <a:pt x="290249" y="77772"/>
                      <a:pt x="328614" y="104752"/>
                    </a:cubicBezTo>
                    <a:cubicBezTo>
                      <a:pt x="377297" y="123148"/>
                      <a:pt x="421217" y="129636"/>
                      <a:pt x="488950" y="145651"/>
                    </a:cubicBezTo>
                    <a:lnTo>
                      <a:pt x="0" y="14565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6" name="Isosceles Triangle 158">
                <a:extLst>
                  <a:ext uri="{FF2B5EF4-FFF2-40B4-BE49-F238E27FC236}">
                    <a16:creationId xmlns:a16="http://schemas.microsoft.com/office/drawing/2014/main" id="{96293E0F-2EC2-47C7-915A-0AF5DC954A3D}"/>
                  </a:ext>
                </a:extLst>
              </p:cNvPr>
              <p:cNvSpPr/>
              <p:nvPr/>
            </p:nvSpPr>
            <p:spPr>
              <a:xfrm>
                <a:off x="3972565" y="5155824"/>
                <a:ext cx="488950" cy="145651"/>
              </a:xfrm>
              <a:custGeom>
                <a:avLst/>
                <a:gdLst>
                  <a:gd name="connsiteX0" fmla="*/ 0 w 488950"/>
                  <a:gd name="connsiteY0" fmla="*/ 183751 h 183751"/>
                  <a:gd name="connsiteX1" fmla="*/ 244475 w 488950"/>
                  <a:gd name="connsiteY1" fmla="*/ 0 h 183751"/>
                  <a:gd name="connsiteX2" fmla="*/ 488950 w 488950"/>
                  <a:gd name="connsiteY2" fmla="*/ 183751 h 183751"/>
                  <a:gd name="connsiteX3" fmla="*/ 0 w 488950"/>
                  <a:gd name="connsiteY3" fmla="*/ 183751 h 183751"/>
                  <a:gd name="connsiteX0" fmla="*/ 0 w 488950"/>
                  <a:gd name="connsiteY0" fmla="*/ 183751 h 183751"/>
                  <a:gd name="connsiteX1" fmla="*/ 244475 w 488950"/>
                  <a:gd name="connsiteY1" fmla="*/ 0 h 183751"/>
                  <a:gd name="connsiteX2" fmla="*/ 335756 w 488950"/>
                  <a:gd name="connsiteY2" fmla="*/ 107133 h 183751"/>
                  <a:gd name="connsiteX3" fmla="*/ 488950 w 488950"/>
                  <a:gd name="connsiteY3" fmla="*/ 183751 h 183751"/>
                  <a:gd name="connsiteX4" fmla="*/ 0 w 488950"/>
                  <a:gd name="connsiteY4" fmla="*/ 183751 h 183751"/>
                  <a:gd name="connsiteX0" fmla="*/ 0 w 488950"/>
                  <a:gd name="connsiteY0" fmla="*/ 183751 h 183751"/>
                  <a:gd name="connsiteX1" fmla="*/ 185738 w 488950"/>
                  <a:gd name="connsiteY1" fmla="*/ 107133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42900 w 488950"/>
                  <a:gd name="connsiteY3" fmla="*/ 128564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35757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35757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45651 h 145651"/>
                  <a:gd name="connsiteX1" fmla="*/ 161926 w 488950"/>
                  <a:gd name="connsiteY1" fmla="*/ 80939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61926 w 488950"/>
                  <a:gd name="connsiteY1" fmla="*/ 80939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28614 w 488950"/>
                  <a:gd name="connsiteY3" fmla="*/ 104752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145651">
                    <a:moveTo>
                      <a:pt x="0" y="145651"/>
                    </a:moveTo>
                    <a:cubicBezTo>
                      <a:pt x="84932" y="127256"/>
                      <a:pt x="88901" y="125529"/>
                      <a:pt x="154782" y="102370"/>
                    </a:cubicBezTo>
                    <a:cubicBezTo>
                      <a:pt x="212461" y="68245"/>
                      <a:pt x="212989" y="69842"/>
                      <a:pt x="244475" y="0"/>
                    </a:cubicBezTo>
                    <a:cubicBezTo>
                      <a:pt x="261409" y="57936"/>
                      <a:pt x="290249" y="77772"/>
                      <a:pt x="328614" y="104752"/>
                    </a:cubicBezTo>
                    <a:cubicBezTo>
                      <a:pt x="377297" y="123148"/>
                      <a:pt x="421217" y="129636"/>
                      <a:pt x="488950" y="145651"/>
                    </a:cubicBezTo>
                    <a:lnTo>
                      <a:pt x="0" y="14565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Isosceles Triangle 158">
                <a:extLst>
                  <a:ext uri="{FF2B5EF4-FFF2-40B4-BE49-F238E27FC236}">
                    <a16:creationId xmlns:a16="http://schemas.microsoft.com/office/drawing/2014/main" id="{FFE1D481-91DF-47B1-9CBF-62A77D38590E}"/>
                  </a:ext>
                </a:extLst>
              </p:cNvPr>
              <p:cNvSpPr/>
              <p:nvPr/>
            </p:nvSpPr>
            <p:spPr>
              <a:xfrm>
                <a:off x="4440556" y="5155824"/>
                <a:ext cx="488950" cy="145651"/>
              </a:xfrm>
              <a:custGeom>
                <a:avLst/>
                <a:gdLst>
                  <a:gd name="connsiteX0" fmla="*/ 0 w 488950"/>
                  <a:gd name="connsiteY0" fmla="*/ 183751 h 183751"/>
                  <a:gd name="connsiteX1" fmla="*/ 244475 w 488950"/>
                  <a:gd name="connsiteY1" fmla="*/ 0 h 183751"/>
                  <a:gd name="connsiteX2" fmla="*/ 488950 w 488950"/>
                  <a:gd name="connsiteY2" fmla="*/ 183751 h 183751"/>
                  <a:gd name="connsiteX3" fmla="*/ 0 w 488950"/>
                  <a:gd name="connsiteY3" fmla="*/ 183751 h 183751"/>
                  <a:gd name="connsiteX0" fmla="*/ 0 w 488950"/>
                  <a:gd name="connsiteY0" fmla="*/ 183751 h 183751"/>
                  <a:gd name="connsiteX1" fmla="*/ 244475 w 488950"/>
                  <a:gd name="connsiteY1" fmla="*/ 0 h 183751"/>
                  <a:gd name="connsiteX2" fmla="*/ 335756 w 488950"/>
                  <a:gd name="connsiteY2" fmla="*/ 107133 h 183751"/>
                  <a:gd name="connsiteX3" fmla="*/ 488950 w 488950"/>
                  <a:gd name="connsiteY3" fmla="*/ 183751 h 183751"/>
                  <a:gd name="connsiteX4" fmla="*/ 0 w 488950"/>
                  <a:gd name="connsiteY4" fmla="*/ 183751 h 183751"/>
                  <a:gd name="connsiteX0" fmla="*/ 0 w 488950"/>
                  <a:gd name="connsiteY0" fmla="*/ 183751 h 183751"/>
                  <a:gd name="connsiteX1" fmla="*/ 185738 w 488950"/>
                  <a:gd name="connsiteY1" fmla="*/ 107133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42900 w 488950"/>
                  <a:gd name="connsiteY3" fmla="*/ 128564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35757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35757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45651 h 145651"/>
                  <a:gd name="connsiteX1" fmla="*/ 161926 w 488950"/>
                  <a:gd name="connsiteY1" fmla="*/ 80939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61926 w 488950"/>
                  <a:gd name="connsiteY1" fmla="*/ 80939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28614 w 488950"/>
                  <a:gd name="connsiteY3" fmla="*/ 104752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145651">
                    <a:moveTo>
                      <a:pt x="0" y="145651"/>
                    </a:moveTo>
                    <a:cubicBezTo>
                      <a:pt x="84932" y="127256"/>
                      <a:pt x="88901" y="125529"/>
                      <a:pt x="154782" y="102370"/>
                    </a:cubicBezTo>
                    <a:cubicBezTo>
                      <a:pt x="212461" y="68245"/>
                      <a:pt x="212989" y="69842"/>
                      <a:pt x="244475" y="0"/>
                    </a:cubicBezTo>
                    <a:cubicBezTo>
                      <a:pt x="261409" y="57936"/>
                      <a:pt x="290249" y="77772"/>
                      <a:pt x="328614" y="104752"/>
                    </a:cubicBezTo>
                    <a:cubicBezTo>
                      <a:pt x="377297" y="123148"/>
                      <a:pt x="421217" y="129636"/>
                      <a:pt x="488950" y="145651"/>
                    </a:cubicBezTo>
                    <a:lnTo>
                      <a:pt x="0" y="14565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80C54BEF-A1F8-4C52-B9DC-EA3A9105D9C5}"/>
                </a:ext>
              </a:extLst>
            </p:cNvPr>
            <p:cNvSpPr/>
            <p:nvPr/>
          </p:nvSpPr>
          <p:spPr>
            <a:xfrm>
              <a:off x="2661557" y="3192862"/>
              <a:ext cx="488950" cy="145651"/>
            </a:xfrm>
            <a:custGeom>
              <a:avLst/>
              <a:gdLst>
                <a:gd name="connsiteX0" fmla="*/ 0 w 488950"/>
                <a:gd name="connsiteY0" fmla="*/ 183751 h 183751"/>
                <a:gd name="connsiteX1" fmla="*/ 244475 w 488950"/>
                <a:gd name="connsiteY1" fmla="*/ 0 h 183751"/>
                <a:gd name="connsiteX2" fmla="*/ 488950 w 488950"/>
                <a:gd name="connsiteY2" fmla="*/ 183751 h 183751"/>
                <a:gd name="connsiteX3" fmla="*/ 0 w 488950"/>
                <a:gd name="connsiteY3" fmla="*/ 183751 h 183751"/>
                <a:gd name="connsiteX0" fmla="*/ 0 w 488950"/>
                <a:gd name="connsiteY0" fmla="*/ 183751 h 183751"/>
                <a:gd name="connsiteX1" fmla="*/ 244475 w 488950"/>
                <a:gd name="connsiteY1" fmla="*/ 0 h 183751"/>
                <a:gd name="connsiteX2" fmla="*/ 335756 w 488950"/>
                <a:gd name="connsiteY2" fmla="*/ 107133 h 183751"/>
                <a:gd name="connsiteX3" fmla="*/ 488950 w 488950"/>
                <a:gd name="connsiteY3" fmla="*/ 183751 h 183751"/>
                <a:gd name="connsiteX4" fmla="*/ 0 w 488950"/>
                <a:gd name="connsiteY4" fmla="*/ 183751 h 183751"/>
                <a:gd name="connsiteX0" fmla="*/ 0 w 488950"/>
                <a:gd name="connsiteY0" fmla="*/ 183751 h 183751"/>
                <a:gd name="connsiteX1" fmla="*/ 185738 w 488950"/>
                <a:gd name="connsiteY1" fmla="*/ 107133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57163 w 488950"/>
                <a:gd name="connsiteY1" fmla="*/ 109514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57163 w 488950"/>
                <a:gd name="connsiteY1" fmla="*/ 109514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57163 w 488950"/>
                <a:gd name="connsiteY1" fmla="*/ 109514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42900 w 488950"/>
                <a:gd name="connsiteY3" fmla="*/ 128564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42900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42900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42900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35757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35757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45651 h 145651"/>
                <a:gd name="connsiteX1" fmla="*/ 161926 w 488950"/>
                <a:gd name="connsiteY1" fmla="*/ 80939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61926 w 488950"/>
                <a:gd name="connsiteY1" fmla="*/ 80939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28614 w 488950"/>
                <a:gd name="connsiteY3" fmla="*/ 104752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8950" h="145651">
                  <a:moveTo>
                    <a:pt x="0" y="145651"/>
                  </a:moveTo>
                  <a:cubicBezTo>
                    <a:pt x="84932" y="127256"/>
                    <a:pt x="88901" y="125529"/>
                    <a:pt x="154782" y="102370"/>
                  </a:cubicBezTo>
                  <a:cubicBezTo>
                    <a:pt x="212461" y="68245"/>
                    <a:pt x="212989" y="69842"/>
                    <a:pt x="244475" y="0"/>
                  </a:cubicBezTo>
                  <a:cubicBezTo>
                    <a:pt x="261409" y="57936"/>
                    <a:pt x="290249" y="77772"/>
                    <a:pt x="328614" y="104752"/>
                  </a:cubicBezTo>
                  <a:cubicBezTo>
                    <a:pt x="377297" y="123148"/>
                    <a:pt x="421217" y="129636"/>
                    <a:pt x="488950" y="145651"/>
                  </a:cubicBezTo>
                  <a:lnTo>
                    <a:pt x="0" y="145651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Isosceles Triangle 158">
              <a:extLst>
                <a:ext uri="{FF2B5EF4-FFF2-40B4-BE49-F238E27FC236}">
                  <a16:creationId xmlns:a16="http://schemas.microsoft.com/office/drawing/2014/main" id="{5A5DB7F1-39BC-45B5-94BA-73502D08FD35}"/>
                </a:ext>
              </a:extLst>
            </p:cNvPr>
            <p:cNvSpPr/>
            <p:nvPr/>
          </p:nvSpPr>
          <p:spPr>
            <a:xfrm>
              <a:off x="3118131" y="3192862"/>
              <a:ext cx="488950" cy="145651"/>
            </a:xfrm>
            <a:custGeom>
              <a:avLst/>
              <a:gdLst>
                <a:gd name="connsiteX0" fmla="*/ 0 w 488950"/>
                <a:gd name="connsiteY0" fmla="*/ 183751 h 183751"/>
                <a:gd name="connsiteX1" fmla="*/ 244475 w 488950"/>
                <a:gd name="connsiteY1" fmla="*/ 0 h 183751"/>
                <a:gd name="connsiteX2" fmla="*/ 488950 w 488950"/>
                <a:gd name="connsiteY2" fmla="*/ 183751 h 183751"/>
                <a:gd name="connsiteX3" fmla="*/ 0 w 488950"/>
                <a:gd name="connsiteY3" fmla="*/ 183751 h 183751"/>
                <a:gd name="connsiteX0" fmla="*/ 0 w 488950"/>
                <a:gd name="connsiteY0" fmla="*/ 183751 h 183751"/>
                <a:gd name="connsiteX1" fmla="*/ 244475 w 488950"/>
                <a:gd name="connsiteY1" fmla="*/ 0 h 183751"/>
                <a:gd name="connsiteX2" fmla="*/ 335756 w 488950"/>
                <a:gd name="connsiteY2" fmla="*/ 107133 h 183751"/>
                <a:gd name="connsiteX3" fmla="*/ 488950 w 488950"/>
                <a:gd name="connsiteY3" fmla="*/ 183751 h 183751"/>
                <a:gd name="connsiteX4" fmla="*/ 0 w 488950"/>
                <a:gd name="connsiteY4" fmla="*/ 183751 h 183751"/>
                <a:gd name="connsiteX0" fmla="*/ 0 w 488950"/>
                <a:gd name="connsiteY0" fmla="*/ 183751 h 183751"/>
                <a:gd name="connsiteX1" fmla="*/ 185738 w 488950"/>
                <a:gd name="connsiteY1" fmla="*/ 107133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57163 w 488950"/>
                <a:gd name="connsiteY1" fmla="*/ 109514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57163 w 488950"/>
                <a:gd name="connsiteY1" fmla="*/ 109514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57163 w 488950"/>
                <a:gd name="connsiteY1" fmla="*/ 109514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42900 w 488950"/>
                <a:gd name="connsiteY3" fmla="*/ 128564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42900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42900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42900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35757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35757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45651 h 145651"/>
                <a:gd name="connsiteX1" fmla="*/ 161926 w 488950"/>
                <a:gd name="connsiteY1" fmla="*/ 80939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61926 w 488950"/>
                <a:gd name="connsiteY1" fmla="*/ 80939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28614 w 488950"/>
                <a:gd name="connsiteY3" fmla="*/ 104752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8950" h="145651">
                  <a:moveTo>
                    <a:pt x="0" y="145651"/>
                  </a:moveTo>
                  <a:cubicBezTo>
                    <a:pt x="84932" y="127256"/>
                    <a:pt x="88901" y="125529"/>
                    <a:pt x="154782" y="102370"/>
                  </a:cubicBezTo>
                  <a:cubicBezTo>
                    <a:pt x="212461" y="68245"/>
                    <a:pt x="212989" y="69842"/>
                    <a:pt x="244475" y="0"/>
                  </a:cubicBezTo>
                  <a:cubicBezTo>
                    <a:pt x="261409" y="57936"/>
                    <a:pt x="290249" y="77772"/>
                    <a:pt x="328614" y="104752"/>
                  </a:cubicBezTo>
                  <a:cubicBezTo>
                    <a:pt x="377297" y="123148"/>
                    <a:pt x="421217" y="129636"/>
                    <a:pt x="488950" y="145651"/>
                  </a:cubicBezTo>
                  <a:lnTo>
                    <a:pt x="0" y="145651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Isosceles Triangle 158">
              <a:extLst>
                <a:ext uri="{FF2B5EF4-FFF2-40B4-BE49-F238E27FC236}">
                  <a16:creationId xmlns:a16="http://schemas.microsoft.com/office/drawing/2014/main" id="{E3FDD726-00A6-4504-9916-0EC4F1C7A3B5}"/>
                </a:ext>
              </a:extLst>
            </p:cNvPr>
            <p:cNvSpPr/>
            <p:nvPr/>
          </p:nvSpPr>
          <p:spPr>
            <a:xfrm>
              <a:off x="3586122" y="3192862"/>
              <a:ext cx="488950" cy="145651"/>
            </a:xfrm>
            <a:custGeom>
              <a:avLst/>
              <a:gdLst>
                <a:gd name="connsiteX0" fmla="*/ 0 w 488950"/>
                <a:gd name="connsiteY0" fmla="*/ 183751 h 183751"/>
                <a:gd name="connsiteX1" fmla="*/ 244475 w 488950"/>
                <a:gd name="connsiteY1" fmla="*/ 0 h 183751"/>
                <a:gd name="connsiteX2" fmla="*/ 488950 w 488950"/>
                <a:gd name="connsiteY2" fmla="*/ 183751 h 183751"/>
                <a:gd name="connsiteX3" fmla="*/ 0 w 488950"/>
                <a:gd name="connsiteY3" fmla="*/ 183751 h 183751"/>
                <a:gd name="connsiteX0" fmla="*/ 0 w 488950"/>
                <a:gd name="connsiteY0" fmla="*/ 183751 h 183751"/>
                <a:gd name="connsiteX1" fmla="*/ 244475 w 488950"/>
                <a:gd name="connsiteY1" fmla="*/ 0 h 183751"/>
                <a:gd name="connsiteX2" fmla="*/ 335756 w 488950"/>
                <a:gd name="connsiteY2" fmla="*/ 107133 h 183751"/>
                <a:gd name="connsiteX3" fmla="*/ 488950 w 488950"/>
                <a:gd name="connsiteY3" fmla="*/ 183751 h 183751"/>
                <a:gd name="connsiteX4" fmla="*/ 0 w 488950"/>
                <a:gd name="connsiteY4" fmla="*/ 183751 h 183751"/>
                <a:gd name="connsiteX0" fmla="*/ 0 w 488950"/>
                <a:gd name="connsiteY0" fmla="*/ 183751 h 183751"/>
                <a:gd name="connsiteX1" fmla="*/ 185738 w 488950"/>
                <a:gd name="connsiteY1" fmla="*/ 107133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57163 w 488950"/>
                <a:gd name="connsiteY1" fmla="*/ 109514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57163 w 488950"/>
                <a:gd name="connsiteY1" fmla="*/ 109514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57163 w 488950"/>
                <a:gd name="connsiteY1" fmla="*/ 109514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42900 w 488950"/>
                <a:gd name="connsiteY3" fmla="*/ 128564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42900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42900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42900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35757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35757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45651 h 145651"/>
                <a:gd name="connsiteX1" fmla="*/ 161926 w 488950"/>
                <a:gd name="connsiteY1" fmla="*/ 80939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61926 w 488950"/>
                <a:gd name="connsiteY1" fmla="*/ 80939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28614 w 488950"/>
                <a:gd name="connsiteY3" fmla="*/ 104752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8950" h="145651">
                  <a:moveTo>
                    <a:pt x="0" y="145651"/>
                  </a:moveTo>
                  <a:cubicBezTo>
                    <a:pt x="84932" y="127256"/>
                    <a:pt x="88901" y="125529"/>
                    <a:pt x="154782" y="102370"/>
                  </a:cubicBezTo>
                  <a:cubicBezTo>
                    <a:pt x="212461" y="68245"/>
                    <a:pt x="212989" y="69842"/>
                    <a:pt x="244475" y="0"/>
                  </a:cubicBezTo>
                  <a:cubicBezTo>
                    <a:pt x="261409" y="57936"/>
                    <a:pt x="290249" y="77772"/>
                    <a:pt x="328614" y="104752"/>
                  </a:cubicBezTo>
                  <a:cubicBezTo>
                    <a:pt x="377297" y="123148"/>
                    <a:pt x="421217" y="129636"/>
                    <a:pt x="488950" y="145651"/>
                  </a:cubicBezTo>
                  <a:lnTo>
                    <a:pt x="0" y="145651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Isosceles Triangle 158">
              <a:extLst>
                <a:ext uri="{FF2B5EF4-FFF2-40B4-BE49-F238E27FC236}">
                  <a16:creationId xmlns:a16="http://schemas.microsoft.com/office/drawing/2014/main" id="{F1DCAFD0-1125-4DE0-8DDF-158B0475E20C}"/>
                </a:ext>
              </a:extLst>
            </p:cNvPr>
            <p:cNvSpPr/>
            <p:nvPr/>
          </p:nvSpPr>
          <p:spPr>
            <a:xfrm>
              <a:off x="4054113" y="3192862"/>
              <a:ext cx="488950" cy="145651"/>
            </a:xfrm>
            <a:custGeom>
              <a:avLst/>
              <a:gdLst>
                <a:gd name="connsiteX0" fmla="*/ 0 w 488950"/>
                <a:gd name="connsiteY0" fmla="*/ 183751 h 183751"/>
                <a:gd name="connsiteX1" fmla="*/ 244475 w 488950"/>
                <a:gd name="connsiteY1" fmla="*/ 0 h 183751"/>
                <a:gd name="connsiteX2" fmla="*/ 488950 w 488950"/>
                <a:gd name="connsiteY2" fmla="*/ 183751 h 183751"/>
                <a:gd name="connsiteX3" fmla="*/ 0 w 488950"/>
                <a:gd name="connsiteY3" fmla="*/ 183751 h 183751"/>
                <a:gd name="connsiteX0" fmla="*/ 0 w 488950"/>
                <a:gd name="connsiteY0" fmla="*/ 183751 h 183751"/>
                <a:gd name="connsiteX1" fmla="*/ 244475 w 488950"/>
                <a:gd name="connsiteY1" fmla="*/ 0 h 183751"/>
                <a:gd name="connsiteX2" fmla="*/ 335756 w 488950"/>
                <a:gd name="connsiteY2" fmla="*/ 107133 h 183751"/>
                <a:gd name="connsiteX3" fmla="*/ 488950 w 488950"/>
                <a:gd name="connsiteY3" fmla="*/ 183751 h 183751"/>
                <a:gd name="connsiteX4" fmla="*/ 0 w 488950"/>
                <a:gd name="connsiteY4" fmla="*/ 183751 h 183751"/>
                <a:gd name="connsiteX0" fmla="*/ 0 w 488950"/>
                <a:gd name="connsiteY0" fmla="*/ 183751 h 183751"/>
                <a:gd name="connsiteX1" fmla="*/ 185738 w 488950"/>
                <a:gd name="connsiteY1" fmla="*/ 107133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57163 w 488950"/>
                <a:gd name="connsiteY1" fmla="*/ 109514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57163 w 488950"/>
                <a:gd name="connsiteY1" fmla="*/ 109514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57163 w 488950"/>
                <a:gd name="connsiteY1" fmla="*/ 109514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35756 w 488950"/>
                <a:gd name="connsiteY3" fmla="*/ 107133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83751 h 183751"/>
                <a:gd name="connsiteX1" fmla="*/ 161926 w 488950"/>
                <a:gd name="connsiteY1" fmla="*/ 119039 h 183751"/>
                <a:gd name="connsiteX2" fmla="*/ 244475 w 488950"/>
                <a:gd name="connsiteY2" fmla="*/ 0 h 183751"/>
                <a:gd name="connsiteX3" fmla="*/ 342900 w 488950"/>
                <a:gd name="connsiteY3" fmla="*/ 128564 h 183751"/>
                <a:gd name="connsiteX4" fmla="*/ 488950 w 488950"/>
                <a:gd name="connsiteY4" fmla="*/ 183751 h 183751"/>
                <a:gd name="connsiteX5" fmla="*/ 0 w 488950"/>
                <a:gd name="connsiteY5" fmla="*/ 183751 h 183751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42900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42900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42900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35757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69464 h 169464"/>
                <a:gd name="connsiteX1" fmla="*/ 161926 w 488950"/>
                <a:gd name="connsiteY1" fmla="*/ 104752 h 169464"/>
                <a:gd name="connsiteX2" fmla="*/ 239712 w 488950"/>
                <a:gd name="connsiteY2" fmla="*/ 0 h 169464"/>
                <a:gd name="connsiteX3" fmla="*/ 335757 w 488950"/>
                <a:gd name="connsiteY3" fmla="*/ 114277 h 169464"/>
                <a:gd name="connsiteX4" fmla="*/ 488950 w 488950"/>
                <a:gd name="connsiteY4" fmla="*/ 169464 h 169464"/>
                <a:gd name="connsiteX5" fmla="*/ 0 w 488950"/>
                <a:gd name="connsiteY5" fmla="*/ 169464 h 169464"/>
                <a:gd name="connsiteX0" fmla="*/ 0 w 488950"/>
                <a:gd name="connsiteY0" fmla="*/ 145651 h 145651"/>
                <a:gd name="connsiteX1" fmla="*/ 161926 w 488950"/>
                <a:gd name="connsiteY1" fmla="*/ 80939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61926 w 488950"/>
                <a:gd name="connsiteY1" fmla="*/ 80939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35757 w 488950"/>
                <a:gd name="connsiteY3" fmla="*/ 90464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  <a:gd name="connsiteX0" fmla="*/ 0 w 488950"/>
                <a:gd name="connsiteY0" fmla="*/ 145651 h 145651"/>
                <a:gd name="connsiteX1" fmla="*/ 154782 w 488950"/>
                <a:gd name="connsiteY1" fmla="*/ 102370 h 145651"/>
                <a:gd name="connsiteX2" fmla="*/ 244475 w 488950"/>
                <a:gd name="connsiteY2" fmla="*/ 0 h 145651"/>
                <a:gd name="connsiteX3" fmla="*/ 328614 w 488950"/>
                <a:gd name="connsiteY3" fmla="*/ 104752 h 145651"/>
                <a:gd name="connsiteX4" fmla="*/ 488950 w 488950"/>
                <a:gd name="connsiteY4" fmla="*/ 145651 h 145651"/>
                <a:gd name="connsiteX5" fmla="*/ 0 w 488950"/>
                <a:gd name="connsiteY5" fmla="*/ 145651 h 14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8950" h="145651">
                  <a:moveTo>
                    <a:pt x="0" y="145651"/>
                  </a:moveTo>
                  <a:cubicBezTo>
                    <a:pt x="84932" y="127256"/>
                    <a:pt x="88901" y="125529"/>
                    <a:pt x="154782" y="102370"/>
                  </a:cubicBezTo>
                  <a:cubicBezTo>
                    <a:pt x="212461" y="68245"/>
                    <a:pt x="212989" y="69842"/>
                    <a:pt x="244475" y="0"/>
                  </a:cubicBezTo>
                  <a:cubicBezTo>
                    <a:pt x="261409" y="57936"/>
                    <a:pt x="290249" y="77772"/>
                    <a:pt x="328614" y="104752"/>
                  </a:cubicBezTo>
                  <a:cubicBezTo>
                    <a:pt x="377297" y="123148"/>
                    <a:pt x="421217" y="129636"/>
                    <a:pt x="488950" y="145651"/>
                  </a:cubicBezTo>
                  <a:lnTo>
                    <a:pt x="0" y="145651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DB27AB4C-CCCB-451C-8DB1-DFD3136BED8A}"/>
              </a:ext>
            </a:extLst>
          </p:cNvPr>
          <p:cNvGrpSpPr/>
          <p:nvPr/>
        </p:nvGrpSpPr>
        <p:grpSpPr>
          <a:xfrm>
            <a:off x="6063386" y="6093005"/>
            <a:ext cx="158750" cy="317500"/>
            <a:chOff x="4894544" y="3663950"/>
            <a:chExt cx="158750" cy="317500"/>
          </a:xfrm>
        </p:grpSpPr>
        <p:sp>
          <p:nvSpPr>
            <p:cNvPr id="185" name="Isosceles Triangle 184">
              <a:extLst>
                <a:ext uri="{FF2B5EF4-FFF2-40B4-BE49-F238E27FC236}">
                  <a16:creationId xmlns:a16="http://schemas.microsoft.com/office/drawing/2014/main" id="{6A881DF2-82DE-4B99-B38F-26E4E33A60DA}"/>
                </a:ext>
              </a:extLst>
            </p:cNvPr>
            <p:cNvSpPr/>
            <p:nvPr/>
          </p:nvSpPr>
          <p:spPr>
            <a:xfrm>
              <a:off x="4917135" y="3691686"/>
              <a:ext cx="113568" cy="28618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63E93D6-BF76-4068-84B1-E04546AEF0ED}"/>
                </a:ext>
              </a:extLst>
            </p:cNvPr>
            <p:cNvSpPr/>
            <p:nvPr/>
          </p:nvSpPr>
          <p:spPr>
            <a:xfrm>
              <a:off x="4894544" y="3663950"/>
              <a:ext cx="158750" cy="1587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92037BD-C713-40E7-8441-7A78BFAE0626}"/>
                </a:ext>
              </a:extLst>
            </p:cNvPr>
            <p:cNvCxnSpPr>
              <a:cxnSpLocks/>
              <a:stCxn id="185" idx="1"/>
            </p:cNvCxnSpPr>
            <p:nvPr/>
          </p:nvCxnSpPr>
          <p:spPr>
            <a:xfrm>
              <a:off x="4945527" y="3834777"/>
              <a:ext cx="69386" cy="776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D7F8CC5A-61A1-477F-BC8F-C850EED88714}"/>
                </a:ext>
              </a:extLst>
            </p:cNvPr>
            <p:cNvCxnSpPr>
              <a:cxnSpLocks/>
              <a:stCxn id="185" idx="5"/>
            </p:cNvCxnSpPr>
            <p:nvPr/>
          </p:nvCxnSpPr>
          <p:spPr>
            <a:xfrm flipH="1">
              <a:off x="4938713" y="3834777"/>
              <a:ext cx="63598" cy="728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63CB9769-6B24-4F1E-9506-B68A4D5C14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2044" y="3907631"/>
              <a:ext cx="97631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3401BBD-3683-49C4-9921-3C88541422F0}"/>
                </a:ext>
              </a:extLst>
            </p:cNvPr>
            <p:cNvCxnSpPr>
              <a:cxnSpLocks/>
            </p:cNvCxnSpPr>
            <p:nvPr/>
          </p:nvCxnSpPr>
          <p:spPr>
            <a:xfrm>
              <a:off x="4933950" y="3900488"/>
              <a:ext cx="97631" cy="809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798FFEF2-1D72-4B73-96A9-47051453767B}"/>
              </a:ext>
            </a:extLst>
          </p:cNvPr>
          <p:cNvSpPr/>
          <p:nvPr/>
        </p:nvSpPr>
        <p:spPr>
          <a:xfrm>
            <a:off x="4302336" y="3870885"/>
            <a:ext cx="3694256" cy="9686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74D9479-1674-4024-B2DC-1C55AE805B5A}"/>
              </a:ext>
            </a:extLst>
          </p:cNvPr>
          <p:cNvSpPr txBox="1"/>
          <p:nvPr/>
        </p:nvSpPr>
        <p:spPr>
          <a:xfrm>
            <a:off x="1564073" y="3646897"/>
            <a:ext cx="453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QVP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BDFBFAAF-52C3-456F-AB19-D36366E4EA93}"/>
              </a:ext>
            </a:extLst>
          </p:cNvPr>
          <p:cNvSpPr txBox="1"/>
          <p:nvPr/>
        </p:nvSpPr>
        <p:spPr>
          <a:xfrm>
            <a:off x="2612826" y="3540338"/>
            <a:ext cx="2231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Azimuthal average of </a:t>
            </a:r>
          </a:p>
          <a:p>
            <a:r>
              <a:rPr lang="en-US" sz="1200" b="1" dirty="0"/>
              <a:t>sea sector </a:t>
            </a:r>
            <a:r>
              <a:rPr lang="en-US" sz="1200" dirty="0"/>
              <a:t>at each height level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9C296E-8C45-41CF-9CF5-CF761EBDD665}"/>
              </a:ext>
            </a:extLst>
          </p:cNvPr>
          <p:cNvGrpSpPr/>
          <p:nvPr/>
        </p:nvGrpSpPr>
        <p:grpSpPr>
          <a:xfrm>
            <a:off x="3660573" y="264651"/>
            <a:ext cx="7063663" cy="2981564"/>
            <a:chOff x="2408534" y="617934"/>
            <a:chExt cx="7063663" cy="2981564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8858F771-98AD-4160-8D21-B007480A0601}"/>
                </a:ext>
              </a:extLst>
            </p:cNvPr>
            <p:cNvGrpSpPr/>
            <p:nvPr/>
          </p:nvGrpSpPr>
          <p:grpSpPr>
            <a:xfrm>
              <a:off x="5847303" y="2809275"/>
              <a:ext cx="1604535" cy="787806"/>
              <a:chOff x="5881639" y="3917157"/>
              <a:chExt cx="1286229" cy="631522"/>
            </a:xfrm>
          </p:grpSpPr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CC6EBB78-A425-4E28-8DBE-6949DAD38995}"/>
                  </a:ext>
                </a:extLst>
              </p:cNvPr>
              <p:cNvSpPr/>
              <p:nvPr/>
            </p:nvSpPr>
            <p:spPr>
              <a:xfrm>
                <a:off x="6074835" y="3920032"/>
                <a:ext cx="900321" cy="628647"/>
              </a:xfrm>
              <a:custGeom>
                <a:avLst/>
                <a:gdLst>
                  <a:gd name="connsiteX0" fmla="*/ 0 w 595313"/>
                  <a:gd name="connsiteY0" fmla="*/ 414338 h 414338"/>
                  <a:gd name="connsiteX1" fmla="*/ 257175 w 595313"/>
                  <a:gd name="connsiteY1" fmla="*/ 0 h 414338"/>
                  <a:gd name="connsiteX2" fmla="*/ 595313 w 595313"/>
                  <a:gd name="connsiteY2" fmla="*/ 414338 h 414338"/>
                  <a:gd name="connsiteX3" fmla="*/ 0 w 595313"/>
                  <a:gd name="connsiteY3" fmla="*/ 414338 h 414338"/>
                  <a:gd name="connsiteX0" fmla="*/ 0 w 595313"/>
                  <a:gd name="connsiteY0" fmla="*/ 415676 h 415676"/>
                  <a:gd name="connsiteX1" fmla="*/ 257175 w 595313"/>
                  <a:gd name="connsiteY1" fmla="*/ 1338 h 415676"/>
                  <a:gd name="connsiteX2" fmla="*/ 595313 w 595313"/>
                  <a:gd name="connsiteY2" fmla="*/ 415676 h 415676"/>
                  <a:gd name="connsiteX3" fmla="*/ 0 w 595313"/>
                  <a:gd name="connsiteY3" fmla="*/ 415676 h 415676"/>
                  <a:gd name="connsiteX0" fmla="*/ 0 w 595313"/>
                  <a:gd name="connsiteY0" fmla="*/ 415676 h 415676"/>
                  <a:gd name="connsiteX1" fmla="*/ 257175 w 595313"/>
                  <a:gd name="connsiteY1" fmla="*/ 1338 h 415676"/>
                  <a:gd name="connsiteX2" fmla="*/ 595313 w 595313"/>
                  <a:gd name="connsiteY2" fmla="*/ 415676 h 415676"/>
                  <a:gd name="connsiteX3" fmla="*/ 0 w 595313"/>
                  <a:gd name="connsiteY3" fmla="*/ 415676 h 41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5313" h="415676">
                    <a:moveTo>
                      <a:pt x="0" y="415676"/>
                    </a:moveTo>
                    <a:cubicBezTo>
                      <a:pt x="85725" y="277563"/>
                      <a:pt x="204788" y="-8187"/>
                      <a:pt x="257175" y="1338"/>
                    </a:cubicBezTo>
                    <a:cubicBezTo>
                      <a:pt x="317500" y="-22474"/>
                      <a:pt x="482600" y="277563"/>
                      <a:pt x="595313" y="415676"/>
                    </a:cubicBezTo>
                    <a:lnTo>
                      <a:pt x="0" y="415676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9E1025D7-DC42-4DB7-9E39-20449E26BDD9}"/>
                  </a:ext>
                </a:extLst>
              </p:cNvPr>
              <p:cNvSpPr/>
              <p:nvPr/>
            </p:nvSpPr>
            <p:spPr>
              <a:xfrm>
                <a:off x="6362700" y="3917157"/>
                <a:ext cx="252413" cy="176212"/>
              </a:xfrm>
              <a:custGeom>
                <a:avLst/>
                <a:gdLst>
                  <a:gd name="connsiteX0" fmla="*/ 0 w 252413"/>
                  <a:gd name="connsiteY0" fmla="*/ 102393 h 176212"/>
                  <a:gd name="connsiteX1" fmla="*/ 28575 w 252413"/>
                  <a:gd name="connsiteY1" fmla="*/ 142875 h 176212"/>
                  <a:gd name="connsiteX2" fmla="*/ 83344 w 252413"/>
                  <a:gd name="connsiteY2" fmla="*/ 123825 h 176212"/>
                  <a:gd name="connsiteX3" fmla="*/ 140494 w 252413"/>
                  <a:gd name="connsiteY3" fmla="*/ 176212 h 176212"/>
                  <a:gd name="connsiteX4" fmla="*/ 195263 w 252413"/>
                  <a:gd name="connsiteY4" fmla="*/ 130968 h 176212"/>
                  <a:gd name="connsiteX5" fmla="*/ 245269 w 252413"/>
                  <a:gd name="connsiteY5" fmla="*/ 145256 h 176212"/>
                  <a:gd name="connsiteX6" fmla="*/ 252413 w 252413"/>
                  <a:gd name="connsiteY6" fmla="*/ 123825 h 176212"/>
                  <a:gd name="connsiteX7" fmla="*/ 192882 w 252413"/>
                  <a:gd name="connsiteY7" fmla="*/ 57150 h 176212"/>
                  <a:gd name="connsiteX8" fmla="*/ 138113 w 252413"/>
                  <a:gd name="connsiteY8" fmla="*/ 11906 h 176212"/>
                  <a:gd name="connsiteX9" fmla="*/ 107157 w 252413"/>
                  <a:gd name="connsiteY9" fmla="*/ 0 h 176212"/>
                  <a:gd name="connsiteX10" fmla="*/ 80963 w 252413"/>
                  <a:gd name="connsiteY10" fmla="*/ 4762 h 176212"/>
                  <a:gd name="connsiteX11" fmla="*/ 54769 w 252413"/>
                  <a:gd name="connsiteY11" fmla="*/ 26193 h 176212"/>
                  <a:gd name="connsiteX12" fmla="*/ 45244 w 252413"/>
                  <a:gd name="connsiteY12" fmla="*/ 45243 h 176212"/>
                  <a:gd name="connsiteX13" fmla="*/ 0 w 252413"/>
                  <a:gd name="connsiteY13" fmla="*/ 102393 h 176212"/>
                  <a:gd name="connsiteX0" fmla="*/ 0 w 252413"/>
                  <a:gd name="connsiteY0" fmla="*/ 102393 h 176212"/>
                  <a:gd name="connsiteX1" fmla="*/ 28575 w 252413"/>
                  <a:gd name="connsiteY1" fmla="*/ 142875 h 176212"/>
                  <a:gd name="connsiteX2" fmla="*/ 83344 w 252413"/>
                  <a:gd name="connsiteY2" fmla="*/ 123825 h 176212"/>
                  <a:gd name="connsiteX3" fmla="*/ 140494 w 252413"/>
                  <a:gd name="connsiteY3" fmla="*/ 176212 h 176212"/>
                  <a:gd name="connsiteX4" fmla="*/ 195263 w 252413"/>
                  <a:gd name="connsiteY4" fmla="*/ 130968 h 176212"/>
                  <a:gd name="connsiteX5" fmla="*/ 245269 w 252413"/>
                  <a:gd name="connsiteY5" fmla="*/ 145256 h 176212"/>
                  <a:gd name="connsiteX6" fmla="*/ 252413 w 252413"/>
                  <a:gd name="connsiteY6" fmla="*/ 123825 h 176212"/>
                  <a:gd name="connsiteX7" fmla="*/ 192882 w 252413"/>
                  <a:gd name="connsiteY7" fmla="*/ 57150 h 176212"/>
                  <a:gd name="connsiteX8" fmla="*/ 138113 w 252413"/>
                  <a:gd name="connsiteY8" fmla="*/ 11906 h 176212"/>
                  <a:gd name="connsiteX9" fmla="*/ 107157 w 252413"/>
                  <a:gd name="connsiteY9" fmla="*/ 0 h 176212"/>
                  <a:gd name="connsiteX10" fmla="*/ 80963 w 252413"/>
                  <a:gd name="connsiteY10" fmla="*/ 4762 h 176212"/>
                  <a:gd name="connsiteX11" fmla="*/ 54769 w 252413"/>
                  <a:gd name="connsiteY11" fmla="*/ 26193 h 176212"/>
                  <a:gd name="connsiteX12" fmla="*/ 19050 w 252413"/>
                  <a:gd name="connsiteY12" fmla="*/ 69056 h 176212"/>
                  <a:gd name="connsiteX13" fmla="*/ 0 w 252413"/>
                  <a:gd name="connsiteY13" fmla="*/ 102393 h 176212"/>
                  <a:gd name="connsiteX0" fmla="*/ 0 w 252413"/>
                  <a:gd name="connsiteY0" fmla="*/ 102393 h 176212"/>
                  <a:gd name="connsiteX1" fmla="*/ 28575 w 252413"/>
                  <a:gd name="connsiteY1" fmla="*/ 142875 h 176212"/>
                  <a:gd name="connsiteX2" fmla="*/ 83344 w 252413"/>
                  <a:gd name="connsiteY2" fmla="*/ 123825 h 176212"/>
                  <a:gd name="connsiteX3" fmla="*/ 140494 w 252413"/>
                  <a:gd name="connsiteY3" fmla="*/ 176212 h 176212"/>
                  <a:gd name="connsiteX4" fmla="*/ 195263 w 252413"/>
                  <a:gd name="connsiteY4" fmla="*/ 130968 h 176212"/>
                  <a:gd name="connsiteX5" fmla="*/ 245269 w 252413"/>
                  <a:gd name="connsiteY5" fmla="*/ 145256 h 176212"/>
                  <a:gd name="connsiteX6" fmla="*/ 252413 w 252413"/>
                  <a:gd name="connsiteY6" fmla="*/ 123825 h 176212"/>
                  <a:gd name="connsiteX7" fmla="*/ 192882 w 252413"/>
                  <a:gd name="connsiteY7" fmla="*/ 57150 h 176212"/>
                  <a:gd name="connsiteX8" fmla="*/ 147638 w 252413"/>
                  <a:gd name="connsiteY8" fmla="*/ 9525 h 176212"/>
                  <a:gd name="connsiteX9" fmla="*/ 107157 w 252413"/>
                  <a:gd name="connsiteY9" fmla="*/ 0 h 176212"/>
                  <a:gd name="connsiteX10" fmla="*/ 80963 w 252413"/>
                  <a:gd name="connsiteY10" fmla="*/ 4762 h 176212"/>
                  <a:gd name="connsiteX11" fmla="*/ 54769 w 252413"/>
                  <a:gd name="connsiteY11" fmla="*/ 26193 h 176212"/>
                  <a:gd name="connsiteX12" fmla="*/ 19050 w 252413"/>
                  <a:gd name="connsiteY12" fmla="*/ 69056 h 176212"/>
                  <a:gd name="connsiteX13" fmla="*/ 0 w 252413"/>
                  <a:gd name="connsiteY13" fmla="*/ 102393 h 176212"/>
                  <a:gd name="connsiteX0" fmla="*/ 0 w 252413"/>
                  <a:gd name="connsiteY0" fmla="*/ 102393 h 176212"/>
                  <a:gd name="connsiteX1" fmla="*/ 28575 w 252413"/>
                  <a:gd name="connsiteY1" fmla="*/ 142875 h 176212"/>
                  <a:gd name="connsiteX2" fmla="*/ 83344 w 252413"/>
                  <a:gd name="connsiteY2" fmla="*/ 123825 h 176212"/>
                  <a:gd name="connsiteX3" fmla="*/ 140494 w 252413"/>
                  <a:gd name="connsiteY3" fmla="*/ 176212 h 176212"/>
                  <a:gd name="connsiteX4" fmla="*/ 195263 w 252413"/>
                  <a:gd name="connsiteY4" fmla="*/ 130968 h 176212"/>
                  <a:gd name="connsiteX5" fmla="*/ 245269 w 252413"/>
                  <a:gd name="connsiteY5" fmla="*/ 145256 h 176212"/>
                  <a:gd name="connsiteX6" fmla="*/ 252413 w 252413"/>
                  <a:gd name="connsiteY6" fmla="*/ 123825 h 176212"/>
                  <a:gd name="connsiteX7" fmla="*/ 195264 w 252413"/>
                  <a:gd name="connsiteY7" fmla="*/ 54768 h 176212"/>
                  <a:gd name="connsiteX8" fmla="*/ 147638 w 252413"/>
                  <a:gd name="connsiteY8" fmla="*/ 9525 h 176212"/>
                  <a:gd name="connsiteX9" fmla="*/ 107157 w 252413"/>
                  <a:gd name="connsiteY9" fmla="*/ 0 h 176212"/>
                  <a:gd name="connsiteX10" fmla="*/ 80963 w 252413"/>
                  <a:gd name="connsiteY10" fmla="*/ 4762 h 176212"/>
                  <a:gd name="connsiteX11" fmla="*/ 54769 w 252413"/>
                  <a:gd name="connsiteY11" fmla="*/ 26193 h 176212"/>
                  <a:gd name="connsiteX12" fmla="*/ 19050 w 252413"/>
                  <a:gd name="connsiteY12" fmla="*/ 69056 h 176212"/>
                  <a:gd name="connsiteX13" fmla="*/ 0 w 252413"/>
                  <a:gd name="connsiteY13" fmla="*/ 102393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2413" h="176212">
                    <a:moveTo>
                      <a:pt x="0" y="102393"/>
                    </a:moveTo>
                    <a:lnTo>
                      <a:pt x="28575" y="142875"/>
                    </a:lnTo>
                    <a:lnTo>
                      <a:pt x="83344" y="123825"/>
                    </a:lnTo>
                    <a:lnTo>
                      <a:pt x="140494" y="176212"/>
                    </a:lnTo>
                    <a:lnTo>
                      <a:pt x="195263" y="130968"/>
                    </a:lnTo>
                    <a:lnTo>
                      <a:pt x="245269" y="145256"/>
                    </a:lnTo>
                    <a:lnTo>
                      <a:pt x="252413" y="123825"/>
                    </a:lnTo>
                    <a:lnTo>
                      <a:pt x="195264" y="54768"/>
                    </a:lnTo>
                    <a:lnTo>
                      <a:pt x="147638" y="9525"/>
                    </a:lnTo>
                    <a:lnTo>
                      <a:pt x="107157" y="0"/>
                    </a:lnTo>
                    <a:lnTo>
                      <a:pt x="80963" y="4762"/>
                    </a:lnTo>
                    <a:lnTo>
                      <a:pt x="54769" y="26193"/>
                    </a:lnTo>
                    <a:lnTo>
                      <a:pt x="19050" y="69056"/>
                    </a:lnTo>
                    <a:lnTo>
                      <a:pt x="0" y="1023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154D3DE-3E0B-4B23-8CFB-74F00E102EFF}"/>
                  </a:ext>
                </a:extLst>
              </p:cNvPr>
              <p:cNvSpPr/>
              <p:nvPr/>
            </p:nvSpPr>
            <p:spPr>
              <a:xfrm>
                <a:off x="5881639" y="4133003"/>
                <a:ext cx="595313" cy="415676"/>
              </a:xfrm>
              <a:custGeom>
                <a:avLst/>
                <a:gdLst>
                  <a:gd name="connsiteX0" fmla="*/ 0 w 595313"/>
                  <a:gd name="connsiteY0" fmla="*/ 414338 h 414338"/>
                  <a:gd name="connsiteX1" fmla="*/ 257175 w 595313"/>
                  <a:gd name="connsiteY1" fmla="*/ 0 h 414338"/>
                  <a:gd name="connsiteX2" fmla="*/ 595313 w 595313"/>
                  <a:gd name="connsiteY2" fmla="*/ 414338 h 414338"/>
                  <a:gd name="connsiteX3" fmla="*/ 0 w 595313"/>
                  <a:gd name="connsiteY3" fmla="*/ 414338 h 414338"/>
                  <a:gd name="connsiteX0" fmla="*/ 0 w 595313"/>
                  <a:gd name="connsiteY0" fmla="*/ 415676 h 415676"/>
                  <a:gd name="connsiteX1" fmla="*/ 257175 w 595313"/>
                  <a:gd name="connsiteY1" fmla="*/ 1338 h 415676"/>
                  <a:gd name="connsiteX2" fmla="*/ 595313 w 595313"/>
                  <a:gd name="connsiteY2" fmla="*/ 415676 h 415676"/>
                  <a:gd name="connsiteX3" fmla="*/ 0 w 595313"/>
                  <a:gd name="connsiteY3" fmla="*/ 415676 h 415676"/>
                  <a:gd name="connsiteX0" fmla="*/ 0 w 595313"/>
                  <a:gd name="connsiteY0" fmla="*/ 415676 h 415676"/>
                  <a:gd name="connsiteX1" fmla="*/ 257175 w 595313"/>
                  <a:gd name="connsiteY1" fmla="*/ 1338 h 415676"/>
                  <a:gd name="connsiteX2" fmla="*/ 595313 w 595313"/>
                  <a:gd name="connsiteY2" fmla="*/ 415676 h 415676"/>
                  <a:gd name="connsiteX3" fmla="*/ 0 w 595313"/>
                  <a:gd name="connsiteY3" fmla="*/ 415676 h 41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5313" h="415676">
                    <a:moveTo>
                      <a:pt x="0" y="415676"/>
                    </a:moveTo>
                    <a:cubicBezTo>
                      <a:pt x="85725" y="277563"/>
                      <a:pt x="204788" y="-8187"/>
                      <a:pt x="257175" y="1338"/>
                    </a:cubicBezTo>
                    <a:cubicBezTo>
                      <a:pt x="317500" y="-22474"/>
                      <a:pt x="482600" y="277563"/>
                      <a:pt x="595313" y="415676"/>
                    </a:cubicBezTo>
                    <a:lnTo>
                      <a:pt x="0" y="415676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D4E644D7-7331-48F8-BCEB-D1ACE8C8B5C8}"/>
                  </a:ext>
                </a:extLst>
              </p:cNvPr>
              <p:cNvSpPr/>
              <p:nvPr/>
            </p:nvSpPr>
            <p:spPr>
              <a:xfrm>
                <a:off x="6067665" y="4130663"/>
                <a:ext cx="181493" cy="126702"/>
              </a:xfrm>
              <a:custGeom>
                <a:avLst/>
                <a:gdLst>
                  <a:gd name="connsiteX0" fmla="*/ 0 w 252413"/>
                  <a:gd name="connsiteY0" fmla="*/ 102393 h 176212"/>
                  <a:gd name="connsiteX1" fmla="*/ 28575 w 252413"/>
                  <a:gd name="connsiteY1" fmla="*/ 142875 h 176212"/>
                  <a:gd name="connsiteX2" fmla="*/ 83344 w 252413"/>
                  <a:gd name="connsiteY2" fmla="*/ 123825 h 176212"/>
                  <a:gd name="connsiteX3" fmla="*/ 140494 w 252413"/>
                  <a:gd name="connsiteY3" fmla="*/ 176212 h 176212"/>
                  <a:gd name="connsiteX4" fmla="*/ 195263 w 252413"/>
                  <a:gd name="connsiteY4" fmla="*/ 130968 h 176212"/>
                  <a:gd name="connsiteX5" fmla="*/ 245269 w 252413"/>
                  <a:gd name="connsiteY5" fmla="*/ 145256 h 176212"/>
                  <a:gd name="connsiteX6" fmla="*/ 252413 w 252413"/>
                  <a:gd name="connsiteY6" fmla="*/ 123825 h 176212"/>
                  <a:gd name="connsiteX7" fmla="*/ 192882 w 252413"/>
                  <a:gd name="connsiteY7" fmla="*/ 57150 h 176212"/>
                  <a:gd name="connsiteX8" fmla="*/ 138113 w 252413"/>
                  <a:gd name="connsiteY8" fmla="*/ 11906 h 176212"/>
                  <a:gd name="connsiteX9" fmla="*/ 107157 w 252413"/>
                  <a:gd name="connsiteY9" fmla="*/ 0 h 176212"/>
                  <a:gd name="connsiteX10" fmla="*/ 80963 w 252413"/>
                  <a:gd name="connsiteY10" fmla="*/ 4762 h 176212"/>
                  <a:gd name="connsiteX11" fmla="*/ 54769 w 252413"/>
                  <a:gd name="connsiteY11" fmla="*/ 26193 h 176212"/>
                  <a:gd name="connsiteX12" fmla="*/ 45244 w 252413"/>
                  <a:gd name="connsiteY12" fmla="*/ 45243 h 176212"/>
                  <a:gd name="connsiteX13" fmla="*/ 0 w 252413"/>
                  <a:gd name="connsiteY13" fmla="*/ 102393 h 176212"/>
                  <a:gd name="connsiteX0" fmla="*/ 0 w 252413"/>
                  <a:gd name="connsiteY0" fmla="*/ 102393 h 176212"/>
                  <a:gd name="connsiteX1" fmla="*/ 28575 w 252413"/>
                  <a:gd name="connsiteY1" fmla="*/ 142875 h 176212"/>
                  <a:gd name="connsiteX2" fmla="*/ 83344 w 252413"/>
                  <a:gd name="connsiteY2" fmla="*/ 123825 h 176212"/>
                  <a:gd name="connsiteX3" fmla="*/ 140494 w 252413"/>
                  <a:gd name="connsiteY3" fmla="*/ 176212 h 176212"/>
                  <a:gd name="connsiteX4" fmla="*/ 195263 w 252413"/>
                  <a:gd name="connsiteY4" fmla="*/ 130968 h 176212"/>
                  <a:gd name="connsiteX5" fmla="*/ 245269 w 252413"/>
                  <a:gd name="connsiteY5" fmla="*/ 145256 h 176212"/>
                  <a:gd name="connsiteX6" fmla="*/ 252413 w 252413"/>
                  <a:gd name="connsiteY6" fmla="*/ 123825 h 176212"/>
                  <a:gd name="connsiteX7" fmla="*/ 192882 w 252413"/>
                  <a:gd name="connsiteY7" fmla="*/ 57150 h 176212"/>
                  <a:gd name="connsiteX8" fmla="*/ 138113 w 252413"/>
                  <a:gd name="connsiteY8" fmla="*/ 11906 h 176212"/>
                  <a:gd name="connsiteX9" fmla="*/ 107157 w 252413"/>
                  <a:gd name="connsiteY9" fmla="*/ 0 h 176212"/>
                  <a:gd name="connsiteX10" fmla="*/ 80963 w 252413"/>
                  <a:gd name="connsiteY10" fmla="*/ 4762 h 176212"/>
                  <a:gd name="connsiteX11" fmla="*/ 54769 w 252413"/>
                  <a:gd name="connsiteY11" fmla="*/ 26193 h 176212"/>
                  <a:gd name="connsiteX12" fmla="*/ 19050 w 252413"/>
                  <a:gd name="connsiteY12" fmla="*/ 69056 h 176212"/>
                  <a:gd name="connsiteX13" fmla="*/ 0 w 252413"/>
                  <a:gd name="connsiteY13" fmla="*/ 102393 h 176212"/>
                  <a:gd name="connsiteX0" fmla="*/ 0 w 252413"/>
                  <a:gd name="connsiteY0" fmla="*/ 102393 h 176212"/>
                  <a:gd name="connsiteX1" fmla="*/ 28575 w 252413"/>
                  <a:gd name="connsiteY1" fmla="*/ 142875 h 176212"/>
                  <a:gd name="connsiteX2" fmla="*/ 83344 w 252413"/>
                  <a:gd name="connsiteY2" fmla="*/ 123825 h 176212"/>
                  <a:gd name="connsiteX3" fmla="*/ 140494 w 252413"/>
                  <a:gd name="connsiteY3" fmla="*/ 176212 h 176212"/>
                  <a:gd name="connsiteX4" fmla="*/ 195263 w 252413"/>
                  <a:gd name="connsiteY4" fmla="*/ 130968 h 176212"/>
                  <a:gd name="connsiteX5" fmla="*/ 245269 w 252413"/>
                  <a:gd name="connsiteY5" fmla="*/ 145256 h 176212"/>
                  <a:gd name="connsiteX6" fmla="*/ 252413 w 252413"/>
                  <a:gd name="connsiteY6" fmla="*/ 123825 h 176212"/>
                  <a:gd name="connsiteX7" fmla="*/ 192882 w 252413"/>
                  <a:gd name="connsiteY7" fmla="*/ 57150 h 176212"/>
                  <a:gd name="connsiteX8" fmla="*/ 147638 w 252413"/>
                  <a:gd name="connsiteY8" fmla="*/ 9525 h 176212"/>
                  <a:gd name="connsiteX9" fmla="*/ 107157 w 252413"/>
                  <a:gd name="connsiteY9" fmla="*/ 0 h 176212"/>
                  <a:gd name="connsiteX10" fmla="*/ 80963 w 252413"/>
                  <a:gd name="connsiteY10" fmla="*/ 4762 h 176212"/>
                  <a:gd name="connsiteX11" fmla="*/ 54769 w 252413"/>
                  <a:gd name="connsiteY11" fmla="*/ 26193 h 176212"/>
                  <a:gd name="connsiteX12" fmla="*/ 19050 w 252413"/>
                  <a:gd name="connsiteY12" fmla="*/ 69056 h 176212"/>
                  <a:gd name="connsiteX13" fmla="*/ 0 w 252413"/>
                  <a:gd name="connsiteY13" fmla="*/ 102393 h 176212"/>
                  <a:gd name="connsiteX0" fmla="*/ 0 w 252413"/>
                  <a:gd name="connsiteY0" fmla="*/ 102393 h 176212"/>
                  <a:gd name="connsiteX1" fmla="*/ 28575 w 252413"/>
                  <a:gd name="connsiteY1" fmla="*/ 142875 h 176212"/>
                  <a:gd name="connsiteX2" fmla="*/ 83344 w 252413"/>
                  <a:gd name="connsiteY2" fmla="*/ 123825 h 176212"/>
                  <a:gd name="connsiteX3" fmla="*/ 140494 w 252413"/>
                  <a:gd name="connsiteY3" fmla="*/ 176212 h 176212"/>
                  <a:gd name="connsiteX4" fmla="*/ 195263 w 252413"/>
                  <a:gd name="connsiteY4" fmla="*/ 130968 h 176212"/>
                  <a:gd name="connsiteX5" fmla="*/ 245269 w 252413"/>
                  <a:gd name="connsiteY5" fmla="*/ 145256 h 176212"/>
                  <a:gd name="connsiteX6" fmla="*/ 252413 w 252413"/>
                  <a:gd name="connsiteY6" fmla="*/ 123825 h 176212"/>
                  <a:gd name="connsiteX7" fmla="*/ 195264 w 252413"/>
                  <a:gd name="connsiteY7" fmla="*/ 54768 h 176212"/>
                  <a:gd name="connsiteX8" fmla="*/ 147638 w 252413"/>
                  <a:gd name="connsiteY8" fmla="*/ 9525 h 176212"/>
                  <a:gd name="connsiteX9" fmla="*/ 107157 w 252413"/>
                  <a:gd name="connsiteY9" fmla="*/ 0 h 176212"/>
                  <a:gd name="connsiteX10" fmla="*/ 80963 w 252413"/>
                  <a:gd name="connsiteY10" fmla="*/ 4762 h 176212"/>
                  <a:gd name="connsiteX11" fmla="*/ 54769 w 252413"/>
                  <a:gd name="connsiteY11" fmla="*/ 26193 h 176212"/>
                  <a:gd name="connsiteX12" fmla="*/ 19050 w 252413"/>
                  <a:gd name="connsiteY12" fmla="*/ 69056 h 176212"/>
                  <a:gd name="connsiteX13" fmla="*/ 0 w 252413"/>
                  <a:gd name="connsiteY13" fmla="*/ 102393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2413" h="176212">
                    <a:moveTo>
                      <a:pt x="0" y="102393"/>
                    </a:moveTo>
                    <a:lnTo>
                      <a:pt x="28575" y="142875"/>
                    </a:lnTo>
                    <a:lnTo>
                      <a:pt x="83344" y="123825"/>
                    </a:lnTo>
                    <a:lnTo>
                      <a:pt x="140494" y="176212"/>
                    </a:lnTo>
                    <a:lnTo>
                      <a:pt x="195263" y="130968"/>
                    </a:lnTo>
                    <a:lnTo>
                      <a:pt x="245269" y="145256"/>
                    </a:lnTo>
                    <a:lnTo>
                      <a:pt x="252413" y="123825"/>
                    </a:lnTo>
                    <a:lnTo>
                      <a:pt x="195264" y="54768"/>
                    </a:lnTo>
                    <a:lnTo>
                      <a:pt x="147638" y="9525"/>
                    </a:lnTo>
                    <a:lnTo>
                      <a:pt x="107157" y="0"/>
                    </a:lnTo>
                    <a:lnTo>
                      <a:pt x="80963" y="4762"/>
                    </a:lnTo>
                    <a:lnTo>
                      <a:pt x="54769" y="26193"/>
                    </a:lnTo>
                    <a:lnTo>
                      <a:pt x="19050" y="69056"/>
                    </a:lnTo>
                    <a:lnTo>
                      <a:pt x="0" y="1023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93780239-6583-4922-ADE8-72491A61990C}"/>
                  </a:ext>
                </a:extLst>
              </p:cNvPr>
              <p:cNvSpPr/>
              <p:nvPr/>
            </p:nvSpPr>
            <p:spPr>
              <a:xfrm>
                <a:off x="6732848" y="4244927"/>
                <a:ext cx="435020" cy="303752"/>
              </a:xfrm>
              <a:custGeom>
                <a:avLst/>
                <a:gdLst>
                  <a:gd name="connsiteX0" fmla="*/ 0 w 595313"/>
                  <a:gd name="connsiteY0" fmla="*/ 414338 h 414338"/>
                  <a:gd name="connsiteX1" fmla="*/ 257175 w 595313"/>
                  <a:gd name="connsiteY1" fmla="*/ 0 h 414338"/>
                  <a:gd name="connsiteX2" fmla="*/ 595313 w 595313"/>
                  <a:gd name="connsiteY2" fmla="*/ 414338 h 414338"/>
                  <a:gd name="connsiteX3" fmla="*/ 0 w 595313"/>
                  <a:gd name="connsiteY3" fmla="*/ 414338 h 414338"/>
                  <a:gd name="connsiteX0" fmla="*/ 0 w 595313"/>
                  <a:gd name="connsiteY0" fmla="*/ 415676 h 415676"/>
                  <a:gd name="connsiteX1" fmla="*/ 257175 w 595313"/>
                  <a:gd name="connsiteY1" fmla="*/ 1338 h 415676"/>
                  <a:gd name="connsiteX2" fmla="*/ 595313 w 595313"/>
                  <a:gd name="connsiteY2" fmla="*/ 415676 h 415676"/>
                  <a:gd name="connsiteX3" fmla="*/ 0 w 595313"/>
                  <a:gd name="connsiteY3" fmla="*/ 415676 h 415676"/>
                  <a:gd name="connsiteX0" fmla="*/ 0 w 595313"/>
                  <a:gd name="connsiteY0" fmla="*/ 415676 h 415676"/>
                  <a:gd name="connsiteX1" fmla="*/ 257175 w 595313"/>
                  <a:gd name="connsiteY1" fmla="*/ 1338 h 415676"/>
                  <a:gd name="connsiteX2" fmla="*/ 595313 w 595313"/>
                  <a:gd name="connsiteY2" fmla="*/ 415676 h 415676"/>
                  <a:gd name="connsiteX3" fmla="*/ 0 w 595313"/>
                  <a:gd name="connsiteY3" fmla="*/ 415676 h 41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5313" h="415676">
                    <a:moveTo>
                      <a:pt x="0" y="415676"/>
                    </a:moveTo>
                    <a:cubicBezTo>
                      <a:pt x="85725" y="277563"/>
                      <a:pt x="204788" y="-8187"/>
                      <a:pt x="257175" y="1338"/>
                    </a:cubicBezTo>
                    <a:cubicBezTo>
                      <a:pt x="317500" y="-22474"/>
                      <a:pt x="482600" y="277563"/>
                      <a:pt x="595313" y="415676"/>
                    </a:cubicBezTo>
                    <a:lnTo>
                      <a:pt x="0" y="415676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90BBC3F-6DFF-4C42-9D76-9DA53B98E4B5}"/>
                </a:ext>
              </a:extLst>
            </p:cNvPr>
            <p:cNvCxnSpPr>
              <a:cxnSpLocks/>
            </p:cNvCxnSpPr>
            <p:nvPr/>
          </p:nvCxnSpPr>
          <p:spPr>
            <a:xfrm>
              <a:off x="2766900" y="3599439"/>
              <a:ext cx="42987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CA4A936-2343-44BC-8B4B-4DA763278E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7424" y="617934"/>
              <a:ext cx="0" cy="28132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924AF37-64E5-40AA-BEAE-055E45276C2A}"/>
                </a:ext>
              </a:extLst>
            </p:cNvPr>
            <p:cNvGrpSpPr/>
            <p:nvPr/>
          </p:nvGrpSpPr>
          <p:grpSpPr>
            <a:xfrm>
              <a:off x="2742907" y="1247815"/>
              <a:ext cx="4309034" cy="2186325"/>
              <a:chOff x="1675566" y="4307170"/>
              <a:chExt cx="3204754" cy="774056"/>
            </a:xfrm>
            <a:noFill/>
          </p:grpSpPr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ADA4741C-0F70-41EA-97F7-E2F67D739F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7943" y="4307170"/>
                <a:ext cx="1602377" cy="77405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E18388B7-5F01-423F-AF01-6FF0F43978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5566" y="4307170"/>
                <a:ext cx="1602377" cy="77405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C5684B3-F252-43D5-A6F2-4EE425DB8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6118" y="1200224"/>
              <a:ext cx="1306118" cy="222953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A4EA57B-0542-4DED-8A82-C3BA848C3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6118" y="1885141"/>
              <a:ext cx="1306118" cy="154461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7DFB6AD7-AA78-480A-BC65-ACCD029E9C84}"/>
                </a:ext>
              </a:extLst>
            </p:cNvPr>
            <p:cNvGrpSpPr/>
            <p:nvPr/>
          </p:nvGrpSpPr>
          <p:grpSpPr>
            <a:xfrm>
              <a:off x="4892957" y="1196975"/>
              <a:ext cx="1858848" cy="2236788"/>
              <a:chOff x="4894544" y="1196975"/>
              <a:chExt cx="1858150" cy="2236788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54AC564C-E69E-4667-9388-7DAA97FC9269}"/>
                  </a:ext>
                </a:extLst>
              </p:cNvPr>
              <p:cNvSpPr/>
              <p:nvPr/>
            </p:nvSpPr>
            <p:spPr>
              <a:xfrm>
                <a:off x="4899308" y="1196975"/>
                <a:ext cx="1838760" cy="685800"/>
              </a:xfrm>
              <a:custGeom>
                <a:avLst/>
                <a:gdLst>
                  <a:gd name="connsiteX0" fmla="*/ 3175 w 542925"/>
                  <a:gd name="connsiteY0" fmla="*/ 0 h 685800"/>
                  <a:gd name="connsiteX1" fmla="*/ 542925 w 542925"/>
                  <a:gd name="connsiteY1" fmla="*/ 346075 h 685800"/>
                  <a:gd name="connsiteX2" fmla="*/ 0 w 542925"/>
                  <a:gd name="connsiteY2" fmla="*/ 685800 h 685800"/>
                  <a:gd name="connsiteX3" fmla="*/ 3175 w 542925"/>
                  <a:gd name="connsiteY3" fmla="*/ 0 h 685800"/>
                  <a:gd name="connsiteX0" fmla="*/ 3175 w 542925"/>
                  <a:gd name="connsiteY0" fmla="*/ 0 h 685800"/>
                  <a:gd name="connsiteX1" fmla="*/ 282575 w 542925"/>
                  <a:gd name="connsiteY1" fmla="*/ 177800 h 685800"/>
                  <a:gd name="connsiteX2" fmla="*/ 542925 w 542925"/>
                  <a:gd name="connsiteY2" fmla="*/ 346075 h 685800"/>
                  <a:gd name="connsiteX3" fmla="*/ 0 w 542925"/>
                  <a:gd name="connsiteY3" fmla="*/ 685800 h 685800"/>
                  <a:gd name="connsiteX4" fmla="*/ 3175 w 542925"/>
                  <a:gd name="connsiteY4" fmla="*/ 0 h 685800"/>
                  <a:gd name="connsiteX0" fmla="*/ 3175 w 542925"/>
                  <a:gd name="connsiteY0" fmla="*/ 0 h 685800"/>
                  <a:gd name="connsiteX1" fmla="*/ 219075 w 542925"/>
                  <a:gd name="connsiteY1" fmla="*/ 66675 h 685800"/>
                  <a:gd name="connsiteX2" fmla="*/ 542925 w 542925"/>
                  <a:gd name="connsiteY2" fmla="*/ 346075 h 685800"/>
                  <a:gd name="connsiteX3" fmla="*/ 0 w 542925"/>
                  <a:gd name="connsiteY3" fmla="*/ 685800 h 685800"/>
                  <a:gd name="connsiteX4" fmla="*/ 3175 w 542925"/>
                  <a:gd name="connsiteY4" fmla="*/ 0 h 685800"/>
                  <a:gd name="connsiteX0" fmla="*/ 3175 w 542925"/>
                  <a:gd name="connsiteY0" fmla="*/ 0 h 685800"/>
                  <a:gd name="connsiteX1" fmla="*/ 219075 w 542925"/>
                  <a:gd name="connsiteY1" fmla="*/ 66675 h 685800"/>
                  <a:gd name="connsiteX2" fmla="*/ 431800 w 542925"/>
                  <a:gd name="connsiteY2" fmla="*/ 184150 h 685800"/>
                  <a:gd name="connsiteX3" fmla="*/ 542925 w 542925"/>
                  <a:gd name="connsiteY3" fmla="*/ 346075 h 685800"/>
                  <a:gd name="connsiteX4" fmla="*/ 0 w 542925"/>
                  <a:gd name="connsiteY4" fmla="*/ 685800 h 685800"/>
                  <a:gd name="connsiteX5" fmla="*/ 3175 w 542925"/>
                  <a:gd name="connsiteY5" fmla="*/ 0 h 685800"/>
                  <a:gd name="connsiteX0" fmla="*/ 3175 w 542925"/>
                  <a:gd name="connsiteY0" fmla="*/ 0 h 685800"/>
                  <a:gd name="connsiteX1" fmla="*/ 219075 w 542925"/>
                  <a:gd name="connsiteY1" fmla="*/ 66675 h 685800"/>
                  <a:gd name="connsiteX2" fmla="*/ 339725 w 542925"/>
                  <a:gd name="connsiteY2" fmla="*/ 127000 h 685800"/>
                  <a:gd name="connsiteX3" fmla="*/ 431800 w 542925"/>
                  <a:gd name="connsiteY3" fmla="*/ 184150 h 685800"/>
                  <a:gd name="connsiteX4" fmla="*/ 542925 w 542925"/>
                  <a:gd name="connsiteY4" fmla="*/ 346075 h 685800"/>
                  <a:gd name="connsiteX5" fmla="*/ 0 w 542925"/>
                  <a:gd name="connsiteY5" fmla="*/ 685800 h 685800"/>
                  <a:gd name="connsiteX6" fmla="*/ 3175 w 542925"/>
                  <a:gd name="connsiteY6" fmla="*/ 0 h 685800"/>
                  <a:gd name="connsiteX0" fmla="*/ 3175 w 542925"/>
                  <a:gd name="connsiteY0" fmla="*/ 0 h 685800"/>
                  <a:gd name="connsiteX1" fmla="*/ 219075 w 542925"/>
                  <a:gd name="connsiteY1" fmla="*/ 66675 h 685800"/>
                  <a:gd name="connsiteX2" fmla="*/ 339725 w 542925"/>
                  <a:gd name="connsiteY2" fmla="*/ 127000 h 685800"/>
                  <a:gd name="connsiteX3" fmla="*/ 431800 w 542925"/>
                  <a:gd name="connsiteY3" fmla="*/ 184150 h 685800"/>
                  <a:gd name="connsiteX4" fmla="*/ 517525 w 542925"/>
                  <a:gd name="connsiteY4" fmla="*/ 257175 h 685800"/>
                  <a:gd name="connsiteX5" fmla="*/ 542925 w 542925"/>
                  <a:gd name="connsiteY5" fmla="*/ 346075 h 685800"/>
                  <a:gd name="connsiteX6" fmla="*/ 0 w 542925"/>
                  <a:gd name="connsiteY6" fmla="*/ 685800 h 685800"/>
                  <a:gd name="connsiteX7" fmla="*/ 3175 w 542925"/>
                  <a:gd name="connsiteY7" fmla="*/ 0 h 685800"/>
                  <a:gd name="connsiteX0" fmla="*/ 3175 w 542925"/>
                  <a:gd name="connsiteY0" fmla="*/ 0 h 685800"/>
                  <a:gd name="connsiteX1" fmla="*/ 219075 w 542925"/>
                  <a:gd name="connsiteY1" fmla="*/ 66675 h 685800"/>
                  <a:gd name="connsiteX2" fmla="*/ 339725 w 542925"/>
                  <a:gd name="connsiteY2" fmla="*/ 127000 h 685800"/>
                  <a:gd name="connsiteX3" fmla="*/ 431800 w 542925"/>
                  <a:gd name="connsiteY3" fmla="*/ 184150 h 685800"/>
                  <a:gd name="connsiteX4" fmla="*/ 517525 w 542925"/>
                  <a:gd name="connsiteY4" fmla="*/ 257175 h 685800"/>
                  <a:gd name="connsiteX5" fmla="*/ 542925 w 542925"/>
                  <a:gd name="connsiteY5" fmla="*/ 346075 h 685800"/>
                  <a:gd name="connsiteX6" fmla="*/ 431800 w 542925"/>
                  <a:gd name="connsiteY6" fmla="*/ 508000 h 685800"/>
                  <a:gd name="connsiteX7" fmla="*/ 0 w 542925"/>
                  <a:gd name="connsiteY7" fmla="*/ 685800 h 685800"/>
                  <a:gd name="connsiteX8" fmla="*/ 3175 w 542925"/>
                  <a:gd name="connsiteY8" fmla="*/ 0 h 685800"/>
                  <a:gd name="connsiteX0" fmla="*/ 3175 w 542925"/>
                  <a:gd name="connsiteY0" fmla="*/ 0 h 685800"/>
                  <a:gd name="connsiteX1" fmla="*/ 219075 w 542925"/>
                  <a:gd name="connsiteY1" fmla="*/ 66675 h 685800"/>
                  <a:gd name="connsiteX2" fmla="*/ 339725 w 542925"/>
                  <a:gd name="connsiteY2" fmla="*/ 127000 h 685800"/>
                  <a:gd name="connsiteX3" fmla="*/ 431800 w 542925"/>
                  <a:gd name="connsiteY3" fmla="*/ 184150 h 685800"/>
                  <a:gd name="connsiteX4" fmla="*/ 517525 w 542925"/>
                  <a:gd name="connsiteY4" fmla="*/ 257175 h 685800"/>
                  <a:gd name="connsiteX5" fmla="*/ 542925 w 542925"/>
                  <a:gd name="connsiteY5" fmla="*/ 346075 h 685800"/>
                  <a:gd name="connsiteX6" fmla="*/ 431800 w 542925"/>
                  <a:gd name="connsiteY6" fmla="*/ 508000 h 685800"/>
                  <a:gd name="connsiteX7" fmla="*/ 0 w 542925"/>
                  <a:gd name="connsiteY7" fmla="*/ 685800 h 685800"/>
                  <a:gd name="connsiteX8" fmla="*/ 3175 w 542925"/>
                  <a:gd name="connsiteY8" fmla="*/ 0 h 685800"/>
                  <a:gd name="connsiteX0" fmla="*/ 3175 w 549180"/>
                  <a:gd name="connsiteY0" fmla="*/ 0 h 685800"/>
                  <a:gd name="connsiteX1" fmla="*/ 219075 w 549180"/>
                  <a:gd name="connsiteY1" fmla="*/ 66675 h 685800"/>
                  <a:gd name="connsiteX2" fmla="*/ 339725 w 549180"/>
                  <a:gd name="connsiteY2" fmla="*/ 127000 h 685800"/>
                  <a:gd name="connsiteX3" fmla="*/ 431800 w 549180"/>
                  <a:gd name="connsiteY3" fmla="*/ 184150 h 685800"/>
                  <a:gd name="connsiteX4" fmla="*/ 517525 w 549180"/>
                  <a:gd name="connsiteY4" fmla="*/ 257175 h 685800"/>
                  <a:gd name="connsiteX5" fmla="*/ 542925 w 549180"/>
                  <a:gd name="connsiteY5" fmla="*/ 346075 h 685800"/>
                  <a:gd name="connsiteX6" fmla="*/ 539750 w 549180"/>
                  <a:gd name="connsiteY6" fmla="*/ 396875 h 685800"/>
                  <a:gd name="connsiteX7" fmla="*/ 431800 w 549180"/>
                  <a:gd name="connsiteY7" fmla="*/ 508000 h 685800"/>
                  <a:gd name="connsiteX8" fmla="*/ 0 w 549180"/>
                  <a:gd name="connsiteY8" fmla="*/ 685800 h 685800"/>
                  <a:gd name="connsiteX9" fmla="*/ 3175 w 549180"/>
                  <a:gd name="connsiteY9" fmla="*/ 0 h 685800"/>
                  <a:gd name="connsiteX0" fmla="*/ 3175 w 549180"/>
                  <a:gd name="connsiteY0" fmla="*/ 0 h 685800"/>
                  <a:gd name="connsiteX1" fmla="*/ 219075 w 549180"/>
                  <a:gd name="connsiteY1" fmla="*/ 66675 h 685800"/>
                  <a:gd name="connsiteX2" fmla="*/ 339725 w 549180"/>
                  <a:gd name="connsiteY2" fmla="*/ 127000 h 685800"/>
                  <a:gd name="connsiteX3" fmla="*/ 431800 w 549180"/>
                  <a:gd name="connsiteY3" fmla="*/ 184150 h 685800"/>
                  <a:gd name="connsiteX4" fmla="*/ 517525 w 549180"/>
                  <a:gd name="connsiteY4" fmla="*/ 257175 h 685800"/>
                  <a:gd name="connsiteX5" fmla="*/ 542925 w 549180"/>
                  <a:gd name="connsiteY5" fmla="*/ 346075 h 685800"/>
                  <a:gd name="connsiteX6" fmla="*/ 539750 w 549180"/>
                  <a:gd name="connsiteY6" fmla="*/ 396875 h 685800"/>
                  <a:gd name="connsiteX7" fmla="*/ 431800 w 549180"/>
                  <a:gd name="connsiteY7" fmla="*/ 508000 h 685800"/>
                  <a:gd name="connsiteX8" fmla="*/ 250824 w 549180"/>
                  <a:gd name="connsiteY8" fmla="*/ 609600 h 685800"/>
                  <a:gd name="connsiteX9" fmla="*/ 0 w 549180"/>
                  <a:gd name="connsiteY9" fmla="*/ 685800 h 685800"/>
                  <a:gd name="connsiteX10" fmla="*/ 3175 w 549180"/>
                  <a:gd name="connsiteY10" fmla="*/ 0 h 685800"/>
                  <a:gd name="connsiteX0" fmla="*/ 3175 w 549180"/>
                  <a:gd name="connsiteY0" fmla="*/ 0 h 685800"/>
                  <a:gd name="connsiteX1" fmla="*/ 219075 w 549180"/>
                  <a:gd name="connsiteY1" fmla="*/ 66675 h 685800"/>
                  <a:gd name="connsiteX2" fmla="*/ 339725 w 549180"/>
                  <a:gd name="connsiteY2" fmla="*/ 127000 h 685800"/>
                  <a:gd name="connsiteX3" fmla="*/ 431800 w 549180"/>
                  <a:gd name="connsiteY3" fmla="*/ 184150 h 685800"/>
                  <a:gd name="connsiteX4" fmla="*/ 517525 w 549180"/>
                  <a:gd name="connsiteY4" fmla="*/ 257175 h 685800"/>
                  <a:gd name="connsiteX5" fmla="*/ 542925 w 549180"/>
                  <a:gd name="connsiteY5" fmla="*/ 346075 h 685800"/>
                  <a:gd name="connsiteX6" fmla="*/ 539750 w 549180"/>
                  <a:gd name="connsiteY6" fmla="*/ 396875 h 685800"/>
                  <a:gd name="connsiteX7" fmla="*/ 431800 w 549180"/>
                  <a:gd name="connsiteY7" fmla="*/ 508000 h 685800"/>
                  <a:gd name="connsiteX8" fmla="*/ 250824 w 549180"/>
                  <a:gd name="connsiteY8" fmla="*/ 609600 h 685800"/>
                  <a:gd name="connsiteX9" fmla="*/ 0 w 549180"/>
                  <a:gd name="connsiteY9" fmla="*/ 685800 h 685800"/>
                  <a:gd name="connsiteX10" fmla="*/ 3175 w 549180"/>
                  <a:gd name="connsiteY10" fmla="*/ 0 h 685800"/>
                  <a:gd name="connsiteX0" fmla="*/ 3175 w 549180"/>
                  <a:gd name="connsiteY0" fmla="*/ 0 h 685800"/>
                  <a:gd name="connsiteX1" fmla="*/ 219075 w 549180"/>
                  <a:gd name="connsiteY1" fmla="*/ 66675 h 685800"/>
                  <a:gd name="connsiteX2" fmla="*/ 339725 w 549180"/>
                  <a:gd name="connsiteY2" fmla="*/ 127000 h 685800"/>
                  <a:gd name="connsiteX3" fmla="*/ 431800 w 549180"/>
                  <a:gd name="connsiteY3" fmla="*/ 184150 h 685800"/>
                  <a:gd name="connsiteX4" fmla="*/ 517525 w 549180"/>
                  <a:gd name="connsiteY4" fmla="*/ 257175 h 685800"/>
                  <a:gd name="connsiteX5" fmla="*/ 542925 w 549180"/>
                  <a:gd name="connsiteY5" fmla="*/ 346075 h 685800"/>
                  <a:gd name="connsiteX6" fmla="*/ 539750 w 549180"/>
                  <a:gd name="connsiteY6" fmla="*/ 396875 h 685800"/>
                  <a:gd name="connsiteX7" fmla="*/ 431800 w 549180"/>
                  <a:gd name="connsiteY7" fmla="*/ 508000 h 685800"/>
                  <a:gd name="connsiteX8" fmla="*/ 250824 w 549180"/>
                  <a:gd name="connsiteY8" fmla="*/ 609600 h 685800"/>
                  <a:gd name="connsiteX9" fmla="*/ 0 w 549180"/>
                  <a:gd name="connsiteY9" fmla="*/ 685800 h 685800"/>
                  <a:gd name="connsiteX10" fmla="*/ 3175 w 549180"/>
                  <a:gd name="connsiteY10" fmla="*/ 0 h 685800"/>
                  <a:gd name="connsiteX0" fmla="*/ 3175 w 549180"/>
                  <a:gd name="connsiteY0" fmla="*/ 0 h 685800"/>
                  <a:gd name="connsiteX1" fmla="*/ 219075 w 549180"/>
                  <a:gd name="connsiteY1" fmla="*/ 66675 h 685800"/>
                  <a:gd name="connsiteX2" fmla="*/ 325438 w 549180"/>
                  <a:gd name="connsiteY2" fmla="*/ 112712 h 685800"/>
                  <a:gd name="connsiteX3" fmla="*/ 431800 w 549180"/>
                  <a:gd name="connsiteY3" fmla="*/ 184150 h 685800"/>
                  <a:gd name="connsiteX4" fmla="*/ 517525 w 549180"/>
                  <a:gd name="connsiteY4" fmla="*/ 257175 h 685800"/>
                  <a:gd name="connsiteX5" fmla="*/ 542925 w 549180"/>
                  <a:gd name="connsiteY5" fmla="*/ 346075 h 685800"/>
                  <a:gd name="connsiteX6" fmla="*/ 539750 w 549180"/>
                  <a:gd name="connsiteY6" fmla="*/ 396875 h 685800"/>
                  <a:gd name="connsiteX7" fmla="*/ 431800 w 549180"/>
                  <a:gd name="connsiteY7" fmla="*/ 508000 h 685800"/>
                  <a:gd name="connsiteX8" fmla="*/ 250824 w 549180"/>
                  <a:gd name="connsiteY8" fmla="*/ 609600 h 685800"/>
                  <a:gd name="connsiteX9" fmla="*/ 0 w 549180"/>
                  <a:gd name="connsiteY9" fmla="*/ 685800 h 685800"/>
                  <a:gd name="connsiteX10" fmla="*/ 3175 w 549180"/>
                  <a:gd name="connsiteY10" fmla="*/ 0 h 685800"/>
                  <a:gd name="connsiteX0" fmla="*/ 3175 w 549180"/>
                  <a:gd name="connsiteY0" fmla="*/ 0 h 685800"/>
                  <a:gd name="connsiteX1" fmla="*/ 219075 w 549180"/>
                  <a:gd name="connsiteY1" fmla="*/ 66675 h 685800"/>
                  <a:gd name="connsiteX2" fmla="*/ 327819 w 549180"/>
                  <a:gd name="connsiteY2" fmla="*/ 115094 h 685800"/>
                  <a:gd name="connsiteX3" fmla="*/ 431800 w 549180"/>
                  <a:gd name="connsiteY3" fmla="*/ 184150 h 685800"/>
                  <a:gd name="connsiteX4" fmla="*/ 517525 w 549180"/>
                  <a:gd name="connsiteY4" fmla="*/ 257175 h 685800"/>
                  <a:gd name="connsiteX5" fmla="*/ 542925 w 549180"/>
                  <a:gd name="connsiteY5" fmla="*/ 346075 h 685800"/>
                  <a:gd name="connsiteX6" fmla="*/ 539750 w 549180"/>
                  <a:gd name="connsiteY6" fmla="*/ 396875 h 685800"/>
                  <a:gd name="connsiteX7" fmla="*/ 431800 w 549180"/>
                  <a:gd name="connsiteY7" fmla="*/ 508000 h 685800"/>
                  <a:gd name="connsiteX8" fmla="*/ 250824 w 549180"/>
                  <a:gd name="connsiteY8" fmla="*/ 609600 h 685800"/>
                  <a:gd name="connsiteX9" fmla="*/ 0 w 549180"/>
                  <a:gd name="connsiteY9" fmla="*/ 685800 h 685800"/>
                  <a:gd name="connsiteX10" fmla="*/ 3175 w 549180"/>
                  <a:gd name="connsiteY10" fmla="*/ 0 h 685800"/>
                  <a:gd name="connsiteX0" fmla="*/ 3175 w 549180"/>
                  <a:gd name="connsiteY0" fmla="*/ 0 h 685800"/>
                  <a:gd name="connsiteX1" fmla="*/ 219075 w 549180"/>
                  <a:gd name="connsiteY1" fmla="*/ 66675 h 685800"/>
                  <a:gd name="connsiteX2" fmla="*/ 327819 w 549180"/>
                  <a:gd name="connsiteY2" fmla="*/ 115094 h 685800"/>
                  <a:gd name="connsiteX3" fmla="*/ 431800 w 549180"/>
                  <a:gd name="connsiteY3" fmla="*/ 184150 h 685800"/>
                  <a:gd name="connsiteX4" fmla="*/ 517525 w 549180"/>
                  <a:gd name="connsiteY4" fmla="*/ 257175 h 685800"/>
                  <a:gd name="connsiteX5" fmla="*/ 542925 w 549180"/>
                  <a:gd name="connsiteY5" fmla="*/ 346075 h 685800"/>
                  <a:gd name="connsiteX6" fmla="*/ 539750 w 549180"/>
                  <a:gd name="connsiteY6" fmla="*/ 396875 h 685800"/>
                  <a:gd name="connsiteX7" fmla="*/ 431800 w 549180"/>
                  <a:gd name="connsiteY7" fmla="*/ 508000 h 685800"/>
                  <a:gd name="connsiteX8" fmla="*/ 250824 w 549180"/>
                  <a:gd name="connsiteY8" fmla="*/ 609600 h 685800"/>
                  <a:gd name="connsiteX9" fmla="*/ 0 w 549180"/>
                  <a:gd name="connsiteY9" fmla="*/ 685800 h 685800"/>
                  <a:gd name="connsiteX10" fmla="*/ 3175 w 549180"/>
                  <a:gd name="connsiteY10" fmla="*/ 0 h 685800"/>
                  <a:gd name="connsiteX0" fmla="*/ 3175 w 549180"/>
                  <a:gd name="connsiteY0" fmla="*/ 0 h 685800"/>
                  <a:gd name="connsiteX1" fmla="*/ 219075 w 549180"/>
                  <a:gd name="connsiteY1" fmla="*/ 66675 h 685800"/>
                  <a:gd name="connsiteX2" fmla="*/ 327819 w 549180"/>
                  <a:gd name="connsiteY2" fmla="*/ 115094 h 685800"/>
                  <a:gd name="connsiteX3" fmla="*/ 431800 w 549180"/>
                  <a:gd name="connsiteY3" fmla="*/ 184150 h 685800"/>
                  <a:gd name="connsiteX4" fmla="*/ 517525 w 549180"/>
                  <a:gd name="connsiteY4" fmla="*/ 257175 h 685800"/>
                  <a:gd name="connsiteX5" fmla="*/ 542925 w 549180"/>
                  <a:gd name="connsiteY5" fmla="*/ 346075 h 685800"/>
                  <a:gd name="connsiteX6" fmla="*/ 539750 w 549180"/>
                  <a:gd name="connsiteY6" fmla="*/ 396875 h 685800"/>
                  <a:gd name="connsiteX7" fmla="*/ 431800 w 549180"/>
                  <a:gd name="connsiteY7" fmla="*/ 508000 h 685800"/>
                  <a:gd name="connsiteX8" fmla="*/ 250824 w 549180"/>
                  <a:gd name="connsiteY8" fmla="*/ 609600 h 685800"/>
                  <a:gd name="connsiteX9" fmla="*/ 0 w 549180"/>
                  <a:gd name="connsiteY9" fmla="*/ 685800 h 685800"/>
                  <a:gd name="connsiteX10" fmla="*/ 3175 w 549180"/>
                  <a:gd name="connsiteY10" fmla="*/ 0 h 685800"/>
                  <a:gd name="connsiteX0" fmla="*/ 3175 w 549180"/>
                  <a:gd name="connsiteY0" fmla="*/ 0 h 685800"/>
                  <a:gd name="connsiteX1" fmla="*/ 219075 w 549180"/>
                  <a:gd name="connsiteY1" fmla="*/ 66675 h 685800"/>
                  <a:gd name="connsiteX2" fmla="*/ 327819 w 549180"/>
                  <a:gd name="connsiteY2" fmla="*/ 115094 h 685800"/>
                  <a:gd name="connsiteX3" fmla="*/ 450850 w 549180"/>
                  <a:gd name="connsiteY3" fmla="*/ 193675 h 685800"/>
                  <a:gd name="connsiteX4" fmla="*/ 517525 w 549180"/>
                  <a:gd name="connsiteY4" fmla="*/ 257175 h 685800"/>
                  <a:gd name="connsiteX5" fmla="*/ 542925 w 549180"/>
                  <a:gd name="connsiteY5" fmla="*/ 346075 h 685800"/>
                  <a:gd name="connsiteX6" fmla="*/ 539750 w 549180"/>
                  <a:gd name="connsiteY6" fmla="*/ 396875 h 685800"/>
                  <a:gd name="connsiteX7" fmla="*/ 431800 w 549180"/>
                  <a:gd name="connsiteY7" fmla="*/ 508000 h 685800"/>
                  <a:gd name="connsiteX8" fmla="*/ 250824 w 549180"/>
                  <a:gd name="connsiteY8" fmla="*/ 609600 h 685800"/>
                  <a:gd name="connsiteX9" fmla="*/ 0 w 549180"/>
                  <a:gd name="connsiteY9" fmla="*/ 685800 h 685800"/>
                  <a:gd name="connsiteX10" fmla="*/ 3175 w 549180"/>
                  <a:gd name="connsiteY10" fmla="*/ 0 h 685800"/>
                  <a:gd name="connsiteX0" fmla="*/ 3175 w 549180"/>
                  <a:gd name="connsiteY0" fmla="*/ 0 h 685800"/>
                  <a:gd name="connsiteX1" fmla="*/ 219075 w 549180"/>
                  <a:gd name="connsiteY1" fmla="*/ 66675 h 685800"/>
                  <a:gd name="connsiteX2" fmla="*/ 327819 w 549180"/>
                  <a:gd name="connsiteY2" fmla="*/ 115094 h 685800"/>
                  <a:gd name="connsiteX3" fmla="*/ 450850 w 549180"/>
                  <a:gd name="connsiteY3" fmla="*/ 193675 h 685800"/>
                  <a:gd name="connsiteX4" fmla="*/ 510381 w 549180"/>
                  <a:gd name="connsiteY4" fmla="*/ 252413 h 685800"/>
                  <a:gd name="connsiteX5" fmla="*/ 542925 w 549180"/>
                  <a:gd name="connsiteY5" fmla="*/ 346075 h 685800"/>
                  <a:gd name="connsiteX6" fmla="*/ 539750 w 549180"/>
                  <a:gd name="connsiteY6" fmla="*/ 396875 h 685800"/>
                  <a:gd name="connsiteX7" fmla="*/ 431800 w 549180"/>
                  <a:gd name="connsiteY7" fmla="*/ 508000 h 685800"/>
                  <a:gd name="connsiteX8" fmla="*/ 250824 w 549180"/>
                  <a:gd name="connsiteY8" fmla="*/ 609600 h 685800"/>
                  <a:gd name="connsiteX9" fmla="*/ 0 w 549180"/>
                  <a:gd name="connsiteY9" fmla="*/ 685800 h 685800"/>
                  <a:gd name="connsiteX10" fmla="*/ 3175 w 549180"/>
                  <a:gd name="connsiteY10" fmla="*/ 0 h 685800"/>
                  <a:gd name="connsiteX0" fmla="*/ 3175 w 549180"/>
                  <a:gd name="connsiteY0" fmla="*/ 0 h 685800"/>
                  <a:gd name="connsiteX1" fmla="*/ 219075 w 549180"/>
                  <a:gd name="connsiteY1" fmla="*/ 66675 h 685800"/>
                  <a:gd name="connsiteX2" fmla="*/ 327819 w 549180"/>
                  <a:gd name="connsiteY2" fmla="*/ 115094 h 685800"/>
                  <a:gd name="connsiteX3" fmla="*/ 450850 w 549180"/>
                  <a:gd name="connsiteY3" fmla="*/ 193675 h 685800"/>
                  <a:gd name="connsiteX4" fmla="*/ 510381 w 549180"/>
                  <a:gd name="connsiteY4" fmla="*/ 252413 h 685800"/>
                  <a:gd name="connsiteX5" fmla="*/ 542925 w 549180"/>
                  <a:gd name="connsiteY5" fmla="*/ 346075 h 685800"/>
                  <a:gd name="connsiteX6" fmla="*/ 539750 w 549180"/>
                  <a:gd name="connsiteY6" fmla="*/ 396875 h 685800"/>
                  <a:gd name="connsiteX7" fmla="*/ 431800 w 549180"/>
                  <a:gd name="connsiteY7" fmla="*/ 508000 h 685800"/>
                  <a:gd name="connsiteX8" fmla="*/ 250824 w 549180"/>
                  <a:gd name="connsiteY8" fmla="*/ 609600 h 685800"/>
                  <a:gd name="connsiteX9" fmla="*/ 0 w 549180"/>
                  <a:gd name="connsiteY9" fmla="*/ 685800 h 685800"/>
                  <a:gd name="connsiteX10" fmla="*/ 3175 w 549180"/>
                  <a:gd name="connsiteY10" fmla="*/ 0 h 685800"/>
                  <a:gd name="connsiteX0" fmla="*/ 3175 w 551072"/>
                  <a:gd name="connsiteY0" fmla="*/ 0 h 685800"/>
                  <a:gd name="connsiteX1" fmla="*/ 219075 w 551072"/>
                  <a:gd name="connsiteY1" fmla="*/ 66675 h 685800"/>
                  <a:gd name="connsiteX2" fmla="*/ 327819 w 551072"/>
                  <a:gd name="connsiteY2" fmla="*/ 115094 h 685800"/>
                  <a:gd name="connsiteX3" fmla="*/ 450850 w 551072"/>
                  <a:gd name="connsiteY3" fmla="*/ 193675 h 685800"/>
                  <a:gd name="connsiteX4" fmla="*/ 510381 w 551072"/>
                  <a:gd name="connsiteY4" fmla="*/ 252413 h 685800"/>
                  <a:gd name="connsiteX5" fmla="*/ 547687 w 551072"/>
                  <a:gd name="connsiteY5" fmla="*/ 343694 h 685800"/>
                  <a:gd name="connsiteX6" fmla="*/ 539750 w 551072"/>
                  <a:gd name="connsiteY6" fmla="*/ 396875 h 685800"/>
                  <a:gd name="connsiteX7" fmla="*/ 431800 w 551072"/>
                  <a:gd name="connsiteY7" fmla="*/ 508000 h 685800"/>
                  <a:gd name="connsiteX8" fmla="*/ 250824 w 551072"/>
                  <a:gd name="connsiteY8" fmla="*/ 609600 h 685800"/>
                  <a:gd name="connsiteX9" fmla="*/ 0 w 551072"/>
                  <a:gd name="connsiteY9" fmla="*/ 685800 h 685800"/>
                  <a:gd name="connsiteX10" fmla="*/ 3175 w 551072"/>
                  <a:gd name="connsiteY10" fmla="*/ 0 h 685800"/>
                  <a:gd name="connsiteX0" fmla="*/ 3175 w 547729"/>
                  <a:gd name="connsiteY0" fmla="*/ 0 h 685800"/>
                  <a:gd name="connsiteX1" fmla="*/ 219075 w 547729"/>
                  <a:gd name="connsiteY1" fmla="*/ 66675 h 685800"/>
                  <a:gd name="connsiteX2" fmla="*/ 327819 w 547729"/>
                  <a:gd name="connsiteY2" fmla="*/ 115094 h 685800"/>
                  <a:gd name="connsiteX3" fmla="*/ 450850 w 547729"/>
                  <a:gd name="connsiteY3" fmla="*/ 193675 h 685800"/>
                  <a:gd name="connsiteX4" fmla="*/ 510381 w 547729"/>
                  <a:gd name="connsiteY4" fmla="*/ 252413 h 685800"/>
                  <a:gd name="connsiteX5" fmla="*/ 547687 w 547729"/>
                  <a:gd name="connsiteY5" fmla="*/ 343694 h 685800"/>
                  <a:gd name="connsiteX6" fmla="*/ 511175 w 547729"/>
                  <a:gd name="connsiteY6" fmla="*/ 434975 h 685800"/>
                  <a:gd name="connsiteX7" fmla="*/ 431800 w 547729"/>
                  <a:gd name="connsiteY7" fmla="*/ 508000 h 685800"/>
                  <a:gd name="connsiteX8" fmla="*/ 250824 w 547729"/>
                  <a:gd name="connsiteY8" fmla="*/ 609600 h 685800"/>
                  <a:gd name="connsiteX9" fmla="*/ 0 w 547729"/>
                  <a:gd name="connsiteY9" fmla="*/ 685800 h 685800"/>
                  <a:gd name="connsiteX10" fmla="*/ 3175 w 547729"/>
                  <a:gd name="connsiteY10" fmla="*/ 0 h 685800"/>
                  <a:gd name="connsiteX0" fmla="*/ 3175 w 547872"/>
                  <a:gd name="connsiteY0" fmla="*/ 0 h 685800"/>
                  <a:gd name="connsiteX1" fmla="*/ 219075 w 547872"/>
                  <a:gd name="connsiteY1" fmla="*/ 66675 h 685800"/>
                  <a:gd name="connsiteX2" fmla="*/ 327819 w 547872"/>
                  <a:gd name="connsiteY2" fmla="*/ 115094 h 685800"/>
                  <a:gd name="connsiteX3" fmla="*/ 450850 w 547872"/>
                  <a:gd name="connsiteY3" fmla="*/ 193675 h 685800"/>
                  <a:gd name="connsiteX4" fmla="*/ 510381 w 547872"/>
                  <a:gd name="connsiteY4" fmla="*/ 252413 h 685800"/>
                  <a:gd name="connsiteX5" fmla="*/ 547687 w 547872"/>
                  <a:gd name="connsiteY5" fmla="*/ 343694 h 685800"/>
                  <a:gd name="connsiteX6" fmla="*/ 511175 w 547872"/>
                  <a:gd name="connsiteY6" fmla="*/ 434975 h 685800"/>
                  <a:gd name="connsiteX7" fmla="*/ 431800 w 547872"/>
                  <a:gd name="connsiteY7" fmla="*/ 508000 h 685800"/>
                  <a:gd name="connsiteX8" fmla="*/ 250824 w 547872"/>
                  <a:gd name="connsiteY8" fmla="*/ 609600 h 685800"/>
                  <a:gd name="connsiteX9" fmla="*/ 0 w 547872"/>
                  <a:gd name="connsiteY9" fmla="*/ 685800 h 685800"/>
                  <a:gd name="connsiteX10" fmla="*/ 3175 w 547872"/>
                  <a:gd name="connsiteY10" fmla="*/ 0 h 685800"/>
                  <a:gd name="connsiteX0" fmla="*/ 3175 w 547872"/>
                  <a:gd name="connsiteY0" fmla="*/ 0 h 685800"/>
                  <a:gd name="connsiteX1" fmla="*/ 219075 w 547872"/>
                  <a:gd name="connsiteY1" fmla="*/ 66675 h 685800"/>
                  <a:gd name="connsiteX2" fmla="*/ 327819 w 547872"/>
                  <a:gd name="connsiteY2" fmla="*/ 115094 h 685800"/>
                  <a:gd name="connsiteX3" fmla="*/ 450850 w 547872"/>
                  <a:gd name="connsiteY3" fmla="*/ 193675 h 685800"/>
                  <a:gd name="connsiteX4" fmla="*/ 510381 w 547872"/>
                  <a:gd name="connsiteY4" fmla="*/ 252413 h 685800"/>
                  <a:gd name="connsiteX5" fmla="*/ 547687 w 547872"/>
                  <a:gd name="connsiteY5" fmla="*/ 343694 h 685800"/>
                  <a:gd name="connsiteX6" fmla="*/ 511175 w 547872"/>
                  <a:gd name="connsiteY6" fmla="*/ 434975 h 685800"/>
                  <a:gd name="connsiteX7" fmla="*/ 403225 w 547872"/>
                  <a:gd name="connsiteY7" fmla="*/ 536575 h 685800"/>
                  <a:gd name="connsiteX8" fmla="*/ 250824 w 547872"/>
                  <a:gd name="connsiteY8" fmla="*/ 609600 h 685800"/>
                  <a:gd name="connsiteX9" fmla="*/ 0 w 547872"/>
                  <a:gd name="connsiteY9" fmla="*/ 685800 h 685800"/>
                  <a:gd name="connsiteX10" fmla="*/ 3175 w 547872"/>
                  <a:gd name="connsiteY10" fmla="*/ 0 h 685800"/>
                  <a:gd name="connsiteX0" fmla="*/ 3175 w 547872"/>
                  <a:gd name="connsiteY0" fmla="*/ 0 h 685800"/>
                  <a:gd name="connsiteX1" fmla="*/ 219075 w 547872"/>
                  <a:gd name="connsiteY1" fmla="*/ 66675 h 685800"/>
                  <a:gd name="connsiteX2" fmla="*/ 327819 w 547872"/>
                  <a:gd name="connsiteY2" fmla="*/ 115094 h 685800"/>
                  <a:gd name="connsiteX3" fmla="*/ 450850 w 547872"/>
                  <a:gd name="connsiteY3" fmla="*/ 193675 h 685800"/>
                  <a:gd name="connsiteX4" fmla="*/ 510381 w 547872"/>
                  <a:gd name="connsiteY4" fmla="*/ 252413 h 685800"/>
                  <a:gd name="connsiteX5" fmla="*/ 547687 w 547872"/>
                  <a:gd name="connsiteY5" fmla="*/ 343694 h 685800"/>
                  <a:gd name="connsiteX6" fmla="*/ 511175 w 547872"/>
                  <a:gd name="connsiteY6" fmla="*/ 434975 h 685800"/>
                  <a:gd name="connsiteX7" fmla="*/ 403225 w 547872"/>
                  <a:gd name="connsiteY7" fmla="*/ 536575 h 685800"/>
                  <a:gd name="connsiteX8" fmla="*/ 250824 w 547872"/>
                  <a:gd name="connsiteY8" fmla="*/ 609600 h 685800"/>
                  <a:gd name="connsiteX9" fmla="*/ 0 w 547872"/>
                  <a:gd name="connsiteY9" fmla="*/ 685800 h 685800"/>
                  <a:gd name="connsiteX10" fmla="*/ 3175 w 547872"/>
                  <a:gd name="connsiteY10" fmla="*/ 0 h 685800"/>
                  <a:gd name="connsiteX0" fmla="*/ 3175 w 547872"/>
                  <a:gd name="connsiteY0" fmla="*/ 0 h 685800"/>
                  <a:gd name="connsiteX1" fmla="*/ 219075 w 547872"/>
                  <a:gd name="connsiteY1" fmla="*/ 66675 h 685800"/>
                  <a:gd name="connsiteX2" fmla="*/ 327819 w 547872"/>
                  <a:gd name="connsiteY2" fmla="*/ 115094 h 685800"/>
                  <a:gd name="connsiteX3" fmla="*/ 450850 w 547872"/>
                  <a:gd name="connsiteY3" fmla="*/ 193675 h 685800"/>
                  <a:gd name="connsiteX4" fmla="*/ 510381 w 547872"/>
                  <a:gd name="connsiteY4" fmla="*/ 252413 h 685800"/>
                  <a:gd name="connsiteX5" fmla="*/ 547687 w 547872"/>
                  <a:gd name="connsiteY5" fmla="*/ 343694 h 685800"/>
                  <a:gd name="connsiteX6" fmla="*/ 511175 w 547872"/>
                  <a:gd name="connsiteY6" fmla="*/ 434975 h 685800"/>
                  <a:gd name="connsiteX7" fmla="*/ 403225 w 547872"/>
                  <a:gd name="connsiteY7" fmla="*/ 536575 h 685800"/>
                  <a:gd name="connsiteX8" fmla="*/ 250824 w 547872"/>
                  <a:gd name="connsiteY8" fmla="*/ 609600 h 685800"/>
                  <a:gd name="connsiteX9" fmla="*/ 0 w 547872"/>
                  <a:gd name="connsiteY9" fmla="*/ 685800 h 685800"/>
                  <a:gd name="connsiteX10" fmla="*/ 3175 w 547872"/>
                  <a:gd name="connsiteY10" fmla="*/ 0 h 685800"/>
                  <a:gd name="connsiteX0" fmla="*/ 3175 w 548985"/>
                  <a:gd name="connsiteY0" fmla="*/ 0 h 685800"/>
                  <a:gd name="connsiteX1" fmla="*/ 219075 w 548985"/>
                  <a:gd name="connsiteY1" fmla="*/ 66675 h 685800"/>
                  <a:gd name="connsiteX2" fmla="*/ 327819 w 548985"/>
                  <a:gd name="connsiteY2" fmla="*/ 115094 h 685800"/>
                  <a:gd name="connsiteX3" fmla="*/ 450850 w 548985"/>
                  <a:gd name="connsiteY3" fmla="*/ 193675 h 685800"/>
                  <a:gd name="connsiteX4" fmla="*/ 510381 w 548985"/>
                  <a:gd name="connsiteY4" fmla="*/ 252413 h 685800"/>
                  <a:gd name="connsiteX5" fmla="*/ 547687 w 548985"/>
                  <a:gd name="connsiteY5" fmla="*/ 343694 h 685800"/>
                  <a:gd name="connsiteX6" fmla="*/ 520700 w 548985"/>
                  <a:gd name="connsiteY6" fmla="*/ 430212 h 685800"/>
                  <a:gd name="connsiteX7" fmla="*/ 403225 w 548985"/>
                  <a:gd name="connsiteY7" fmla="*/ 536575 h 685800"/>
                  <a:gd name="connsiteX8" fmla="*/ 250824 w 548985"/>
                  <a:gd name="connsiteY8" fmla="*/ 609600 h 685800"/>
                  <a:gd name="connsiteX9" fmla="*/ 0 w 548985"/>
                  <a:gd name="connsiteY9" fmla="*/ 685800 h 685800"/>
                  <a:gd name="connsiteX10" fmla="*/ 3175 w 548985"/>
                  <a:gd name="connsiteY10" fmla="*/ 0 h 685800"/>
                  <a:gd name="connsiteX0" fmla="*/ 3175 w 548985"/>
                  <a:gd name="connsiteY0" fmla="*/ 0 h 685800"/>
                  <a:gd name="connsiteX1" fmla="*/ 219075 w 548985"/>
                  <a:gd name="connsiteY1" fmla="*/ 66675 h 685800"/>
                  <a:gd name="connsiteX2" fmla="*/ 327819 w 548985"/>
                  <a:gd name="connsiteY2" fmla="*/ 115094 h 685800"/>
                  <a:gd name="connsiteX3" fmla="*/ 450850 w 548985"/>
                  <a:gd name="connsiteY3" fmla="*/ 193675 h 685800"/>
                  <a:gd name="connsiteX4" fmla="*/ 510381 w 548985"/>
                  <a:gd name="connsiteY4" fmla="*/ 252413 h 685800"/>
                  <a:gd name="connsiteX5" fmla="*/ 547687 w 548985"/>
                  <a:gd name="connsiteY5" fmla="*/ 343694 h 685800"/>
                  <a:gd name="connsiteX6" fmla="*/ 520700 w 548985"/>
                  <a:gd name="connsiteY6" fmla="*/ 430212 h 685800"/>
                  <a:gd name="connsiteX7" fmla="*/ 403225 w 548985"/>
                  <a:gd name="connsiteY7" fmla="*/ 536575 h 685800"/>
                  <a:gd name="connsiteX8" fmla="*/ 250824 w 548985"/>
                  <a:gd name="connsiteY8" fmla="*/ 609600 h 685800"/>
                  <a:gd name="connsiteX9" fmla="*/ 0 w 548985"/>
                  <a:gd name="connsiteY9" fmla="*/ 685800 h 685800"/>
                  <a:gd name="connsiteX10" fmla="*/ 3175 w 548985"/>
                  <a:gd name="connsiteY10" fmla="*/ 0 h 685800"/>
                  <a:gd name="connsiteX0" fmla="*/ 3175 w 548496"/>
                  <a:gd name="connsiteY0" fmla="*/ 0 h 685800"/>
                  <a:gd name="connsiteX1" fmla="*/ 219075 w 548496"/>
                  <a:gd name="connsiteY1" fmla="*/ 66675 h 685800"/>
                  <a:gd name="connsiteX2" fmla="*/ 327819 w 548496"/>
                  <a:gd name="connsiteY2" fmla="*/ 115094 h 685800"/>
                  <a:gd name="connsiteX3" fmla="*/ 450850 w 548496"/>
                  <a:gd name="connsiteY3" fmla="*/ 193675 h 685800"/>
                  <a:gd name="connsiteX4" fmla="*/ 510381 w 548496"/>
                  <a:gd name="connsiteY4" fmla="*/ 252413 h 685800"/>
                  <a:gd name="connsiteX5" fmla="*/ 547687 w 548496"/>
                  <a:gd name="connsiteY5" fmla="*/ 343694 h 685800"/>
                  <a:gd name="connsiteX6" fmla="*/ 518319 w 548496"/>
                  <a:gd name="connsiteY6" fmla="*/ 442118 h 685800"/>
                  <a:gd name="connsiteX7" fmla="*/ 403225 w 548496"/>
                  <a:gd name="connsiteY7" fmla="*/ 536575 h 685800"/>
                  <a:gd name="connsiteX8" fmla="*/ 250824 w 548496"/>
                  <a:gd name="connsiteY8" fmla="*/ 609600 h 685800"/>
                  <a:gd name="connsiteX9" fmla="*/ 0 w 548496"/>
                  <a:gd name="connsiteY9" fmla="*/ 685800 h 685800"/>
                  <a:gd name="connsiteX10" fmla="*/ 3175 w 548496"/>
                  <a:gd name="connsiteY10" fmla="*/ 0 h 685800"/>
                  <a:gd name="connsiteX0" fmla="*/ 3175 w 552738"/>
                  <a:gd name="connsiteY0" fmla="*/ 0 h 685800"/>
                  <a:gd name="connsiteX1" fmla="*/ 219075 w 552738"/>
                  <a:gd name="connsiteY1" fmla="*/ 66675 h 685800"/>
                  <a:gd name="connsiteX2" fmla="*/ 327819 w 552738"/>
                  <a:gd name="connsiteY2" fmla="*/ 115094 h 685800"/>
                  <a:gd name="connsiteX3" fmla="*/ 450850 w 552738"/>
                  <a:gd name="connsiteY3" fmla="*/ 193675 h 685800"/>
                  <a:gd name="connsiteX4" fmla="*/ 510381 w 552738"/>
                  <a:gd name="connsiteY4" fmla="*/ 252413 h 685800"/>
                  <a:gd name="connsiteX5" fmla="*/ 552449 w 552738"/>
                  <a:gd name="connsiteY5" fmla="*/ 338932 h 685800"/>
                  <a:gd name="connsiteX6" fmla="*/ 518319 w 552738"/>
                  <a:gd name="connsiteY6" fmla="*/ 442118 h 685800"/>
                  <a:gd name="connsiteX7" fmla="*/ 403225 w 552738"/>
                  <a:gd name="connsiteY7" fmla="*/ 536575 h 685800"/>
                  <a:gd name="connsiteX8" fmla="*/ 250824 w 552738"/>
                  <a:gd name="connsiteY8" fmla="*/ 609600 h 685800"/>
                  <a:gd name="connsiteX9" fmla="*/ 0 w 552738"/>
                  <a:gd name="connsiteY9" fmla="*/ 685800 h 685800"/>
                  <a:gd name="connsiteX10" fmla="*/ 3175 w 552738"/>
                  <a:gd name="connsiteY10" fmla="*/ 0 h 685800"/>
                  <a:gd name="connsiteX0" fmla="*/ 3175 w 552449"/>
                  <a:gd name="connsiteY0" fmla="*/ 0 h 685800"/>
                  <a:gd name="connsiteX1" fmla="*/ 219075 w 552449"/>
                  <a:gd name="connsiteY1" fmla="*/ 66675 h 685800"/>
                  <a:gd name="connsiteX2" fmla="*/ 327819 w 552449"/>
                  <a:gd name="connsiteY2" fmla="*/ 115094 h 685800"/>
                  <a:gd name="connsiteX3" fmla="*/ 450850 w 552449"/>
                  <a:gd name="connsiteY3" fmla="*/ 193675 h 685800"/>
                  <a:gd name="connsiteX4" fmla="*/ 510381 w 552449"/>
                  <a:gd name="connsiteY4" fmla="*/ 252413 h 685800"/>
                  <a:gd name="connsiteX5" fmla="*/ 552449 w 552449"/>
                  <a:gd name="connsiteY5" fmla="*/ 338932 h 685800"/>
                  <a:gd name="connsiteX6" fmla="*/ 518319 w 552449"/>
                  <a:gd name="connsiteY6" fmla="*/ 442118 h 685800"/>
                  <a:gd name="connsiteX7" fmla="*/ 403225 w 552449"/>
                  <a:gd name="connsiteY7" fmla="*/ 536575 h 685800"/>
                  <a:gd name="connsiteX8" fmla="*/ 250824 w 552449"/>
                  <a:gd name="connsiteY8" fmla="*/ 609600 h 685800"/>
                  <a:gd name="connsiteX9" fmla="*/ 0 w 552449"/>
                  <a:gd name="connsiteY9" fmla="*/ 685800 h 685800"/>
                  <a:gd name="connsiteX10" fmla="*/ 3175 w 552449"/>
                  <a:gd name="connsiteY10" fmla="*/ 0 h 685800"/>
                  <a:gd name="connsiteX0" fmla="*/ 3175 w 552449"/>
                  <a:gd name="connsiteY0" fmla="*/ 0 h 685800"/>
                  <a:gd name="connsiteX1" fmla="*/ 219075 w 552449"/>
                  <a:gd name="connsiteY1" fmla="*/ 66675 h 685800"/>
                  <a:gd name="connsiteX2" fmla="*/ 327819 w 552449"/>
                  <a:gd name="connsiteY2" fmla="*/ 115094 h 685800"/>
                  <a:gd name="connsiteX3" fmla="*/ 450850 w 552449"/>
                  <a:gd name="connsiteY3" fmla="*/ 193675 h 685800"/>
                  <a:gd name="connsiteX4" fmla="*/ 510381 w 552449"/>
                  <a:gd name="connsiteY4" fmla="*/ 252413 h 685800"/>
                  <a:gd name="connsiteX5" fmla="*/ 552449 w 552449"/>
                  <a:gd name="connsiteY5" fmla="*/ 338932 h 685800"/>
                  <a:gd name="connsiteX6" fmla="*/ 518319 w 552449"/>
                  <a:gd name="connsiteY6" fmla="*/ 442118 h 685800"/>
                  <a:gd name="connsiteX7" fmla="*/ 403225 w 552449"/>
                  <a:gd name="connsiteY7" fmla="*/ 536575 h 685800"/>
                  <a:gd name="connsiteX8" fmla="*/ 250824 w 552449"/>
                  <a:gd name="connsiteY8" fmla="*/ 609600 h 685800"/>
                  <a:gd name="connsiteX9" fmla="*/ 0 w 552449"/>
                  <a:gd name="connsiteY9" fmla="*/ 685800 h 685800"/>
                  <a:gd name="connsiteX10" fmla="*/ 3175 w 552449"/>
                  <a:gd name="connsiteY10" fmla="*/ 0 h 685800"/>
                  <a:gd name="connsiteX0" fmla="*/ 1303337 w 1852611"/>
                  <a:gd name="connsiteY0" fmla="*/ 0 h 685800"/>
                  <a:gd name="connsiteX1" fmla="*/ 1519237 w 1852611"/>
                  <a:gd name="connsiteY1" fmla="*/ 66675 h 685800"/>
                  <a:gd name="connsiteX2" fmla="*/ 1627981 w 1852611"/>
                  <a:gd name="connsiteY2" fmla="*/ 115094 h 685800"/>
                  <a:gd name="connsiteX3" fmla="*/ 1751012 w 1852611"/>
                  <a:gd name="connsiteY3" fmla="*/ 193675 h 685800"/>
                  <a:gd name="connsiteX4" fmla="*/ 1810543 w 1852611"/>
                  <a:gd name="connsiteY4" fmla="*/ 252413 h 685800"/>
                  <a:gd name="connsiteX5" fmla="*/ 1852611 w 1852611"/>
                  <a:gd name="connsiteY5" fmla="*/ 338932 h 685800"/>
                  <a:gd name="connsiteX6" fmla="*/ 1818481 w 1852611"/>
                  <a:gd name="connsiteY6" fmla="*/ 442118 h 685800"/>
                  <a:gd name="connsiteX7" fmla="*/ 1703387 w 1852611"/>
                  <a:gd name="connsiteY7" fmla="*/ 536575 h 685800"/>
                  <a:gd name="connsiteX8" fmla="*/ 1550986 w 1852611"/>
                  <a:gd name="connsiteY8" fmla="*/ 609600 h 685800"/>
                  <a:gd name="connsiteX9" fmla="*/ 1300162 w 1852611"/>
                  <a:gd name="connsiteY9" fmla="*/ 685800 h 685800"/>
                  <a:gd name="connsiteX10" fmla="*/ 0 w 1852611"/>
                  <a:gd name="connsiteY10" fmla="*/ 346075 h 685800"/>
                  <a:gd name="connsiteX11" fmla="*/ 1303337 w 1852611"/>
                  <a:gd name="connsiteY11" fmla="*/ 0 h 685800"/>
                  <a:gd name="connsiteX0" fmla="*/ 1303337 w 1852611"/>
                  <a:gd name="connsiteY0" fmla="*/ 0 h 685800"/>
                  <a:gd name="connsiteX1" fmla="*/ 1519237 w 1852611"/>
                  <a:gd name="connsiteY1" fmla="*/ 66675 h 685800"/>
                  <a:gd name="connsiteX2" fmla="*/ 1627981 w 1852611"/>
                  <a:gd name="connsiteY2" fmla="*/ 115094 h 685800"/>
                  <a:gd name="connsiteX3" fmla="*/ 1751012 w 1852611"/>
                  <a:gd name="connsiteY3" fmla="*/ 193675 h 685800"/>
                  <a:gd name="connsiteX4" fmla="*/ 1810543 w 1852611"/>
                  <a:gd name="connsiteY4" fmla="*/ 252413 h 685800"/>
                  <a:gd name="connsiteX5" fmla="*/ 1852611 w 1852611"/>
                  <a:gd name="connsiteY5" fmla="*/ 338932 h 685800"/>
                  <a:gd name="connsiteX6" fmla="*/ 1818481 w 1852611"/>
                  <a:gd name="connsiteY6" fmla="*/ 442118 h 685800"/>
                  <a:gd name="connsiteX7" fmla="*/ 1703387 w 1852611"/>
                  <a:gd name="connsiteY7" fmla="*/ 536575 h 685800"/>
                  <a:gd name="connsiteX8" fmla="*/ 1550986 w 1852611"/>
                  <a:gd name="connsiteY8" fmla="*/ 609600 h 685800"/>
                  <a:gd name="connsiteX9" fmla="*/ 1300162 w 1852611"/>
                  <a:gd name="connsiteY9" fmla="*/ 685800 h 685800"/>
                  <a:gd name="connsiteX10" fmla="*/ 0 w 1852611"/>
                  <a:gd name="connsiteY10" fmla="*/ 346075 h 685800"/>
                  <a:gd name="connsiteX11" fmla="*/ 1303337 w 1852611"/>
                  <a:gd name="connsiteY11" fmla="*/ 0 h 685800"/>
                  <a:gd name="connsiteX0" fmla="*/ 1303337 w 1852611"/>
                  <a:gd name="connsiteY0" fmla="*/ 0 h 685800"/>
                  <a:gd name="connsiteX1" fmla="*/ 1519237 w 1852611"/>
                  <a:gd name="connsiteY1" fmla="*/ 66675 h 685800"/>
                  <a:gd name="connsiteX2" fmla="*/ 1627981 w 1852611"/>
                  <a:gd name="connsiteY2" fmla="*/ 115094 h 685800"/>
                  <a:gd name="connsiteX3" fmla="*/ 1751012 w 1852611"/>
                  <a:gd name="connsiteY3" fmla="*/ 193675 h 685800"/>
                  <a:gd name="connsiteX4" fmla="*/ 1810543 w 1852611"/>
                  <a:gd name="connsiteY4" fmla="*/ 252413 h 685800"/>
                  <a:gd name="connsiteX5" fmla="*/ 1852611 w 1852611"/>
                  <a:gd name="connsiteY5" fmla="*/ 338932 h 685800"/>
                  <a:gd name="connsiteX6" fmla="*/ 1818481 w 1852611"/>
                  <a:gd name="connsiteY6" fmla="*/ 442118 h 685800"/>
                  <a:gd name="connsiteX7" fmla="*/ 1703387 w 1852611"/>
                  <a:gd name="connsiteY7" fmla="*/ 536575 h 685800"/>
                  <a:gd name="connsiteX8" fmla="*/ 1550986 w 1852611"/>
                  <a:gd name="connsiteY8" fmla="*/ 609600 h 685800"/>
                  <a:gd name="connsiteX9" fmla="*/ 1300162 w 1852611"/>
                  <a:gd name="connsiteY9" fmla="*/ 685800 h 685800"/>
                  <a:gd name="connsiteX10" fmla="*/ 0 w 1852611"/>
                  <a:gd name="connsiteY10" fmla="*/ 346075 h 685800"/>
                  <a:gd name="connsiteX11" fmla="*/ 1303337 w 1852611"/>
                  <a:gd name="connsiteY11" fmla="*/ 0 h 685800"/>
                  <a:gd name="connsiteX0" fmla="*/ 1303337 w 1852611"/>
                  <a:gd name="connsiteY0" fmla="*/ 0 h 685800"/>
                  <a:gd name="connsiteX1" fmla="*/ 1519237 w 1852611"/>
                  <a:gd name="connsiteY1" fmla="*/ 66675 h 685800"/>
                  <a:gd name="connsiteX2" fmla="*/ 1627981 w 1852611"/>
                  <a:gd name="connsiteY2" fmla="*/ 115094 h 685800"/>
                  <a:gd name="connsiteX3" fmla="*/ 1751012 w 1852611"/>
                  <a:gd name="connsiteY3" fmla="*/ 193675 h 685800"/>
                  <a:gd name="connsiteX4" fmla="*/ 1810543 w 1852611"/>
                  <a:gd name="connsiteY4" fmla="*/ 252413 h 685800"/>
                  <a:gd name="connsiteX5" fmla="*/ 1852611 w 1852611"/>
                  <a:gd name="connsiteY5" fmla="*/ 338932 h 685800"/>
                  <a:gd name="connsiteX6" fmla="*/ 1818481 w 1852611"/>
                  <a:gd name="connsiteY6" fmla="*/ 442118 h 685800"/>
                  <a:gd name="connsiteX7" fmla="*/ 1703387 w 1852611"/>
                  <a:gd name="connsiteY7" fmla="*/ 536575 h 685800"/>
                  <a:gd name="connsiteX8" fmla="*/ 1550986 w 1852611"/>
                  <a:gd name="connsiteY8" fmla="*/ 609600 h 685800"/>
                  <a:gd name="connsiteX9" fmla="*/ 1300162 w 1852611"/>
                  <a:gd name="connsiteY9" fmla="*/ 685800 h 685800"/>
                  <a:gd name="connsiteX10" fmla="*/ 0 w 1852611"/>
                  <a:gd name="connsiteY10" fmla="*/ 346075 h 685800"/>
                  <a:gd name="connsiteX11" fmla="*/ 1303337 w 1852611"/>
                  <a:gd name="connsiteY11" fmla="*/ 0 h 685800"/>
                  <a:gd name="connsiteX0" fmla="*/ 1303337 w 1852611"/>
                  <a:gd name="connsiteY0" fmla="*/ 0 h 685800"/>
                  <a:gd name="connsiteX1" fmla="*/ 1519237 w 1852611"/>
                  <a:gd name="connsiteY1" fmla="*/ 66675 h 685800"/>
                  <a:gd name="connsiteX2" fmla="*/ 1627981 w 1852611"/>
                  <a:gd name="connsiteY2" fmla="*/ 115094 h 685800"/>
                  <a:gd name="connsiteX3" fmla="*/ 1751012 w 1852611"/>
                  <a:gd name="connsiteY3" fmla="*/ 193675 h 685800"/>
                  <a:gd name="connsiteX4" fmla="*/ 1810543 w 1852611"/>
                  <a:gd name="connsiteY4" fmla="*/ 252413 h 685800"/>
                  <a:gd name="connsiteX5" fmla="*/ 1852611 w 1852611"/>
                  <a:gd name="connsiteY5" fmla="*/ 338932 h 685800"/>
                  <a:gd name="connsiteX6" fmla="*/ 1818481 w 1852611"/>
                  <a:gd name="connsiteY6" fmla="*/ 442118 h 685800"/>
                  <a:gd name="connsiteX7" fmla="*/ 1703387 w 1852611"/>
                  <a:gd name="connsiteY7" fmla="*/ 536575 h 685800"/>
                  <a:gd name="connsiteX8" fmla="*/ 1550986 w 1852611"/>
                  <a:gd name="connsiteY8" fmla="*/ 609600 h 685800"/>
                  <a:gd name="connsiteX9" fmla="*/ 1300162 w 1852611"/>
                  <a:gd name="connsiteY9" fmla="*/ 685800 h 685800"/>
                  <a:gd name="connsiteX10" fmla="*/ 0 w 1852611"/>
                  <a:gd name="connsiteY10" fmla="*/ 346075 h 685800"/>
                  <a:gd name="connsiteX11" fmla="*/ 1303337 w 1852611"/>
                  <a:gd name="connsiteY11" fmla="*/ 0 h 685800"/>
                  <a:gd name="connsiteX0" fmla="*/ 1303337 w 1852611"/>
                  <a:gd name="connsiteY0" fmla="*/ 0 h 685800"/>
                  <a:gd name="connsiteX1" fmla="*/ 1519237 w 1852611"/>
                  <a:gd name="connsiteY1" fmla="*/ 66675 h 685800"/>
                  <a:gd name="connsiteX2" fmla="*/ 1627981 w 1852611"/>
                  <a:gd name="connsiteY2" fmla="*/ 115094 h 685800"/>
                  <a:gd name="connsiteX3" fmla="*/ 1751012 w 1852611"/>
                  <a:gd name="connsiteY3" fmla="*/ 193675 h 685800"/>
                  <a:gd name="connsiteX4" fmla="*/ 1810543 w 1852611"/>
                  <a:gd name="connsiteY4" fmla="*/ 252413 h 685800"/>
                  <a:gd name="connsiteX5" fmla="*/ 1852611 w 1852611"/>
                  <a:gd name="connsiteY5" fmla="*/ 338932 h 685800"/>
                  <a:gd name="connsiteX6" fmla="*/ 1818481 w 1852611"/>
                  <a:gd name="connsiteY6" fmla="*/ 442118 h 685800"/>
                  <a:gd name="connsiteX7" fmla="*/ 1703387 w 1852611"/>
                  <a:gd name="connsiteY7" fmla="*/ 536575 h 685800"/>
                  <a:gd name="connsiteX8" fmla="*/ 1550986 w 1852611"/>
                  <a:gd name="connsiteY8" fmla="*/ 609600 h 685800"/>
                  <a:gd name="connsiteX9" fmla="*/ 1300162 w 1852611"/>
                  <a:gd name="connsiteY9" fmla="*/ 685800 h 685800"/>
                  <a:gd name="connsiteX10" fmla="*/ 0 w 1852611"/>
                  <a:gd name="connsiteY10" fmla="*/ 346075 h 685800"/>
                  <a:gd name="connsiteX11" fmla="*/ 1303337 w 1852611"/>
                  <a:gd name="connsiteY11" fmla="*/ 0 h 685800"/>
                  <a:gd name="connsiteX0" fmla="*/ 1303337 w 1852611"/>
                  <a:gd name="connsiteY0" fmla="*/ 0 h 685800"/>
                  <a:gd name="connsiteX1" fmla="*/ 1519237 w 1852611"/>
                  <a:gd name="connsiteY1" fmla="*/ 66675 h 685800"/>
                  <a:gd name="connsiteX2" fmla="*/ 1627981 w 1852611"/>
                  <a:gd name="connsiteY2" fmla="*/ 115094 h 685800"/>
                  <a:gd name="connsiteX3" fmla="*/ 1751012 w 1852611"/>
                  <a:gd name="connsiteY3" fmla="*/ 193675 h 685800"/>
                  <a:gd name="connsiteX4" fmla="*/ 1810543 w 1852611"/>
                  <a:gd name="connsiteY4" fmla="*/ 252413 h 685800"/>
                  <a:gd name="connsiteX5" fmla="*/ 1852611 w 1852611"/>
                  <a:gd name="connsiteY5" fmla="*/ 338932 h 685800"/>
                  <a:gd name="connsiteX6" fmla="*/ 1818481 w 1852611"/>
                  <a:gd name="connsiteY6" fmla="*/ 442118 h 685800"/>
                  <a:gd name="connsiteX7" fmla="*/ 1703387 w 1852611"/>
                  <a:gd name="connsiteY7" fmla="*/ 536575 h 685800"/>
                  <a:gd name="connsiteX8" fmla="*/ 1550986 w 1852611"/>
                  <a:gd name="connsiteY8" fmla="*/ 609600 h 685800"/>
                  <a:gd name="connsiteX9" fmla="*/ 1300162 w 1852611"/>
                  <a:gd name="connsiteY9" fmla="*/ 685800 h 685800"/>
                  <a:gd name="connsiteX10" fmla="*/ 0 w 1852611"/>
                  <a:gd name="connsiteY10" fmla="*/ 346075 h 685800"/>
                  <a:gd name="connsiteX11" fmla="*/ 1303337 w 1852611"/>
                  <a:gd name="connsiteY11" fmla="*/ 0 h 685800"/>
                  <a:gd name="connsiteX0" fmla="*/ 1303337 w 1852611"/>
                  <a:gd name="connsiteY0" fmla="*/ 0 h 685800"/>
                  <a:gd name="connsiteX1" fmla="*/ 1519237 w 1852611"/>
                  <a:gd name="connsiteY1" fmla="*/ 66675 h 685800"/>
                  <a:gd name="connsiteX2" fmla="*/ 1627981 w 1852611"/>
                  <a:gd name="connsiteY2" fmla="*/ 115094 h 685800"/>
                  <a:gd name="connsiteX3" fmla="*/ 1751012 w 1852611"/>
                  <a:gd name="connsiteY3" fmla="*/ 193675 h 685800"/>
                  <a:gd name="connsiteX4" fmla="*/ 1820140 w 1852611"/>
                  <a:gd name="connsiteY4" fmla="*/ 245270 h 685800"/>
                  <a:gd name="connsiteX5" fmla="*/ 1852611 w 1852611"/>
                  <a:gd name="connsiteY5" fmla="*/ 338932 h 685800"/>
                  <a:gd name="connsiteX6" fmla="*/ 1818481 w 1852611"/>
                  <a:gd name="connsiteY6" fmla="*/ 442118 h 685800"/>
                  <a:gd name="connsiteX7" fmla="*/ 1703387 w 1852611"/>
                  <a:gd name="connsiteY7" fmla="*/ 536575 h 685800"/>
                  <a:gd name="connsiteX8" fmla="*/ 1550986 w 1852611"/>
                  <a:gd name="connsiteY8" fmla="*/ 609600 h 685800"/>
                  <a:gd name="connsiteX9" fmla="*/ 1300162 w 1852611"/>
                  <a:gd name="connsiteY9" fmla="*/ 685800 h 685800"/>
                  <a:gd name="connsiteX10" fmla="*/ 0 w 1852611"/>
                  <a:gd name="connsiteY10" fmla="*/ 346075 h 685800"/>
                  <a:gd name="connsiteX11" fmla="*/ 1303337 w 1852611"/>
                  <a:gd name="connsiteY11" fmla="*/ 0 h 685800"/>
                  <a:gd name="connsiteX0" fmla="*/ 1303337 w 1852611"/>
                  <a:gd name="connsiteY0" fmla="*/ 0 h 685800"/>
                  <a:gd name="connsiteX1" fmla="*/ 1519237 w 1852611"/>
                  <a:gd name="connsiteY1" fmla="*/ 66675 h 685800"/>
                  <a:gd name="connsiteX2" fmla="*/ 1627981 w 1852611"/>
                  <a:gd name="connsiteY2" fmla="*/ 115094 h 685800"/>
                  <a:gd name="connsiteX3" fmla="*/ 1751012 w 1852611"/>
                  <a:gd name="connsiteY3" fmla="*/ 184150 h 685800"/>
                  <a:gd name="connsiteX4" fmla="*/ 1820140 w 1852611"/>
                  <a:gd name="connsiteY4" fmla="*/ 245270 h 685800"/>
                  <a:gd name="connsiteX5" fmla="*/ 1852611 w 1852611"/>
                  <a:gd name="connsiteY5" fmla="*/ 338932 h 685800"/>
                  <a:gd name="connsiteX6" fmla="*/ 1818481 w 1852611"/>
                  <a:gd name="connsiteY6" fmla="*/ 442118 h 685800"/>
                  <a:gd name="connsiteX7" fmla="*/ 1703387 w 1852611"/>
                  <a:gd name="connsiteY7" fmla="*/ 536575 h 685800"/>
                  <a:gd name="connsiteX8" fmla="*/ 1550986 w 1852611"/>
                  <a:gd name="connsiteY8" fmla="*/ 609600 h 685800"/>
                  <a:gd name="connsiteX9" fmla="*/ 1300162 w 1852611"/>
                  <a:gd name="connsiteY9" fmla="*/ 685800 h 685800"/>
                  <a:gd name="connsiteX10" fmla="*/ 0 w 1852611"/>
                  <a:gd name="connsiteY10" fmla="*/ 346075 h 685800"/>
                  <a:gd name="connsiteX11" fmla="*/ 1303337 w 1852611"/>
                  <a:gd name="connsiteY11" fmla="*/ 0 h 685800"/>
                  <a:gd name="connsiteX0" fmla="*/ 1303337 w 1852611"/>
                  <a:gd name="connsiteY0" fmla="*/ 0 h 685800"/>
                  <a:gd name="connsiteX1" fmla="*/ 1519237 w 1852611"/>
                  <a:gd name="connsiteY1" fmla="*/ 66675 h 685800"/>
                  <a:gd name="connsiteX2" fmla="*/ 1632780 w 1852611"/>
                  <a:gd name="connsiteY2" fmla="*/ 115094 h 685800"/>
                  <a:gd name="connsiteX3" fmla="*/ 1751012 w 1852611"/>
                  <a:gd name="connsiteY3" fmla="*/ 184150 h 685800"/>
                  <a:gd name="connsiteX4" fmla="*/ 1820140 w 1852611"/>
                  <a:gd name="connsiteY4" fmla="*/ 245270 h 685800"/>
                  <a:gd name="connsiteX5" fmla="*/ 1852611 w 1852611"/>
                  <a:gd name="connsiteY5" fmla="*/ 338932 h 685800"/>
                  <a:gd name="connsiteX6" fmla="*/ 1818481 w 1852611"/>
                  <a:gd name="connsiteY6" fmla="*/ 442118 h 685800"/>
                  <a:gd name="connsiteX7" fmla="*/ 1703387 w 1852611"/>
                  <a:gd name="connsiteY7" fmla="*/ 536575 h 685800"/>
                  <a:gd name="connsiteX8" fmla="*/ 1550986 w 1852611"/>
                  <a:gd name="connsiteY8" fmla="*/ 609600 h 685800"/>
                  <a:gd name="connsiteX9" fmla="*/ 1300162 w 1852611"/>
                  <a:gd name="connsiteY9" fmla="*/ 685800 h 685800"/>
                  <a:gd name="connsiteX10" fmla="*/ 0 w 1852611"/>
                  <a:gd name="connsiteY10" fmla="*/ 346075 h 685800"/>
                  <a:gd name="connsiteX11" fmla="*/ 1303337 w 1852611"/>
                  <a:gd name="connsiteY11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52611" h="685800">
                    <a:moveTo>
                      <a:pt x="1303337" y="0"/>
                    </a:moveTo>
                    <a:lnTo>
                      <a:pt x="1519237" y="66675"/>
                    </a:lnTo>
                    <a:cubicBezTo>
                      <a:pt x="1571625" y="86783"/>
                      <a:pt x="1578276" y="90752"/>
                      <a:pt x="1632780" y="115094"/>
                    </a:cubicBezTo>
                    <a:cubicBezTo>
                      <a:pt x="1689665" y="151342"/>
                      <a:pt x="1709208" y="148696"/>
                      <a:pt x="1751012" y="184150"/>
                    </a:cubicBezTo>
                    <a:cubicBezTo>
                      <a:pt x="1803929" y="219339"/>
                      <a:pt x="1793417" y="219606"/>
                      <a:pt x="1820140" y="245270"/>
                    </a:cubicBezTo>
                    <a:cubicBezTo>
                      <a:pt x="1850038" y="286016"/>
                      <a:pt x="1841763" y="307711"/>
                      <a:pt x="1852611" y="338932"/>
                    </a:cubicBezTo>
                    <a:cubicBezTo>
                      <a:pt x="1844144" y="409840"/>
                      <a:pt x="1848907" y="388937"/>
                      <a:pt x="1818481" y="442118"/>
                    </a:cubicBezTo>
                    <a:cubicBezTo>
                      <a:pt x="1771385" y="492917"/>
                      <a:pt x="1780117" y="482864"/>
                      <a:pt x="1703387" y="536575"/>
                    </a:cubicBezTo>
                    <a:cubicBezTo>
                      <a:pt x="1638300" y="573617"/>
                      <a:pt x="1620836" y="582083"/>
                      <a:pt x="1550986" y="609600"/>
                    </a:cubicBezTo>
                    <a:lnTo>
                      <a:pt x="1300162" y="685800"/>
                    </a:lnTo>
                    <a:lnTo>
                      <a:pt x="0" y="346075"/>
                    </a:lnTo>
                    <a:lnTo>
                      <a:pt x="1303337" y="0"/>
                    </a:lnTo>
                    <a:close/>
                  </a:path>
                </a:pathLst>
              </a:cu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10350404-C9EC-4FDD-8F93-9135FAD9B8C7}"/>
                  </a:ext>
                </a:extLst>
              </p:cNvPr>
              <p:cNvSpPr/>
              <p:nvPr/>
            </p:nvSpPr>
            <p:spPr>
              <a:xfrm>
                <a:off x="4908829" y="1204913"/>
                <a:ext cx="1843865" cy="2228850"/>
              </a:xfrm>
              <a:custGeom>
                <a:avLst/>
                <a:gdLst>
                  <a:gd name="connsiteX0" fmla="*/ 1300162 w 1843087"/>
                  <a:gd name="connsiteY0" fmla="*/ 0 h 2228850"/>
                  <a:gd name="connsiteX1" fmla="*/ 0 w 1843087"/>
                  <a:gd name="connsiteY1" fmla="*/ 2228850 h 2228850"/>
                  <a:gd name="connsiteX2" fmla="*/ 1843087 w 1843087"/>
                  <a:gd name="connsiteY2" fmla="*/ 357187 h 2228850"/>
                  <a:gd name="connsiteX3" fmla="*/ 1300162 w 1843087"/>
                  <a:gd name="connsiteY3" fmla="*/ 0 h 2228850"/>
                  <a:gd name="connsiteX0" fmla="*/ 1300162 w 1843087"/>
                  <a:gd name="connsiteY0" fmla="*/ 0 h 2228850"/>
                  <a:gd name="connsiteX1" fmla="*/ 0 w 1843087"/>
                  <a:gd name="connsiteY1" fmla="*/ 2228850 h 2228850"/>
                  <a:gd name="connsiteX2" fmla="*/ 1843087 w 1843087"/>
                  <a:gd name="connsiteY2" fmla="*/ 357187 h 2228850"/>
                  <a:gd name="connsiteX3" fmla="*/ 1535906 w 1843087"/>
                  <a:gd name="connsiteY3" fmla="*/ 78581 h 2228850"/>
                  <a:gd name="connsiteX4" fmla="*/ 1300162 w 1843087"/>
                  <a:gd name="connsiteY4" fmla="*/ 0 h 2228850"/>
                  <a:gd name="connsiteX0" fmla="*/ 1300162 w 1843089"/>
                  <a:gd name="connsiteY0" fmla="*/ 0 h 2228850"/>
                  <a:gd name="connsiteX1" fmla="*/ 0 w 1843089"/>
                  <a:gd name="connsiteY1" fmla="*/ 2228850 h 2228850"/>
                  <a:gd name="connsiteX2" fmla="*/ 1843087 w 1843089"/>
                  <a:gd name="connsiteY2" fmla="*/ 357187 h 2228850"/>
                  <a:gd name="connsiteX3" fmla="*/ 1535906 w 1843089"/>
                  <a:gd name="connsiteY3" fmla="*/ 78581 h 2228850"/>
                  <a:gd name="connsiteX4" fmla="*/ 1300162 w 1843089"/>
                  <a:gd name="connsiteY4" fmla="*/ 0 h 2228850"/>
                  <a:gd name="connsiteX0" fmla="*/ 1300162 w 1972151"/>
                  <a:gd name="connsiteY0" fmla="*/ 0 h 2228850"/>
                  <a:gd name="connsiteX1" fmla="*/ 0 w 1972151"/>
                  <a:gd name="connsiteY1" fmla="*/ 2228850 h 2228850"/>
                  <a:gd name="connsiteX2" fmla="*/ 1843087 w 1972151"/>
                  <a:gd name="connsiteY2" fmla="*/ 357187 h 2228850"/>
                  <a:gd name="connsiteX3" fmla="*/ 1788318 w 1972151"/>
                  <a:gd name="connsiteY3" fmla="*/ 226218 h 2228850"/>
                  <a:gd name="connsiteX4" fmla="*/ 1535906 w 1972151"/>
                  <a:gd name="connsiteY4" fmla="*/ 78581 h 2228850"/>
                  <a:gd name="connsiteX5" fmla="*/ 1300162 w 1972151"/>
                  <a:gd name="connsiteY5" fmla="*/ 0 h 2228850"/>
                  <a:gd name="connsiteX0" fmla="*/ 1300162 w 1843865"/>
                  <a:gd name="connsiteY0" fmla="*/ 0 h 2228850"/>
                  <a:gd name="connsiteX1" fmla="*/ 0 w 1843865"/>
                  <a:gd name="connsiteY1" fmla="*/ 2228850 h 2228850"/>
                  <a:gd name="connsiteX2" fmla="*/ 1843087 w 1843865"/>
                  <a:gd name="connsiteY2" fmla="*/ 357187 h 2228850"/>
                  <a:gd name="connsiteX3" fmla="*/ 1788318 w 1843865"/>
                  <a:gd name="connsiteY3" fmla="*/ 226218 h 2228850"/>
                  <a:gd name="connsiteX4" fmla="*/ 1535906 w 1843865"/>
                  <a:gd name="connsiteY4" fmla="*/ 78581 h 2228850"/>
                  <a:gd name="connsiteX5" fmla="*/ 1300162 w 1843865"/>
                  <a:gd name="connsiteY5" fmla="*/ 0 h 2228850"/>
                  <a:gd name="connsiteX0" fmla="*/ 1300162 w 1843865"/>
                  <a:gd name="connsiteY0" fmla="*/ 0 h 2228850"/>
                  <a:gd name="connsiteX1" fmla="*/ 0 w 1843865"/>
                  <a:gd name="connsiteY1" fmla="*/ 2228850 h 2228850"/>
                  <a:gd name="connsiteX2" fmla="*/ 1843087 w 1843865"/>
                  <a:gd name="connsiteY2" fmla="*/ 357187 h 2228850"/>
                  <a:gd name="connsiteX3" fmla="*/ 1788318 w 1843865"/>
                  <a:gd name="connsiteY3" fmla="*/ 226218 h 2228850"/>
                  <a:gd name="connsiteX4" fmla="*/ 1666875 w 1843865"/>
                  <a:gd name="connsiteY4" fmla="*/ 138112 h 2228850"/>
                  <a:gd name="connsiteX5" fmla="*/ 1535906 w 1843865"/>
                  <a:gd name="connsiteY5" fmla="*/ 78581 h 2228850"/>
                  <a:gd name="connsiteX6" fmla="*/ 1300162 w 1843865"/>
                  <a:gd name="connsiteY6" fmla="*/ 0 h 2228850"/>
                  <a:gd name="connsiteX0" fmla="*/ 1300162 w 1843865"/>
                  <a:gd name="connsiteY0" fmla="*/ 0 h 2228850"/>
                  <a:gd name="connsiteX1" fmla="*/ 0 w 1843865"/>
                  <a:gd name="connsiteY1" fmla="*/ 2228850 h 2228850"/>
                  <a:gd name="connsiteX2" fmla="*/ 1843087 w 1843865"/>
                  <a:gd name="connsiteY2" fmla="*/ 357187 h 2228850"/>
                  <a:gd name="connsiteX3" fmla="*/ 1788318 w 1843865"/>
                  <a:gd name="connsiteY3" fmla="*/ 226218 h 2228850"/>
                  <a:gd name="connsiteX4" fmla="*/ 1666875 w 1843865"/>
                  <a:gd name="connsiteY4" fmla="*/ 138112 h 2228850"/>
                  <a:gd name="connsiteX5" fmla="*/ 1535906 w 1843865"/>
                  <a:gd name="connsiteY5" fmla="*/ 78581 h 2228850"/>
                  <a:gd name="connsiteX6" fmla="*/ 1423987 w 1843865"/>
                  <a:gd name="connsiteY6" fmla="*/ 33337 h 2228850"/>
                  <a:gd name="connsiteX7" fmla="*/ 1300162 w 1843865"/>
                  <a:gd name="connsiteY7" fmla="*/ 0 h 2228850"/>
                  <a:gd name="connsiteX0" fmla="*/ 1300162 w 1843865"/>
                  <a:gd name="connsiteY0" fmla="*/ 0 h 2228850"/>
                  <a:gd name="connsiteX1" fmla="*/ 0 w 1843865"/>
                  <a:gd name="connsiteY1" fmla="*/ 2228850 h 2228850"/>
                  <a:gd name="connsiteX2" fmla="*/ 1843087 w 1843865"/>
                  <a:gd name="connsiteY2" fmla="*/ 357187 h 2228850"/>
                  <a:gd name="connsiteX3" fmla="*/ 1788318 w 1843865"/>
                  <a:gd name="connsiteY3" fmla="*/ 226218 h 2228850"/>
                  <a:gd name="connsiteX4" fmla="*/ 1666875 w 1843865"/>
                  <a:gd name="connsiteY4" fmla="*/ 138112 h 2228850"/>
                  <a:gd name="connsiteX5" fmla="*/ 1535906 w 1843865"/>
                  <a:gd name="connsiteY5" fmla="*/ 78581 h 2228850"/>
                  <a:gd name="connsiteX6" fmla="*/ 1423987 w 1843865"/>
                  <a:gd name="connsiteY6" fmla="*/ 33337 h 2228850"/>
                  <a:gd name="connsiteX7" fmla="*/ 1300162 w 1843865"/>
                  <a:gd name="connsiteY7" fmla="*/ 0 h 222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43865" h="2228850">
                    <a:moveTo>
                      <a:pt x="1300162" y="0"/>
                    </a:moveTo>
                    <a:lnTo>
                      <a:pt x="0" y="2228850"/>
                    </a:lnTo>
                    <a:lnTo>
                      <a:pt x="1843087" y="357187"/>
                    </a:lnTo>
                    <a:cubicBezTo>
                      <a:pt x="1846658" y="299641"/>
                      <a:pt x="1839515" y="272652"/>
                      <a:pt x="1788318" y="226218"/>
                    </a:cubicBezTo>
                    <a:cubicBezTo>
                      <a:pt x="1755377" y="190102"/>
                      <a:pt x="1708944" y="162718"/>
                      <a:pt x="1666875" y="138112"/>
                    </a:cubicBezTo>
                    <a:cubicBezTo>
                      <a:pt x="1624806" y="113506"/>
                      <a:pt x="1577578" y="95250"/>
                      <a:pt x="1535906" y="78581"/>
                    </a:cubicBezTo>
                    <a:cubicBezTo>
                      <a:pt x="1496218" y="65087"/>
                      <a:pt x="1489869" y="58738"/>
                      <a:pt x="1423987" y="33337"/>
                    </a:cubicBezTo>
                    <a:lnTo>
                      <a:pt x="1300162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62E33C7D-F3B8-4089-B4A3-9941B9C48E95}"/>
                  </a:ext>
                </a:extLst>
              </p:cNvPr>
              <p:cNvSpPr/>
              <p:nvPr/>
            </p:nvSpPr>
            <p:spPr>
              <a:xfrm>
                <a:off x="4894544" y="1200150"/>
                <a:ext cx="1313375" cy="2228850"/>
              </a:xfrm>
              <a:custGeom>
                <a:avLst/>
                <a:gdLst>
                  <a:gd name="connsiteX0" fmla="*/ 1300163 w 1300163"/>
                  <a:gd name="connsiteY0" fmla="*/ 0 h 2228850"/>
                  <a:gd name="connsiteX1" fmla="*/ 4763 w 1300163"/>
                  <a:gd name="connsiteY1" fmla="*/ 342900 h 2228850"/>
                  <a:gd name="connsiteX2" fmla="*/ 0 w 1300163"/>
                  <a:gd name="connsiteY2" fmla="*/ 2228850 h 2228850"/>
                  <a:gd name="connsiteX3" fmla="*/ 1300163 w 1300163"/>
                  <a:gd name="connsiteY3" fmla="*/ 0 h 222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163" h="2228850">
                    <a:moveTo>
                      <a:pt x="1300163" y="0"/>
                    </a:moveTo>
                    <a:lnTo>
                      <a:pt x="4763" y="342900"/>
                    </a:lnTo>
                    <a:cubicBezTo>
                      <a:pt x="3175" y="971550"/>
                      <a:pt x="1588" y="1600200"/>
                      <a:pt x="0" y="2228850"/>
                    </a:cubicBezTo>
                    <a:lnTo>
                      <a:pt x="1300163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A11E2621-CB2A-40AF-BCC5-8D88F1E90DA5}"/>
                  </a:ext>
                </a:extLst>
              </p:cNvPr>
              <p:cNvSpPr/>
              <p:nvPr/>
            </p:nvSpPr>
            <p:spPr>
              <a:xfrm>
                <a:off x="4899306" y="1543050"/>
                <a:ext cx="1300163" cy="1885950"/>
              </a:xfrm>
              <a:custGeom>
                <a:avLst/>
                <a:gdLst>
                  <a:gd name="connsiteX0" fmla="*/ 0 w 1300163"/>
                  <a:gd name="connsiteY0" fmla="*/ 0 h 1885950"/>
                  <a:gd name="connsiteX1" fmla="*/ 0 w 1300163"/>
                  <a:gd name="connsiteY1" fmla="*/ 1885950 h 1885950"/>
                  <a:gd name="connsiteX2" fmla="*/ 1300163 w 1300163"/>
                  <a:gd name="connsiteY2" fmla="*/ 347663 h 1885950"/>
                  <a:gd name="connsiteX3" fmla="*/ 0 w 1300163"/>
                  <a:gd name="connsiteY3" fmla="*/ 0 h 188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163" h="1885950">
                    <a:moveTo>
                      <a:pt x="0" y="0"/>
                    </a:moveTo>
                    <a:lnTo>
                      <a:pt x="0" y="1885950"/>
                    </a:lnTo>
                    <a:lnTo>
                      <a:pt x="1300163" y="3476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BA6E5646-09E4-4F7A-809B-0A724A465BAA}"/>
                </a:ext>
              </a:extLst>
            </p:cNvPr>
            <p:cNvGrpSpPr/>
            <p:nvPr/>
          </p:nvGrpSpPr>
          <p:grpSpPr>
            <a:xfrm>
              <a:off x="4896118" y="1200224"/>
              <a:ext cx="1306118" cy="684917"/>
              <a:chOff x="4896118" y="1200224"/>
              <a:chExt cx="1306118" cy="684917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DC76B5EA-DCE8-4C06-A16E-7B7B90EC74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6118" y="1542682"/>
                <a:ext cx="1306118" cy="34245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FBBF6AE1-7D1B-4732-97AB-B0C19147E24C}"/>
                  </a:ext>
                </a:extLst>
              </p:cNvPr>
              <p:cNvGrpSpPr/>
              <p:nvPr/>
            </p:nvGrpSpPr>
            <p:grpSpPr>
              <a:xfrm>
                <a:off x="4896118" y="1200224"/>
                <a:ext cx="1306118" cy="462225"/>
                <a:chOff x="4896118" y="1200224"/>
                <a:chExt cx="1306118" cy="462225"/>
              </a:xfrm>
            </p:grpSpPr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461D1459-A02B-4CAB-9143-3AF75999B6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96118" y="1200224"/>
                  <a:ext cx="1306118" cy="3424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F5EB85FD-B952-40A2-B86A-8CD032205F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0283" y="1488210"/>
                  <a:ext cx="157769" cy="4136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0D3F3202-E435-441E-AA1D-8E102FE7B5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66568" y="1531247"/>
                  <a:ext cx="201484" cy="5282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3315518B-0F6F-4FCE-A06C-9CE4F5C7A8AE}"/>
                    </a:ext>
                  </a:extLst>
                </p:cNvPr>
                <p:cNvSpPr txBox="1"/>
                <p:nvPr/>
              </p:nvSpPr>
              <p:spPr>
                <a:xfrm>
                  <a:off x="5226423" y="1400839"/>
                  <a:ext cx="38504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90</a:t>
                  </a:r>
                  <a:r>
                    <a:rPr lang="en-US" sz="1100" dirty="0">
                      <a:sym typeface="Symbol" panose="05050102010706020507" pitchFamily="18" charset="2"/>
                    </a:rPr>
                    <a:t></a:t>
                  </a:r>
                  <a:endParaRPr lang="en-US" sz="1100" dirty="0"/>
                </a:p>
              </p:txBody>
            </p:sp>
          </p:grp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315903A9-3199-4DF5-B3F7-3717A8DF9AA3}"/>
                </a:ext>
              </a:extLst>
            </p:cNvPr>
            <p:cNvGrpSpPr/>
            <p:nvPr/>
          </p:nvGrpSpPr>
          <p:grpSpPr>
            <a:xfrm>
              <a:off x="5374612" y="1265158"/>
              <a:ext cx="3944648" cy="2217909"/>
              <a:chOff x="5374611" y="1130866"/>
              <a:chExt cx="4169941" cy="2344582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0373C98F-6589-4087-B791-F90E3904E205}"/>
                  </a:ext>
                </a:extLst>
              </p:cNvPr>
              <p:cNvSpPr/>
              <p:nvPr/>
            </p:nvSpPr>
            <p:spPr>
              <a:xfrm>
                <a:off x="9388268" y="1130866"/>
                <a:ext cx="156284" cy="15628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B8CC984F-0B31-4F38-AC82-C65094C9828A}"/>
                  </a:ext>
                </a:extLst>
              </p:cNvPr>
              <p:cNvSpPr/>
              <p:nvPr/>
            </p:nvSpPr>
            <p:spPr>
              <a:xfrm>
                <a:off x="9388268" y="1287161"/>
                <a:ext cx="156284" cy="15628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B505004E-EC8F-4FA6-80D9-5299423013C1}"/>
                  </a:ext>
                </a:extLst>
              </p:cNvPr>
              <p:cNvSpPr/>
              <p:nvPr/>
            </p:nvSpPr>
            <p:spPr>
              <a:xfrm>
                <a:off x="9388268" y="1443457"/>
                <a:ext cx="156284" cy="15628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C794A039-A92B-41C7-8D0D-C4B97EB1B96B}"/>
                  </a:ext>
                </a:extLst>
              </p:cNvPr>
              <p:cNvSpPr/>
              <p:nvPr/>
            </p:nvSpPr>
            <p:spPr>
              <a:xfrm>
                <a:off x="9388268" y="1599752"/>
                <a:ext cx="156284" cy="156284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4692D389-74BD-47C1-A632-0A3FD30C45FF}"/>
                  </a:ext>
                </a:extLst>
              </p:cNvPr>
              <p:cNvSpPr/>
              <p:nvPr/>
            </p:nvSpPr>
            <p:spPr>
              <a:xfrm>
                <a:off x="9388268" y="1756094"/>
                <a:ext cx="156284" cy="156284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EC6D91CC-7968-4900-9970-4187F27AEFBA}"/>
                  </a:ext>
                </a:extLst>
              </p:cNvPr>
              <p:cNvSpPr/>
              <p:nvPr/>
            </p:nvSpPr>
            <p:spPr>
              <a:xfrm>
                <a:off x="9388268" y="1912401"/>
                <a:ext cx="156284" cy="156284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E92184E9-11DE-484B-8816-C08BCE76722A}"/>
                  </a:ext>
                </a:extLst>
              </p:cNvPr>
              <p:cNvSpPr/>
              <p:nvPr/>
            </p:nvSpPr>
            <p:spPr>
              <a:xfrm>
                <a:off x="9388268" y="2068708"/>
                <a:ext cx="156284" cy="1562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13C85CAD-9104-4266-8CE9-A31958CBEAE2}"/>
                  </a:ext>
                </a:extLst>
              </p:cNvPr>
              <p:cNvSpPr/>
              <p:nvPr/>
            </p:nvSpPr>
            <p:spPr>
              <a:xfrm>
                <a:off x="9388268" y="2225015"/>
                <a:ext cx="156284" cy="15628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5D1AA96C-CD7A-49BD-A139-59BA14568C45}"/>
                  </a:ext>
                </a:extLst>
              </p:cNvPr>
              <p:cNvSpPr/>
              <p:nvPr/>
            </p:nvSpPr>
            <p:spPr>
              <a:xfrm>
                <a:off x="9388268" y="2381322"/>
                <a:ext cx="156284" cy="15628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8BE29636-C7C5-44EE-85F1-61EC7CCB28CB}"/>
                  </a:ext>
                </a:extLst>
              </p:cNvPr>
              <p:cNvSpPr/>
              <p:nvPr/>
            </p:nvSpPr>
            <p:spPr>
              <a:xfrm>
                <a:off x="9388268" y="2537629"/>
                <a:ext cx="156284" cy="15628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31CCA223-3B64-48FE-A714-105CE89E49ED}"/>
                  </a:ext>
                </a:extLst>
              </p:cNvPr>
              <p:cNvSpPr/>
              <p:nvPr/>
            </p:nvSpPr>
            <p:spPr>
              <a:xfrm>
                <a:off x="9388268" y="2693936"/>
                <a:ext cx="156284" cy="1562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ED00F71-AC6A-42D6-841F-3F25445B84AA}"/>
                  </a:ext>
                </a:extLst>
              </p:cNvPr>
              <p:cNvSpPr/>
              <p:nvPr/>
            </p:nvSpPr>
            <p:spPr>
              <a:xfrm>
                <a:off x="9388268" y="2850243"/>
                <a:ext cx="156284" cy="15628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EFE44C75-8ED9-488A-BC37-325F634A3F15}"/>
                  </a:ext>
                </a:extLst>
              </p:cNvPr>
              <p:cNvSpPr/>
              <p:nvPr/>
            </p:nvSpPr>
            <p:spPr>
              <a:xfrm>
                <a:off x="9388268" y="3006550"/>
                <a:ext cx="156284" cy="15628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5C6934AD-5331-43ED-8A58-FE3F6755107F}"/>
                  </a:ext>
                </a:extLst>
              </p:cNvPr>
              <p:cNvSpPr/>
              <p:nvPr/>
            </p:nvSpPr>
            <p:spPr>
              <a:xfrm>
                <a:off x="9388268" y="3162857"/>
                <a:ext cx="156284" cy="15628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69F67712-FFFC-4E0F-B957-AA740381C70E}"/>
                  </a:ext>
                </a:extLst>
              </p:cNvPr>
              <p:cNvSpPr/>
              <p:nvPr/>
            </p:nvSpPr>
            <p:spPr>
              <a:xfrm>
                <a:off x="9388268" y="3319164"/>
                <a:ext cx="156284" cy="15628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A7A4B07A-7496-4D39-B384-9FE9B8FEA219}"/>
                  </a:ext>
                </a:extLst>
              </p:cNvPr>
              <p:cNvSpPr/>
              <p:nvPr/>
            </p:nvSpPr>
            <p:spPr>
              <a:xfrm flipH="1">
                <a:off x="7562586" y="1130866"/>
                <a:ext cx="156284" cy="15628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D4FEE82E-69A2-408E-8598-3B41DE9C069B}"/>
                  </a:ext>
                </a:extLst>
              </p:cNvPr>
              <p:cNvSpPr/>
              <p:nvPr/>
            </p:nvSpPr>
            <p:spPr>
              <a:xfrm flipH="1">
                <a:off x="7406302" y="1287161"/>
                <a:ext cx="156284" cy="15628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3F6ADED7-6529-4AF3-97D6-0AE2E3AB786A}"/>
                  </a:ext>
                </a:extLst>
              </p:cNvPr>
              <p:cNvSpPr/>
              <p:nvPr/>
            </p:nvSpPr>
            <p:spPr>
              <a:xfrm flipH="1">
                <a:off x="7250018" y="1443457"/>
                <a:ext cx="156284" cy="15628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9B6B650-E209-4621-BE99-DE2DE828DCD4}"/>
                  </a:ext>
                </a:extLst>
              </p:cNvPr>
              <p:cNvSpPr/>
              <p:nvPr/>
            </p:nvSpPr>
            <p:spPr>
              <a:xfrm flipH="1">
                <a:off x="7093734" y="1599752"/>
                <a:ext cx="156284" cy="156284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FF5F6C70-5EB0-4C7B-B65B-2E65F06919F6}"/>
                  </a:ext>
                </a:extLst>
              </p:cNvPr>
              <p:cNvSpPr/>
              <p:nvPr/>
            </p:nvSpPr>
            <p:spPr>
              <a:xfrm flipH="1">
                <a:off x="6937450" y="1754226"/>
                <a:ext cx="156284" cy="156284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E48E5D18-D8B1-4DE5-8305-1FA97D68FB55}"/>
                  </a:ext>
                </a:extLst>
              </p:cNvPr>
              <p:cNvSpPr/>
              <p:nvPr/>
            </p:nvSpPr>
            <p:spPr>
              <a:xfrm flipH="1">
                <a:off x="6781166" y="1910510"/>
                <a:ext cx="156284" cy="156284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1A219550-AC2F-4B02-B05A-5259F18840DA}"/>
                  </a:ext>
                </a:extLst>
              </p:cNvPr>
              <p:cNvSpPr/>
              <p:nvPr/>
            </p:nvSpPr>
            <p:spPr>
              <a:xfrm flipH="1">
                <a:off x="6624882" y="2066794"/>
                <a:ext cx="156284" cy="1562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11ECA5AD-A6C0-447B-8B07-B1A2EE9C5D45}"/>
                  </a:ext>
                </a:extLst>
              </p:cNvPr>
              <p:cNvSpPr/>
              <p:nvPr/>
            </p:nvSpPr>
            <p:spPr>
              <a:xfrm flipH="1">
                <a:off x="6468599" y="2223078"/>
                <a:ext cx="156284" cy="15628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5B3EE57B-E60D-40DA-BFAA-C4FA1E2D1A66}"/>
                  </a:ext>
                </a:extLst>
              </p:cNvPr>
              <p:cNvSpPr/>
              <p:nvPr/>
            </p:nvSpPr>
            <p:spPr>
              <a:xfrm flipH="1">
                <a:off x="6312315" y="2379362"/>
                <a:ext cx="156284" cy="15628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39F63063-F0EC-46E4-BFA6-AA1C4F80EBCA}"/>
                  </a:ext>
                </a:extLst>
              </p:cNvPr>
              <p:cNvSpPr/>
              <p:nvPr/>
            </p:nvSpPr>
            <p:spPr>
              <a:xfrm flipH="1">
                <a:off x="6156031" y="2535646"/>
                <a:ext cx="156284" cy="15628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0E41854C-9E68-44CA-8437-7F9954B46341}"/>
                  </a:ext>
                </a:extLst>
              </p:cNvPr>
              <p:cNvSpPr/>
              <p:nvPr/>
            </p:nvSpPr>
            <p:spPr>
              <a:xfrm flipH="1">
                <a:off x="5999747" y="2691930"/>
                <a:ext cx="156284" cy="1562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163FCCF6-2EF0-43EA-B86F-72D623290D41}"/>
                  </a:ext>
                </a:extLst>
              </p:cNvPr>
              <p:cNvSpPr/>
              <p:nvPr/>
            </p:nvSpPr>
            <p:spPr>
              <a:xfrm flipH="1">
                <a:off x="5843463" y="2848213"/>
                <a:ext cx="156284" cy="15628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EE3D7D01-ACB8-423F-8DFA-37B2003D7811}"/>
                  </a:ext>
                </a:extLst>
              </p:cNvPr>
              <p:cNvSpPr/>
              <p:nvPr/>
            </p:nvSpPr>
            <p:spPr>
              <a:xfrm flipH="1">
                <a:off x="5687179" y="3004497"/>
                <a:ext cx="156284" cy="15628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AA62E902-8D57-4826-9208-4CB12E775E5C}"/>
                  </a:ext>
                </a:extLst>
              </p:cNvPr>
              <p:cNvSpPr/>
              <p:nvPr/>
            </p:nvSpPr>
            <p:spPr>
              <a:xfrm flipH="1">
                <a:off x="5530895" y="3160781"/>
                <a:ext cx="156284" cy="15628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5B6FAAD0-CD94-4C47-9013-F06F23735A05}"/>
                  </a:ext>
                </a:extLst>
              </p:cNvPr>
              <p:cNvSpPr/>
              <p:nvPr/>
            </p:nvSpPr>
            <p:spPr>
              <a:xfrm flipH="1">
                <a:off x="5374611" y="3317065"/>
                <a:ext cx="156284" cy="15628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CE61CF0A-BC8A-4B6C-8EF7-50809BCC8C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5900" y="1209008"/>
                <a:ext cx="14668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>
                <a:extLst>
                  <a:ext uri="{FF2B5EF4-FFF2-40B4-BE49-F238E27FC236}">
                    <a16:creationId xmlns:a16="http://schemas.microsoft.com/office/drawing/2014/main" id="{3D219CA4-9AA1-4D9E-B556-1AD53B7A72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0728" y="1365303"/>
                <a:ext cx="16620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>
                <a:extLst>
                  <a:ext uri="{FF2B5EF4-FFF2-40B4-BE49-F238E27FC236}">
                    <a16:creationId xmlns:a16="http://schemas.microsoft.com/office/drawing/2014/main" id="{CB8D0DDC-6348-4BFF-B845-CBBEF4392B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84444" y="1521599"/>
                <a:ext cx="181830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>
                <a:extLst>
                  <a:ext uri="{FF2B5EF4-FFF2-40B4-BE49-F238E27FC236}">
                    <a16:creationId xmlns:a16="http://schemas.microsoft.com/office/drawing/2014/main" id="{B41DA67A-4E5F-48FD-BFA6-94862A6B3C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28160" y="1677894"/>
                <a:ext cx="19745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E9BFDD37-82EF-42E1-8601-5CCE828B63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1876" y="1832368"/>
                <a:ext cx="213087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>
                <a:extLst>
                  <a:ext uri="{FF2B5EF4-FFF2-40B4-BE49-F238E27FC236}">
                    <a16:creationId xmlns:a16="http://schemas.microsoft.com/office/drawing/2014/main" id="{3D1DCCE4-3ED1-4F36-88FE-0FBE697998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5592" y="1986842"/>
                <a:ext cx="228715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>
                <a:extLst>
                  <a:ext uri="{FF2B5EF4-FFF2-40B4-BE49-F238E27FC236}">
                    <a16:creationId xmlns:a16="http://schemas.microsoft.com/office/drawing/2014/main" id="{B2F9903F-0991-46D0-B941-D995BAF289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9308" y="2141316"/>
                <a:ext cx="244344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>
                <a:extLst>
                  <a:ext uri="{FF2B5EF4-FFF2-40B4-BE49-F238E27FC236}">
                    <a16:creationId xmlns:a16="http://schemas.microsoft.com/office/drawing/2014/main" id="{2227AE5D-FAEA-43CF-B73D-6E7A09013C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3024" y="2295790"/>
                <a:ext cx="259972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id="{861ECBDD-8BE1-45DC-A04F-7F8F4631C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6741" y="2450264"/>
                <a:ext cx="27560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>
                <a:extLst>
                  <a:ext uri="{FF2B5EF4-FFF2-40B4-BE49-F238E27FC236}">
                    <a16:creationId xmlns:a16="http://schemas.microsoft.com/office/drawing/2014/main" id="{FB5990A5-7574-49AC-BE98-42B99D5C52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0457" y="2604738"/>
                <a:ext cx="291229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Arrow Connector 224">
                <a:extLst>
                  <a:ext uri="{FF2B5EF4-FFF2-40B4-BE49-F238E27FC236}">
                    <a16:creationId xmlns:a16="http://schemas.microsoft.com/office/drawing/2014/main" id="{35C7107D-177D-484F-BB21-9E63C94C94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4173" y="2759212"/>
                <a:ext cx="306857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>
                <a:extLst>
                  <a:ext uri="{FF2B5EF4-FFF2-40B4-BE49-F238E27FC236}">
                    <a16:creationId xmlns:a16="http://schemas.microsoft.com/office/drawing/2014/main" id="{C96E8EEF-2EA0-4D95-9708-7925F9B764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7889" y="2913686"/>
                <a:ext cx="32248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>
                <a:extLst>
                  <a:ext uri="{FF2B5EF4-FFF2-40B4-BE49-F238E27FC236}">
                    <a16:creationId xmlns:a16="http://schemas.microsoft.com/office/drawing/2014/main" id="{173910E8-C802-493F-9EFD-DC529625E1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1605" y="3068160"/>
                <a:ext cx="338114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>
                <a:extLst>
                  <a:ext uri="{FF2B5EF4-FFF2-40B4-BE49-F238E27FC236}">
                    <a16:creationId xmlns:a16="http://schemas.microsoft.com/office/drawing/2014/main" id="{9B7DA6E8-C101-4278-BC31-D07A2E6724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321" y="3222634"/>
                <a:ext cx="353742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51338D9B-C099-4E23-9521-3DFEF5CD68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9037" y="3377108"/>
                <a:ext cx="369371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3A19FBD5-AA99-4A02-9065-BF925DD8DA2B}"/>
                </a:ext>
              </a:extLst>
            </p:cNvPr>
            <p:cNvGrpSpPr/>
            <p:nvPr/>
          </p:nvGrpSpPr>
          <p:grpSpPr>
            <a:xfrm>
              <a:off x="2408534" y="3453847"/>
              <a:ext cx="1982129" cy="145651"/>
              <a:chOff x="2560934" y="3192862"/>
              <a:chExt cx="1982129" cy="145651"/>
            </a:xfrm>
          </p:grpSpPr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1F624AC4-8B55-4D20-97E2-0345CE0C31BE}"/>
                  </a:ext>
                </a:extLst>
              </p:cNvPr>
              <p:cNvGrpSpPr/>
              <p:nvPr/>
            </p:nvGrpSpPr>
            <p:grpSpPr>
              <a:xfrm>
                <a:off x="2560934" y="3225027"/>
                <a:ext cx="1676400" cy="113486"/>
                <a:chOff x="3048000" y="5155824"/>
                <a:chExt cx="1881506" cy="145651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236" name="Isosceles Triangle 158">
                  <a:extLst>
                    <a:ext uri="{FF2B5EF4-FFF2-40B4-BE49-F238E27FC236}">
                      <a16:creationId xmlns:a16="http://schemas.microsoft.com/office/drawing/2014/main" id="{42904116-D72E-4FAC-9E6B-7D82A450403E}"/>
                    </a:ext>
                  </a:extLst>
                </p:cNvPr>
                <p:cNvSpPr/>
                <p:nvPr/>
              </p:nvSpPr>
              <p:spPr>
                <a:xfrm>
                  <a:off x="3048000" y="5155824"/>
                  <a:ext cx="488950" cy="145651"/>
                </a:xfrm>
                <a:custGeom>
                  <a:avLst/>
                  <a:gdLst>
                    <a:gd name="connsiteX0" fmla="*/ 0 w 488950"/>
                    <a:gd name="connsiteY0" fmla="*/ 183751 h 183751"/>
                    <a:gd name="connsiteX1" fmla="*/ 244475 w 488950"/>
                    <a:gd name="connsiteY1" fmla="*/ 0 h 183751"/>
                    <a:gd name="connsiteX2" fmla="*/ 488950 w 488950"/>
                    <a:gd name="connsiteY2" fmla="*/ 183751 h 183751"/>
                    <a:gd name="connsiteX3" fmla="*/ 0 w 488950"/>
                    <a:gd name="connsiteY3" fmla="*/ 183751 h 183751"/>
                    <a:gd name="connsiteX0" fmla="*/ 0 w 488950"/>
                    <a:gd name="connsiteY0" fmla="*/ 183751 h 183751"/>
                    <a:gd name="connsiteX1" fmla="*/ 244475 w 488950"/>
                    <a:gd name="connsiteY1" fmla="*/ 0 h 183751"/>
                    <a:gd name="connsiteX2" fmla="*/ 335756 w 488950"/>
                    <a:gd name="connsiteY2" fmla="*/ 107133 h 183751"/>
                    <a:gd name="connsiteX3" fmla="*/ 488950 w 488950"/>
                    <a:gd name="connsiteY3" fmla="*/ 183751 h 183751"/>
                    <a:gd name="connsiteX4" fmla="*/ 0 w 488950"/>
                    <a:gd name="connsiteY4" fmla="*/ 183751 h 183751"/>
                    <a:gd name="connsiteX0" fmla="*/ 0 w 488950"/>
                    <a:gd name="connsiteY0" fmla="*/ 183751 h 183751"/>
                    <a:gd name="connsiteX1" fmla="*/ 185738 w 488950"/>
                    <a:gd name="connsiteY1" fmla="*/ 107133 h 183751"/>
                    <a:gd name="connsiteX2" fmla="*/ 244475 w 488950"/>
                    <a:gd name="connsiteY2" fmla="*/ 0 h 183751"/>
                    <a:gd name="connsiteX3" fmla="*/ 335756 w 488950"/>
                    <a:gd name="connsiteY3" fmla="*/ 107133 h 183751"/>
                    <a:gd name="connsiteX4" fmla="*/ 488950 w 488950"/>
                    <a:gd name="connsiteY4" fmla="*/ 183751 h 183751"/>
                    <a:gd name="connsiteX5" fmla="*/ 0 w 488950"/>
                    <a:gd name="connsiteY5" fmla="*/ 183751 h 183751"/>
                    <a:gd name="connsiteX0" fmla="*/ 0 w 488950"/>
                    <a:gd name="connsiteY0" fmla="*/ 183751 h 183751"/>
                    <a:gd name="connsiteX1" fmla="*/ 157163 w 488950"/>
                    <a:gd name="connsiteY1" fmla="*/ 109514 h 183751"/>
                    <a:gd name="connsiteX2" fmla="*/ 244475 w 488950"/>
                    <a:gd name="connsiteY2" fmla="*/ 0 h 183751"/>
                    <a:gd name="connsiteX3" fmla="*/ 335756 w 488950"/>
                    <a:gd name="connsiteY3" fmla="*/ 107133 h 183751"/>
                    <a:gd name="connsiteX4" fmla="*/ 488950 w 488950"/>
                    <a:gd name="connsiteY4" fmla="*/ 183751 h 183751"/>
                    <a:gd name="connsiteX5" fmla="*/ 0 w 488950"/>
                    <a:gd name="connsiteY5" fmla="*/ 183751 h 183751"/>
                    <a:gd name="connsiteX0" fmla="*/ 0 w 488950"/>
                    <a:gd name="connsiteY0" fmla="*/ 183751 h 183751"/>
                    <a:gd name="connsiteX1" fmla="*/ 157163 w 488950"/>
                    <a:gd name="connsiteY1" fmla="*/ 109514 h 183751"/>
                    <a:gd name="connsiteX2" fmla="*/ 244475 w 488950"/>
                    <a:gd name="connsiteY2" fmla="*/ 0 h 183751"/>
                    <a:gd name="connsiteX3" fmla="*/ 335756 w 488950"/>
                    <a:gd name="connsiteY3" fmla="*/ 107133 h 183751"/>
                    <a:gd name="connsiteX4" fmla="*/ 488950 w 488950"/>
                    <a:gd name="connsiteY4" fmla="*/ 183751 h 183751"/>
                    <a:gd name="connsiteX5" fmla="*/ 0 w 488950"/>
                    <a:gd name="connsiteY5" fmla="*/ 183751 h 183751"/>
                    <a:gd name="connsiteX0" fmla="*/ 0 w 488950"/>
                    <a:gd name="connsiteY0" fmla="*/ 183751 h 183751"/>
                    <a:gd name="connsiteX1" fmla="*/ 157163 w 488950"/>
                    <a:gd name="connsiteY1" fmla="*/ 109514 h 183751"/>
                    <a:gd name="connsiteX2" fmla="*/ 244475 w 488950"/>
                    <a:gd name="connsiteY2" fmla="*/ 0 h 183751"/>
                    <a:gd name="connsiteX3" fmla="*/ 335756 w 488950"/>
                    <a:gd name="connsiteY3" fmla="*/ 107133 h 183751"/>
                    <a:gd name="connsiteX4" fmla="*/ 488950 w 488950"/>
                    <a:gd name="connsiteY4" fmla="*/ 183751 h 183751"/>
                    <a:gd name="connsiteX5" fmla="*/ 0 w 488950"/>
                    <a:gd name="connsiteY5" fmla="*/ 183751 h 183751"/>
                    <a:gd name="connsiteX0" fmla="*/ 0 w 488950"/>
                    <a:gd name="connsiteY0" fmla="*/ 183751 h 183751"/>
                    <a:gd name="connsiteX1" fmla="*/ 161926 w 488950"/>
                    <a:gd name="connsiteY1" fmla="*/ 119039 h 183751"/>
                    <a:gd name="connsiteX2" fmla="*/ 244475 w 488950"/>
                    <a:gd name="connsiteY2" fmla="*/ 0 h 183751"/>
                    <a:gd name="connsiteX3" fmla="*/ 335756 w 488950"/>
                    <a:gd name="connsiteY3" fmla="*/ 107133 h 183751"/>
                    <a:gd name="connsiteX4" fmla="*/ 488950 w 488950"/>
                    <a:gd name="connsiteY4" fmla="*/ 183751 h 183751"/>
                    <a:gd name="connsiteX5" fmla="*/ 0 w 488950"/>
                    <a:gd name="connsiteY5" fmla="*/ 183751 h 183751"/>
                    <a:gd name="connsiteX0" fmla="*/ 0 w 488950"/>
                    <a:gd name="connsiteY0" fmla="*/ 183751 h 183751"/>
                    <a:gd name="connsiteX1" fmla="*/ 161926 w 488950"/>
                    <a:gd name="connsiteY1" fmla="*/ 119039 h 183751"/>
                    <a:gd name="connsiteX2" fmla="*/ 244475 w 488950"/>
                    <a:gd name="connsiteY2" fmla="*/ 0 h 183751"/>
                    <a:gd name="connsiteX3" fmla="*/ 335756 w 488950"/>
                    <a:gd name="connsiteY3" fmla="*/ 107133 h 183751"/>
                    <a:gd name="connsiteX4" fmla="*/ 488950 w 488950"/>
                    <a:gd name="connsiteY4" fmla="*/ 183751 h 183751"/>
                    <a:gd name="connsiteX5" fmla="*/ 0 w 488950"/>
                    <a:gd name="connsiteY5" fmla="*/ 183751 h 183751"/>
                    <a:gd name="connsiteX0" fmla="*/ 0 w 488950"/>
                    <a:gd name="connsiteY0" fmla="*/ 183751 h 183751"/>
                    <a:gd name="connsiteX1" fmla="*/ 161926 w 488950"/>
                    <a:gd name="connsiteY1" fmla="*/ 119039 h 183751"/>
                    <a:gd name="connsiteX2" fmla="*/ 244475 w 488950"/>
                    <a:gd name="connsiteY2" fmla="*/ 0 h 183751"/>
                    <a:gd name="connsiteX3" fmla="*/ 335756 w 488950"/>
                    <a:gd name="connsiteY3" fmla="*/ 107133 h 183751"/>
                    <a:gd name="connsiteX4" fmla="*/ 488950 w 488950"/>
                    <a:gd name="connsiteY4" fmla="*/ 183751 h 183751"/>
                    <a:gd name="connsiteX5" fmla="*/ 0 w 488950"/>
                    <a:gd name="connsiteY5" fmla="*/ 183751 h 183751"/>
                    <a:gd name="connsiteX0" fmla="*/ 0 w 488950"/>
                    <a:gd name="connsiteY0" fmla="*/ 183751 h 183751"/>
                    <a:gd name="connsiteX1" fmla="*/ 161926 w 488950"/>
                    <a:gd name="connsiteY1" fmla="*/ 119039 h 183751"/>
                    <a:gd name="connsiteX2" fmla="*/ 244475 w 488950"/>
                    <a:gd name="connsiteY2" fmla="*/ 0 h 183751"/>
                    <a:gd name="connsiteX3" fmla="*/ 335756 w 488950"/>
                    <a:gd name="connsiteY3" fmla="*/ 107133 h 183751"/>
                    <a:gd name="connsiteX4" fmla="*/ 488950 w 488950"/>
                    <a:gd name="connsiteY4" fmla="*/ 183751 h 183751"/>
                    <a:gd name="connsiteX5" fmla="*/ 0 w 488950"/>
                    <a:gd name="connsiteY5" fmla="*/ 183751 h 183751"/>
                    <a:gd name="connsiteX0" fmla="*/ 0 w 488950"/>
                    <a:gd name="connsiteY0" fmla="*/ 183751 h 183751"/>
                    <a:gd name="connsiteX1" fmla="*/ 161926 w 488950"/>
                    <a:gd name="connsiteY1" fmla="*/ 119039 h 183751"/>
                    <a:gd name="connsiteX2" fmla="*/ 244475 w 488950"/>
                    <a:gd name="connsiteY2" fmla="*/ 0 h 183751"/>
                    <a:gd name="connsiteX3" fmla="*/ 335756 w 488950"/>
                    <a:gd name="connsiteY3" fmla="*/ 107133 h 183751"/>
                    <a:gd name="connsiteX4" fmla="*/ 488950 w 488950"/>
                    <a:gd name="connsiteY4" fmla="*/ 183751 h 183751"/>
                    <a:gd name="connsiteX5" fmla="*/ 0 w 488950"/>
                    <a:gd name="connsiteY5" fmla="*/ 183751 h 183751"/>
                    <a:gd name="connsiteX0" fmla="*/ 0 w 488950"/>
                    <a:gd name="connsiteY0" fmla="*/ 183751 h 183751"/>
                    <a:gd name="connsiteX1" fmla="*/ 161926 w 488950"/>
                    <a:gd name="connsiteY1" fmla="*/ 119039 h 183751"/>
                    <a:gd name="connsiteX2" fmla="*/ 244475 w 488950"/>
                    <a:gd name="connsiteY2" fmla="*/ 0 h 183751"/>
                    <a:gd name="connsiteX3" fmla="*/ 342900 w 488950"/>
                    <a:gd name="connsiteY3" fmla="*/ 128564 h 183751"/>
                    <a:gd name="connsiteX4" fmla="*/ 488950 w 488950"/>
                    <a:gd name="connsiteY4" fmla="*/ 183751 h 183751"/>
                    <a:gd name="connsiteX5" fmla="*/ 0 w 488950"/>
                    <a:gd name="connsiteY5" fmla="*/ 183751 h 183751"/>
                    <a:gd name="connsiteX0" fmla="*/ 0 w 488950"/>
                    <a:gd name="connsiteY0" fmla="*/ 169464 h 169464"/>
                    <a:gd name="connsiteX1" fmla="*/ 161926 w 488950"/>
                    <a:gd name="connsiteY1" fmla="*/ 104752 h 169464"/>
                    <a:gd name="connsiteX2" fmla="*/ 239712 w 488950"/>
                    <a:gd name="connsiteY2" fmla="*/ 0 h 169464"/>
                    <a:gd name="connsiteX3" fmla="*/ 342900 w 488950"/>
                    <a:gd name="connsiteY3" fmla="*/ 114277 h 169464"/>
                    <a:gd name="connsiteX4" fmla="*/ 488950 w 488950"/>
                    <a:gd name="connsiteY4" fmla="*/ 169464 h 169464"/>
                    <a:gd name="connsiteX5" fmla="*/ 0 w 488950"/>
                    <a:gd name="connsiteY5" fmla="*/ 169464 h 169464"/>
                    <a:gd name="connsiteX0" fmla="*/ 0 w 488950"/>
                    <a:gd name="connsiteY0" fmla="*/ 169464 h 169464"/>
                    <a:gd name="connsiteX1" fmla="*/ 161926 w 488950"/>
                    <a:gd name="connsiteY1" fmla="*/ 104752 h 169464"/>
                    <a:gd name="connsiteX2" fmla="*/ 239712 w 488950"/>
                    <a:gd name="connsiteY2" fmla="*/ 0 h 169464"/>
                    <a:gd name="connsiteX3" fmla="*/ 342900 w 488950"/>
                    <a:gd name="connsiteY3" fmla="*/ 114277 h 169464"/>
                    <a:gd name="connsiteX4" fmla="*/ 488950 w 488950"/>
                    <a:gd name="connsiteY4" fmla="*/ 169464 h 169464"/>
                    <a:gd name="connsiteX5" fmla="*/ 0 w 488950"/>
                    <a:gd name="connsiteY5" fmla="*/ 169464 h 169464"/>
                    <a:gd name="connsiteX0" fmla="*/ 0 w 488950"/>
                    <a:gd name="connsiteY0" fmla="*/ 169464 h 169464"/>
                    <a:gd name="connsiteX1" fmla="*/ 161926 w 488950"/>
                    <a:gd name="connsiteY1" fmla="*/ 104752 h 169464"/>
                    <a:gd name="connsiteX2" fmla="*/ 239712 w 488950"/>
                    <a:gd name="connsiteY2" fmla="*/ 0 h 169464"/>
                    <a:gd name="connsiteX3" fmla="*/ 342900 w 488950"/>
                    <a:gd name="connsiteY3" fmla="*/ 114277 h 169464"/>
                    <a:gd name="connsiteX4" fmla="*/ 488950 w 488950"/>
                    <a:gd name="connsiteY4" fmla="*/ 169464 h 169464"/>
                    <a:gd name="connsiteX5" fmla="*/ 0 w 488950"/>
                    <a:gd name="connsiteY5" fmla="*/ 169464 h 169464"/>
                    <a:gd name="connsiteX0" fmla="*/ 0 w 488950"/>
                    <a:gd name="connsiteY0" fmla="*/ 169464 h 169464"/>
                    <a:gd name="connsiteX1" fmla="*/ 161926 w 488950"/>
                    <a:gd name="connsiteY1" fmla="*/ 104752 h 169464"/>
                    <a:gd name="connsiteX2" fmla="*/ 239712 w 488950"/>
                    <a:gd name="connsiteY2" fmla="*/ 0 h 169464"/>
                    <a:gd name="connsiteX3" fmla="*/ 335757 w 488950"/>
                    <a:gd name="connsiteY3" fmla="*/ 114277 h 169464"/>
                    <a:gd name="connsiteX4" fmla="*/ 488950 w 488950"/>
                    <a:gd name="connsiteY4" fmla="*/ 169464 h 169464"/>
                    <a:gd name="connsiteX5" fmla="*/ 0 w 488950"/>
                    <a:gd name="connsiteY5" fmla="*/ 169464 h 169464"/>
                    <a:gd name="connsiteX0" fmla="*/ 0 w 488950"/>
                    <a:gd name="connsiteY0" fmla="*/ 169464 h 169464"/>
                    <a:gd name="connsiteX1" fmla="*/ 161926 w 488950"/>
                    <a:gd name="connsiteY1" fmla="*/ 104752 h 169464"/>
                    <a:gd name="connsiteX2" fmla="*/ 239712 w 488950"/>
                    <a:gd name="connsiteY2" fmla="*/ 0 h 169464"/>
                    <a:gd name="connsiteX3" fmla="*/ 335757 w 488950"/>
                    <a:gd name="connsiteY3" fmla="*/ 114277 h 169464"/>
                    <a:gd name="connsiteX4" fmla="*/ 488950 w 488950"/>
                    <a:gd name="connsiteY4" fmla="*/ 169464 h 169464"/>
                    <a:gd name="connsiteX5" fmla="*/ 0 w 488950"/>
                    <a:gd name="connsiteY5" fmla="*/ 169464 h 169464"/>
                    <a:gd name="connsiteX0" fmla="*/ 0 w 488950"/>
                    <a:gd name="connsiteY0" fmla="*/ 145651 h 145651"/>
                    <a:gd name="connsiteX1" fmla="*/ 161926 w 488950"/>
                    <a:gd name="connsiteY1" fmla="*/ 80939 h 145651"/>
                    <a:gd name="connsiteX2" fmla="*/ 244475 w 488950"/>
                    <a:gd name="connsiteY2" fmla="*/ 0 h 145651"/>
                    <a:gd name="connsiteX3" fmla="*/ 335757 w 488950"/>
                    <a:gd name="connsiteY3" fmla="*/ 90464 h 145651"/>
                    <a:gd name="connsiteX4" fmla="*/ 488950 w 488950"/>
                    <a:gd name="connsiteY4" fmla="*/ 145651 h 145651"/>
                    <a:gd name="connsiteX5" fmla="*/ 0 w 488950"/>
                    <a:gd name="connsiteY5" fmla="*/ 145651 h 145651"/>
                    <a:gd name="connsiteX0" fmla="*/ 0 w 488950"/>
                    <a:gd name="connsiteY0" fmla="*/ 145651 h 145651"/>
                    <a:gd name="connsiteX1" fmla="*/ 161926 w 488950"/>
                    <a:gd name="connsiteY1" fmla="*/ 80939 h 145651"/>
                    <a:gd name="connsiteX2" fmla="*/ 244475 w 488950"/>
                    <a:gd name="connsiteY2" fmla="*/ 0 h 145651"/>
                    <a:gd name="connsiteX3" fmla="*/ 335757 w 488950"/>
                    <a:gd name="connsiteY3" fmla="*/ 90464 h 145651"/>
                    <a:gd name="connsiteX4" fmla="*/ 488950 w 488950"/>
                    <a:gd name="connsiteY4" fmla="*/ 145651 h 145651"/>
                    <a:gd name="connsiteX5" fmla="*/ 0 w 488950"/>
                    <a:gd name="connsiteY5" fmla="*/ 145651 h 145651"/>
                    <a:gd name="connsiteX0" fmla="*/ 0 w 488950"/>
                    <a:gd name="connsiteY0" fmla="*/ 145651 h 145651"/>
                    <a:gd name="connsiteX1" fmla="*/ 154782 w 488950"/>
                    <a:gd name="connsiteY1" fmla="*/ 102370 h 145651"/>
                    <a:gd name="connsiteX2" fmla="*/ 244475 w 488950"/>
                    <a:gd name="connsiteY2" fmla="*/ 0 h 145651"/>
                    <a:gd name="connsiteX3" fmla="*/ 335757 w 488950"/>
                    <a:gd name="connsiteY3" fmla="*/ 90464 h 145651"/>
                    <a:gd name="connsiteX4" fmla="*/ 488950 w 488950"/>
                    <a:gd name="connsiteY4" fmla="*/ 145651 h 145651"/>
                    <a:gd name="connsiteX5" fmla="*/ 0 w 488950"/>
                    <a:gd name="connsiteY5" fmla="*/ 145651 h 145651"/>
                    <a:gd name="connsiteX0" fmla="*/ 0 w 488950"/>
                    <a:gd name="connsiteY0" fmla="*/ 145651 h 145651"/>
                    <a:gd name="connsiteX1" fmla="*/ 154782 w 488950"/>
                    <a:gd name="connsiteY1" fmla="*/ 102370 h 145651"/>
                    <a:gd name="connsiteX2" fmla="*/ 244475 w 488950"/>
                    <a:gd name="connsiteY2" fmla="*/ 0 h 145651"/>
                    <a:gd name="connsiteX3" fmla="*/ 335757 w 488950"/>
                    <a:gd name="connsiteY3" fmla="*/ 90464 h 145651"/>
                    <a:gd name="connsiteX4" fmla="*/ 488950 w 488950"/>
                    <a:gd name="connsiteY4" fmla="*/ 145651 h 145651"/>
                    <a:gd name="connsiteX5" fmla="*/ 0 w 488950"/>
                    <a:gd name="connsiteY5" fmla="*/ 145651 h 145651"/>
                    <a:gd name="connsiteX0" fmla="*/ 0 w 488950"/>
                    <a:gd name="connsiteY0" fmla="*/ 145651 h 145651"/>
                    <a:gd name="connsiteX1" fmla="*/ 154782 w 488950"/>
                    <a:gd name="connsiteY1" fmla="*/ 102370 h 145651"/>
                    <a:gd name="connsiteX2" fmla="*/ 244475 w 488950"/>
                    <a:gd name="connsiteY2" fmla="*/ 0 h 145651"/>
                    <a:gd name="connsiteX3" fmla="*/ 335757 w 488950"/>
                    <a:gd name="connsiteY3" fmla="*/ 90464 h 145651"/>
                    <a:gd name="connsiteX4" fmla="*/ 488950 w 488950"/>
                    <a:gd name="connsiteY4" fmla="*/ 145651 h 145651"/>
                    <a:gd name="connsiteX5" fmla="*/ 0 w 488950"/>
                    <a:gd name="connsiteY5" fmla="*/ 145651 h 145651"/>
                    <a:gd name="connsiteX0" fmla="*/ 0 w 488950"/>
                    <a:gd name="connsiteY0" fmla="*/ 145651 h 145651"/>
                    <a:gd name="connsiteX1" fmla="*/ 154782 w 488950"/>
                    <a:gd name="connsiteY1" fmla="*/ 102370 h 145651"/>
                    <a:gd name="connsiteX2" fmla="*/ 244475 w 488950"/>
                    <a:gd name="connsiteY2" fmla="*/ 0 h 145651"/>
                    <a:gd name="connsiteX3" fmla="*/ 335757 w 488950"/>
                    <a:gd name="connsiteY3" fmla="*/ 90464 h 145651"/>
                    <a:gd name="connsiteX4" fmla="*/ 488950 w 488950"/>
                    <a:gd name="connsiteY4" fmla="*/ 145651 h 145651"/>
                    <a:gd name="connsiteX5" fmla="*/ 0 w 488950"/>
                    <a:gd name="connsiteY5" fmla="*/ 145651 h 145651"/>
                    <a:gd name="connsiteX0" fmla="*/ 0 w 488950"/>
                    <a:gd name="connsiteY0" fmla="*/ 145651 h 145651"/>
                    <a:gd name="connsiteX1" fmla="*/ 154782 w 488950"/>
                    <a:gd name="connsiteY1" fmla="*/ 102370 h 145651"/>
                    <a:gd name="connsiteX2" fmla="*/ 244475 w 488950"/>
                    <a:gd name="connsiteY2" fmla="*/ 0 h 145651"/>
                    <a:gd name="connsiteX3" fmla="*/ 328614 w 488950"/>
                    <a:gd name="connsiteY3" fmla="*/ 104752 h 145651"/>
                    <a:gd name="connsiteX4" fmla="*/ 488950 w 488950"/>
                    <a:gd name="connsiteY4" fmla="*/ 145651 h 145651"/>
                    <a:gd name="connsiteX5" fmla="*/ 0 w 488950"/>
                    <a:gd name="connsiteY5" fmla="*/ 145651 h 145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88950" h="145651">
                      <a:moveTo>
                        <a:pt x="0" y="145651"/>
                      </a:moveTo>
                      <a:cubicBezTo>
                        <a:pt x="84932" y="127256"/>
                        <a:pt x="88901" y="125529"/>
                        <a:pt x="154782" y="102370"/>
                      </a:cubicBezTo>
                      <a:cubicBezTo>
                        <a:pt x="212461" y="68245"/>
                        <a:pt x="212989" y="69842"/>
                        <a:pt x="244475" y="0"/>
                      </a:cubicBezTo>
                      <a:cubicBezTo>
                        <a:pt x="261409" y="57936"/>
                        <a:pt x="290249" y="77772"/>
                        <a:pt x="328614" y="104752"/>
                      </a:cubicBezTo>
                      <a:cubicBezTo>
                        <a:pt x="377297" y="123148"/>
                        <a:pt x="421217" y="129636"/>
                        <a:pt x="488950" y="145651"/>
                      </a:cubicBezTo>
                      <a:lnTo>
                        <a:pt x="0" y="145651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7" name="Isosceles Triangle 158">
                  <a:extLst>
                    <a:ext uri="{FF2B5EF4-FFF2-40B4-BE49-F238E27FC236}">
                      <a16:creationId xmlns:a16="http://schemas.microsoft.com/office/drawing/2014/main" id="{5A16098B-670F-4771-B690-5F5B215ED1E5}"/>
                    </a:ext>
                  </a:extLst>
                </p:cNvPr>
                <p:cNvSpPr/>
                <p:nvPr/>
              </p:nvSpPr>
              <p:spPr>
                <a:xfrm>
                  <a:off x="3504574" y="5155824"/>
                  <a:ext cx="488950" cy="145651"/>
                </a:xfrm>
                <a:custGeom>
                  <a:avLst/>
                  <a:gdLst>
                    <a:gd name="connsiteX0" fmla="*/ 0 w 488950"/>
                    <a:gd name="connsiteY0" fmla="*/ 183751 h 183751"/>
                    <a:gd name="connsiteX1" fmla="*/ 244475 w 488950"/>
                    <a:gd name="connsiteY1" fmla="*/ 0 h 183751"/>
                    <a:gd name="connsiteX2" fmla="*/ 488950 w 488950"/>
                    <a:gd name="connsiteY2" fmla="*/ 183751 h 183751"/>
                    <a:gd name="connsiteX3" fmla="*/ 0 w 488950"/>
                    <a:gd name="connsiteY3" fmla="*/ 183751 h 183751"/>
                    <a:gd name="connsiteX0" fmla="*/ 0 w 488950"/>
                    <a:gd name="connsiteY0" fmla="*/ 183751 h 183751"/>
                    <a:gd name="connsiteX1" fmla="*/ 244475 w 488950"/>
                    <a:gd name="connsiteY1" fmla="*/ 0 h 183751"/>
                    <a:gd name="connsiteX2" fmla="*/ 335756 w 488950"/>
                    <a:gd name="connsiteY2" fmla="*/ 107133 h 183751"/>
                    <a:gd name="connsiteX3" fmla="*/ 488950 w 488950"/>
                    <a:gd name="connsiteY3" fmla="*/ 183751 h 183751"/>
                    <a:gd name="connsiteX4" fmla="*/ 0 w 488950"/>
                    <a:gd name="connsiteY4" fmla="*/ 183751 h 183751"/>
                    <a:gd name="connsiteX0" fmla="*/ 0 w 488950"/>
                    <a:gd name="connsiteY0" fmla="*/ 183751 h 183751"/>
                    <a:gd name="connsiteX1" fmla="*/ 185738 w 488950"/>
                    <a:gd name="connsiteY1" fmla="*/ 107133 h 183751"/>
                    <a:gd name="connsiteX2" fmla="*/ 244475 w 488950"/>
                    <a:gd name="connsiteY2" fmla="*/ 0 h 183751"/>
                    <a:gd name="connsiteX3" fmla="*/ 335756 w 488950"/>
                    <a:gd name="connsiteY3" fmla="*/ 107133 h 183751"/>
                    <a:gd name="connsiteX4" fmla="*/ 488950 w 488950"/>
                    <a:gd name="connsiteY4" fmla="*/ 183751 h 183751"/>
                    <a:gd name="connsiteX5" fmla="*/ 0 w 488950"/>
                    <a:gd name="connsiteY5" fmla="*/ 183751 h 183751"/>
                    <a:gd name="connsiteX0" fmla="*/ 0 w 488950"/>
                    <a:gd name="connsiteY0" fmla="*/ 183751 h 183751"/>
                    <a:gd name="connsiteX1" fmla="*/ 157163 w 488950"/>
                    <a:gd name="connsiteY1" fmla="*/ 109514 h 183751"/>
                    <a:gd name="connsiteX2" fmla="*/ 244475 w 488950"/>
                    <a:gd name="connsiteY2" fmla="*/ 0 h 183751"/>
                    <a:gd name="connsiteX3" fmla="*/ 335756 w 488950"/>
                    <a:gd name="connsiteY3" fmla="*/ 107133 h 183751"/>
                    <a:gd name="connsiteX4" fmla="*/ 488950 w 488950"/>
                    <a:gd name="connsiteY4" fmla="*/ 183751 h 183751"/>
                    <a:gd name="connsiteX5" fmla="*/ 0 w 488950"/>
                    <a:gd name="connsiteY5" fmla="*/ 183751 h 183751"/>
                    <a:gd name="connsiteX0" fmla="*/ 0 w 488950"/>
                    <a:gd name="connsiteY0" fmla="*/ 183751 h 183751"/>
                    <a:gd name="connsiteX1" fmla="*/ 157163 w 488950"/>
                    <a:gd name="connsiteY1" fmla="*/ 109514 h 183751"/>
                    <a:gd name="connsiteX2" fmla="*/ 244475 w 488950"/>
                    <a:gd name="connsiteY2" fmla="*/ 0 h 183751"/>
                    <a:gd name="connsiteX3" fmla="*/ 335756 w 488950"/>
                    <a:gd name="connsiteY3" fmla="*/ 107133 h 183751"/>
                    <a:gd name="connsiteX4" fmla="*/ 488950 w 488950"/>
                    <a:gd name="connsiteY4" fmla="*/ 183751 h 183751"/>
                    <a:gd name="connsiteX5" fmla="*/ 0 w 488950"/>
                    <a:gd name="connsiteY5" fmla="*/ 183751 h 183751"/>
                    <a:gd name="connsiteX0" fmla="*/ 0 w 488950"/>
                    <a:gd name="connsiteY0" fmla="*/ 183751 h 183751"/>
                    <a:gd name="connsiteX1" fmla="*/ 157163 w 488950"/>
                    <a:gd name="connsiteY1" fmla="*/ 109514 h 183751"/>
                    <a:gd name="connsiteX2" fmla="*/ 244475 w 488950"/>
                    <a:gd name="connsiteY2" fmla="*/ 0 h 183751"/>
                    <a:gd name="connsiteX3" fmla="*/ 335756 w 488950"/>
                    <a:gd name="connsiteY3" fmla="*/ 107133 h 183751"/>
                    <a:gd name="connsiteX4" fmla="*/ 488950 w 488950"/>
                    <a:gd name="connsiteY4" fmla="*/ 183751 h 183751"/>
                    <a:gd name="connsiteX5" fmla="*/ 0 w 488950"/>
                    <a:gd name="connsiteY5" fmla="*/ 183751 h 183751"/>
                    <a:gd name="connsiteX0" fmla="*/ 0 w 488950"/>
                    <a:gd name="connsiteY0" fmla="*/ 183751 h 183751"/>
                    <a:gd name="connsiteX1" fmla="*/ 161926 w 488950"/>
                    <a:gd name="connsiteY1" fmla="*/ 119039 h 183751"/>
                    <a:gd name="connsiteX2" fmla="*/ 244475 w 488950"/>
                    <a:gd name="connsiteY2" fmla="*/ 0 h 183751"/>
                    <a:gd name="connsiteX3" fmla="*/ 335756 w 488950"/>
                    <a:gd name="connsiteY3" fmla="*/ 107133 h 183751"/>
                    <a:gd name="connsiteX4" fmla="*/ 488950 w 488950"/>
                    <a:gd name="connsiteY4" fmla="*/ 183751 h 183751"/>
                    <a:gd name="connsiteX5" fmla="*/ 0 w 488950"/>
                    <a:gd name="connsiteY5" fmla="*/ 183751 h 183751"/>
                    <a:gd name="connsiteX0" fmla="*/ 0 w 488950"/>
                    <a:gd name="connsiteY0" fmla="*/ 183751 h 183751"/>
                    <a:gd name="connsiteX1" fmla="*/ 161926 w 488950"/>
                    <a:gd name="connsiteY1" fmla="*/ 119039 h 183751"/>
                    <a:gd name="connsiteX2" fmla="*/ 244475 w 488950"/>
                    <a:gd name="connsiteY2" fmla="*/ 0 h 183751"/>
                    <a:gd name="connsiteX3" fmla="*/ 335756 w 488950"/>
                    <a:gd name="connsiteY3" fmla="*/ 107133 h 183751"/>
                    <a:gd name="connsiteX4" fmla="*/ 488950 w 488950"/>
                    <a:gd name="connsiteY4" fmla="*/ 183751 h 183751"/>
                    <a:gd name="connsiteX5" fmla="*/ 0 w 488950"/>
                    <a:gd name="connsiteY5" fmla="*/ 183751 h 183751"/>
                    <a:gd name="connsiteX0" fmla="*/ 0 w 488950"/>
                    <a:gd name="connsiteY0" fmla="*/ 183751 h 183751"/>
                    <a:gd name="connsiteX1" fmla="*/ 161926 w 488950"/>
                    <a:gd name="connsiteY1" fmla="*/ 119039 h 183751"/>
                    <a:gd name="connsiteX2" fmla="*/ 244475 w 488950"/>
                    <a:gd name="connsiteY2" fmla="*/ 0 h 183751"/>
                    <a:gd name="connsiteX3" fmla="*/ 335756 w 488950"/>
                    <a:gd name="connsiteY3" fmla="*/ 107133 h 183751"/>
                    <a:gd name="connsiteX4" fmla="*/ 488950 w 488950"/>
                    <a:gd name="connsiteY4" fmla="*/ 183751 h 183751"/>
                    <a:gd name="connsiteX5" fmla="*/ 0 w 488950"/>
                    <a:gd name="connsiteY5" fmla="*/ 183751 h 183751"/>
                    <a:gd name="connsiteX0" fmla="*/ 0 w 488950"/>
                    <a:gd name="connsiteY0" fmla="*/ 183751 h 183751"/>
                    <a:gd name="connsiteX1" fmla="*/ 161926 w 488950"/>
                    <a:gd name="connsiteY1" fmla="*/ 119039 h 183751"/>
                    <a:gd name="connsiteX2" fmla="*/ 244475 w 488950"/>
                    <a:gd name="connsiteY2" fmla="*/ 0 h 183751"/>
                    <a:gd name="connsiteX3" fmla="*/ 335756 w 488950"/>
                    <a:gd name="connsiteY3" fmla="*/ 107133 h 183751"/>
                    <a:gd name="connsiteX4" fmla="*/ 488950 w 488950"/>
                    <a:gd name="connsiteY4" fmla="*/ 183751 h 183751"/>
                    <a:gd name="connsiteX5" fmla="*/ 0 w 488950"/>
                    <a:gd name="connsiteY5" fmla="*/ 183751 h 183751"/>
                    <a:gd name="connsiteX0" fmla="*/ 0 w 488950"/>
                    <a:gd name="connsiteY0" fmla="*/ 183751 h 183751"/>
                    <a:gd name="connsiteX1" fmla="*/ 161926 w 488950"/>
                    <a:gd name="connsiteY1" fmla="*/ 119039 h 183751"/>
                    <a:gd name="connsiteX2" fmla="*/ 244475 w 488950"/>
                    <a:gd name="connsiteY2" fmla="*/ 0 h 183751"/>
                    <a:gd name="connsiteX3" fmla="*/ 335756 w 488950"/>
                    <a:gd name="connsiteY3" fmla="*/ 107133 h 183751"/>
                    <a:gd name="connsiteX4" fmla="*/ 488950 w 488950"/>
                    <a:gd name="connsiteY4" fmla="*/ 183751 h 183751"/>
                    <a:gd name="connsiteX5" fmla="*/ 0 w 488950"/>
                    <a:gd name="connsiteY5" fmla="*/ 183751 h 183751"/>
                    <a:gd name="connsiteX0" fmla="*/ 0 w 488950"/>
                    <a:gd name="connsiteY0" fmla="*/ 183751 h 183751"/>
                    <a:gd name="connsiteX1" fmla="*/ 161926 w 488950"/>
                    <a:gd name="connsiteY1" fmla="*/ 119039 h 183751"/>
                    <a:gd name="connsiteX2" fmla="*/ 244475 w 488950"/>
                    <a:gd name="connsiteY2" fmla="*/ 0 h 183751"/>
                    <a:gd name="connsiteX3" fmla="*/ 342900 w 488950"/>
                    <a:gd name="connsiteY3" fmla="*/ 128564 h 183751"/>
                    <a:gd name="connsiteX4" fmla="*/ 488950 w 488950"/>
                    <a:gd name="connsiteY4" fmla="*/ 183751 h 183751"/>
                    <a:gd name="connsiteX5" fmla="*/ 0 w 488950"/>
                    <a:gd name="connsiteY5" fmla="*/ 183751 h 183751"/>
                    <a:gd name="connsiteX0" fmla="*/ 0 w 488950"/>
                    <a:gd name="connsiteY0" fmla="*/ 169464 h 169464"/>
                    <a:gd name="connsiteX1" fmla="*/ 161926 w 488950"/>
                    <a:gd name="connsiteY1" fmla="*/ 104752 h 169464"/>
                    <a:gd name="connsiteX2" fmla="*/ 239712 w 488950"/>
                    <a:gd name="connsiteY2" fmla="*/ 0 h 169464"/>
                    <a:gd name="connsiteX3" fmla="*/ 342900 w 488950"/>
                    <a:gd name="connsiteY3" fmla="*/ 114277 h 169464"/>
                    <a:gd name="connsiteX4" fmla="*/ 488950 w 488950"/>
                    <a:gd name="connsiteY4" fmla="*/ 169464 h 169464"/>
                    <a:gd name="connsiteX5" fmla="*/ 0 w 488950"/>
                    <a:gd name="connsiteY5" fmla="*/ 169464 h 169464"/>
                    <a:gd name="connsiteX0" fmla="*/ 0 w 488950"/>
                    <a:gd name="connsiteY0" fmla="*/ 169464 h 169464"/>
                    <a:gd name="connsiteX1" fmla="*/ 161926 w 488950"/>
                    <a:gd name="connsiteY1" fmla="*/ 104752 h 169464"/>
                    <a:gd name="connsiteX2" fmla="*/ 239712 w 488950"/>
                    <a:gd name="connsiteY2" fmla="*/ 0 h 169464"/>
                    <a:gd name="connsiteX3" fmla="*/ 342900 w 488950"/>
                    <a:gd name="connsiteY3" fmla="*/ 114277 h 169464"/>
                    <a:gd name="connsiteX4" fmla="*/ 488950 w 488950"/>
                    <a:gd name="connsiteY4" fmla="*/ 169464 h 169464"/>
                    <a:gd name="connsiteX5" fmla="*/ 0 w 488950"/>
                    <a:gd name="connsiteY5" fmla="*/ 169464 h 169464"/>
                    <a:gd name="connsiteX0" fmla="*/ 0 w 488950"/>
                    <a:gd name="connsiteY0" fmla="*/ 169464 h 169464"/>
                    <a:gd name="connsiteX1" fmla="*/ 161926 w 488950"/>
                    <a:gd name="connsiteY1" fmla="*/ 104752 h 169464"/>
                    <a:gd name="connsiteX2" fmla="*/ 239712 w 488950"/>
                    <a:gd name="connsiteY2" fmla="*/ 0 h 169464"/>
                    <a:gd name="connsiteX3" fmla="*/ 342900 w 488950"/>
                    <a:gd name="connsiteY3" fmla="*/ 114277 h 169464"/>
                    <a:gd name="connsiteX4" fmla="*/ 488950 w 488950"/>
                    <a:gd name="connsiteY4" fmla="*/ 169464 h 169464"/>
                    <a:gd name="connsiteX5" fmla="*/ 0 w 488950"/>
                    <a:gd name="connsiteY5" fmla="*/ 169464 h 169464"/>
                    <a:gd name="connsiteX0" fmla="*/ 0 w 488950"/>
                    <a:gd name="connsiteY0" fmla="*/ 169464 h 169464"/>
                    <a:gd name="connsiteX1" fmla="*/ 161926 w 488950"/>
                    <a:gd name="connsiteY1" fmla="*/ 104752 h 169464"/>
                    <a:gd name="connsiteX2" fmla="*/ 239712 w 488950"/>
                    <a:gd name="connsiteY2" fmla="*/ 0 h 169464"/>
                    <a:gd name="connsiteX3" fmla="*/ 335757 w 488950"/>
                    <a:gd name="connsiteY3" fmla="*/ 114277 h 169464"/>
                    <a:gd name="connsiteX4" fmla="*/ 488950 w 488950"/>
                    <a:gd name="connsiteY4" fmla="*/ 169464 h 169464"/>
                    <a:gd name="connsiteX5" fmla="*/ 0 w 488950"/>
                    <a:gd name="connsiteY5" fmla="*/ 169464 h 169464"/>
                    <a:gd name="connsiteX0" fmla="*/ 0 w 488950"/>
                    <a:gd name="connsiteY0" fmla="*/ 169464 h 169464"/>
                    <a:gd name="connsiteX1" fmla="*/ 161926 w 488950"/>
                    <a:gd name="connsiteY1" fmla="*/ 104752 h 169464"/>
                    <a:gd name="connsiteX2" fmla="*/ 239712 w 488950"/>
                    <a:gd name="connsiteY2" fmla="*/ 0 h 169464"/>
                    <a:gd name="connsiteX3" fmla="*/ 335757 w 488950"/>
                    <a:gd name="connsiteY3" fmla="*/ 114277 h 169464"/>
                    <a:gd name="connsiteX4" fmla="*/ 488950 w 488950"/>
                    <a:gd name="connsiteY4" fmla="*/ 169464 h 169464"/>
                    <a:gd name="connsiteX5" fmla="*/ 0 w 488950"/>
                    <a:gd name="connsiteY5" fmla="*/ 169464 h 169464"/>
                    <a:gd name="connsiteX0" fmla="*/ 0 w 488950"/>
                    <a:gd name="connsiteY0" fmla="*/ 145651 h 145651"/>
                    <a:gd name="connsiteX1" fmla="*/ 161926 w 488950"/>
                    <a:gd name="connsiteY1" fmla="*/ 80939 h 145651"/>
                    <a:gd name="connsiteX2" fmla="*/ 244475 w 488950"/>
                    <a:gd name="connsiteY2" fmla="*/ 0 h 145651"/>
                    <a:gd name="connsiteX3" fmla="*/ 335757 w 488950"/>
                    <a:gd name="connsiteY3" fmla="*/ 90464 h 145651"/>
                    <a:gd name="connsiteX4" fmla="*/ 488950 w 488950"/>
                    <a:gd name="connsiteY4" fmla="*/ 145651 h 145651"/>
                    <a:gd name="connsiteX5" fmla="*/ 0 w 488950"/>
                    <a:gd name="connsiteY5" fmla="*/ 145651 h 145651"/>
                    <a:gd name="connsiteX0" fmla="*/ 0 w 488950"/>
                    <a:gd name="connsiteY0" fmla="*/ 145651 h 145651"/>
                    <a:gd name="connsiteX1" fmla="*/ 161926 w 488950"/>
                    <a:gd name="connsiteY1" fmla="*/ 80939 h 145651"/>
                    <a:gd name="connsiteX2" fmla="*/ 244475 w 488950"/>
                    <a:gd name="connsiteY2" fmla="*/ 0 h 145651"/>
                    <a:gd name="connsiteX3" fmla="*/ 335757 w 488950"/>
                    <a:gd name="connsiteY3" fmla="*/ 90464 h 145651"/>
                    <a:gd name="connsiteX4" fmla="*/ 488950 w 488950"/>
                    <a:gd name="connsiteY4" fmla="*/ 145651 h 145651"/>
                    <a:gd name="connsiteX5" fmla="*/ 0 w 488950"/>
                    <a:gd name="connsiteY5" fmla="*/ 145651 h 145651"/>
                    <a:gd name="connsiteX0" fmla="*/ 0 w 488950"/>
                    <a:gd name="connsiteY0" fmla="*/ 145651 h 145651"/>
                    <a:gd name="connsiteX1" fmla="*/ 154782 w 488950"/>
                    <a:gd name="connsiteY1" fmla="*/ 102370 h 145651"/>
                    <a:gd name="connsiteX2" fmla="*/ 244475 w 488950"/>
                    <a:gd name="connsiteY2" fmla="*/ 0 h 145651"/>
                    <a:gd name="connsiteX3" fmla="*/ 335757 w 488950"/>
                    <a:gd name="connsiteY3" fmla="*/ 90464 h 145651"/>
                    <a:gd name="connsiteX4" fmla="*/ 488950 w 488950"/>
                    <a:gd name="connsiteY4" fmla="*/ 145651 h 145651"/>
                    <a:gd name="connsiteX5" fmla="*/ 0 w 488950"/>
                    <a:gd name="connsiteY5" fmla="*/ 145651 h 145651"/>
                    <a:gd name="connsiteX0" fmla="*/ 0 w 488950"/>
                    <a:gd name="connsiteY0" fmla="*/ 145651 h 145651"/>
                    <a:gd name="connsiteX1" fmla="*/ 154782 w 488950"/>
                    <a:gd name="connsiteY1" fmla="*/ 102370 h 145651"/>
                    <a:gd name="connsiteX2" fmla="*/ 244475 w 488950"/>
                    <a:gd name="connsiteY2" fmla="*/ 0 h 145651"/>
                    <a:gd name="connsiteX3" fmla="*/ 335757 w 488950"/>
                    <a:gd name="connsiteY3" fmla="*/ 90464 h 145651"/>
                    <a:gd name="connsiteX4" fmla="*/ 488950 w 488950"/>
                    <a:gd name="connsiteY4" fmla="*/ 145651 h 145651"/>
                    <a:gd name="connsiteX5" fmla="*/ 0 w 488950"/>
                    <a:gd name="connsiteY5" fmla="*/ 145651 h 145651"/>
                    <a:gd name="connsiteX0" fmla="*/ 0 w 488950"/>
                    <a:gd name="connsiteY0" fmla="*/ 145651 h 145651"/>
                    <a:gd name="connsiteX1" fmla="*/ 154782 w 488950"/>
                    <a:gd name="connsiteY1" fmla="*/ 102370 h 145651"/>
                    <a:gd name="connsiteX2" fmla="*/ 244475 w 488950"/>
                    <a:gd name="connsiteY2" fmla="*/ 0 h 145651"/>
                    <a:gd name="connsiteX3" fmla="*/ 335757 w 488950"/>
                    <a:gd name="connsiteY3" fmla="*/ 90464 h 145651"/>
                    <a:gd name="connsiteX4" fmla="*/ 488950 w 488950"/>
                    <a:gd name="connsiteY4" fmla="*/ 145651 h 145651"/>
                    <a:gd name="connsiteX5" fmla="*/ 0 w 488950"/>
                    <a:gd name="connsiteY5" fmla="*/ 145651 h 145651"/>
                    <a:gd name="connsiteX0" fmla="*/ 0 w 488950"/>
                    <a:gd name="connsiteY0" fmla="*/ 145651 h 145651"/>
                    <a:gd name="connsiteX1" fmla="*/ 154782 w 488950"/>
                    <a:gd name="connsiteY1" fmla="*/ 102370 h 145651"/>
                    <a:gd name="connsiteX2" fmla="*/ 244475 w 488950"/>
                    <a:gd name="connsiteY2" fmla="*/ 0 h 145651"/>
                    <a:gd name="connsiteX3" fmla="*/ 335757 w 488950"/>
                    <a:gd name="connsiteY3" fmla="*/ 90464 h 145651"/>
                    <a:gd name="connsiteX4" fmla="*/ 488950 w 488950"/>
                    <a:gd name="connsiteY4" fmla="*/ 145651 h 145651"/>
                    <a:gd name="connsiteX5" fmla="*/ 0 w 488950"/>
                    <a:gd name="connsiteY5" fmla="*/ 145651 h 145651"/>
                    <a:gd name="connsiteX0" fmla="*/ 0 w 488950"/>
                    <a:gd name="connsiteY0" fmla="*/ 145651 h 145651"/>
                    <a:gd name="connsiteX1" fmla="*/ 154782 w 488950"/>
                    <a:gd name="connsiteY1" fmla="*/ 102370 h 145651"/>
                    <a:gd name="connsiteX2" fmla="*/ 244475 w 488950"/>
                    <a:gd name="connsiteY2" fmla="*/ 0 h 145651"/>
                    <a:gd name="connsiteX3" fmla="*/ 328614 w 488950"/>
                    <a:gd name="connsiteY3" fmla="*/ 104752 h 145651"/>
                    <a:gd name="connsiteX4" fmla="*/ 488950 w 488950"/>
                    <a:gd name="connsiteY4" fmla="*/ 145651 h 145651"/>
                    <a:gd name="connsiteX5" fmla="*/ 0 w 488950"/>
                    <a:gd name="connsiteY5" fmla="*/ 145651 h 145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88950" h="145651">
                      <a:moveTo>
                        <a:pt x="0" y="145651"/>
                      </a:moveTo>
                      <a:cubicBezTo>
                        <a:pt x="84932" y="127256"/>
                        <a:pt x="88901" y="125529"/>
                        <a:pt x="154782" y="102370"/>
                      </a:cubicBezTo>
                      <a:cubicBezTo>
                        <a:pt x="212461" y="68245"/>
                        <a:pt x="212989" y="69842"/>
                        <a:pt x="244475" y="0"/>
                      </a:cubicBezTo>
                      <a:cubicBezTo>
                        <a:pt x="261409" y="57936"/>
                        <a:pt x="290249" y="77772"/>
                        <a:pt x="328614" y="104752"/>
                      </a:cubicBezTo>
                      <a:cubicBezTo>
                        <a:pt x="377297" y="123148"/>
                        <a:pt x="421217" y="129636"/>
                        <a:pt x="488950" y="145651"/>
                      </a:cubicBezTo>
                      <a:lnTo>
                        <a:pt x="0" y="145651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8" name="Isosceles Triangle 158">
                  <a:extLst>
                    <a:ext uri="{FF2B5EF4-FFF2-40B4-BE49-F238E27FC236}">
                      <a16:creationId xmlns:a16="http://schemas.microsoft.com/office/drawing/2014/main" id="{691FF20C-5AD9-4CE4-831D-53401B753ECC}"/>
                    </a:ext>
                  </a:extLst>
                </p:cNvPr>
                <p:cNvSpPr/>
                <p:nvPr/>
              </p:nvSpPr>
              <p:spPr>
                <a:xfrm>
                  <a:off x="3972565" y="5155824"/>
                  <a:ext cx="488950" cy="145651"/>
                </a:xfrm>
                <a:custGeom>
                  <a:avLst/>
                  <a:gdLst>
                    <a:gd name="connsiteX0" fmla="*/ 0 w 488950"/>
                    <a:gd name="connsiteY0" fmla="*/ 183751 h 183751"/>
                    <a:gd name="connsiteX1" fmla="*/ 244475 w 488950"/>
                    <a:gd name="connsiteY1" fmla="*/ 0 h 183751"/>
                    <a:gd name="connsiteX2" fmla="*/ 488950 w 488950"/>
                    <a:gd name="connsiteY2" fmla="*/ 183751 h 183751"/>
                    <a:gd name="connsiteX3" fmla="*/ 0 w 488950"/>
                    <a:gd name="connsiteY3" fmla="*/ 183751 h 183751"/>
                    <a:gd name="connsiteX0" fmla="*/ 0 w 488950"/>
                    <a:gd name="connsiteY0" fmla="*/ 183751 h 183751"/>
                    <a:gd name="connsiteX1" fmla="*/ 244475 w 488950"/>
                    <a:gd name="connsiteY1" fmla="*/ 0 h 183751"/>
                    <a:gd name="connsiteX2" fmla="*/ 335756 w 488950"/>
                    <a:gd name="connsiteY2" fmla="*/ 107133 h 183751"/>
                    <a:gd name="connsiteX3" fmla="*/ 488950 w 488950"/>
                    <a:gd name="connsiteY3" fmla="*/ 183751 h 183751"/>
                    <a:gd name="connsiteX4" fmla="*/ 0 w 488950"/>
                    <a:gd name="connsiteY4" fmla="*/ 183751 h 183751"/>
                    <a:gd name="connsiteX0" fmla="*/ 0 w 488950"/>
                    <a:gd name="connsiteY0" fmla="*/ 183751 h 183751"/>
                    <a:gd name="connsiteX1" fmla="*/ 185738 w 488950"/>
                    <a:gd name="connsiteY1" fmla="*/ 107133 h 183751"/>
                    <a:gd name="connsiteX2" fmla="*/ 244475 w 488950"/>
                    <a:gd name="connsiteY2" fmla="*/ 0 h 183751"/>
                    <a:gd name="connsiteX3" fmla="*/ 335756 w 488950"/>
                    <a:gd name="connsiteY3" fmla="*/ 107133 h 183751"/>
                    <a:gd name="connsiteX4" fmla="*/ 488950 w 488950"/>
                    <a:gd name="connsiteY4" fmla="*/ 183751 h 183751"/>
                    <a:gd name="connsiteX5" fmla="*/ 0 w 488950"/>
                    <a:gd name="connsiteY5" fmla="*/ 183751 h 183751"/>
                    <a:gd name="connsiteX0" fmla="*/ 0 w 488950"/>
                    <a:gd name="connsiteY0" fmla="*/ 183751 h 183751"/>
                    <a:gd name="connsiteX1" fmla="*/ 157163 w 488950"/>
                    <a:gd name="connsiteY1" fmla="*/ 109514 h 183751"/>
                    <a:gd name="connsiteX2" fmla="*/ 244475 w 488950"/>
                    <a:gd name="connsiteY2" fmla="*/ 0 h 183751"/>
                    <a:gd name="connsiteX3" fmla="*/ 335756 w 488950"/>
                    <a:gd name="connsiteY3" fmla="*/ 107133 h 183751"/>
                    <a:gd name="connsiteX4" fmla="*/ 488950 w 488950"/>
                    <a:gd name="connsiteY4" fmla="*/ 183751 h 183751"/>
                    <a:gd name="connsiteX5" fmla="*/ 0 w 488950"/>
                    <a:gd name="connsiteY5" fmla="*/ 183751 h 183751"/>
                    <a:gd name="connsiteX0" fmla="*/ 0 w 488950"/>
                    <a:gd name="connsiteY0" fmla="*/ 183751 h 183751"/>
                    <a:gd name="connsiteX1" fmla="*/ 157163 w 488950"/>
                    <a:gd name="connsiteY1" fmla="*/ 109514 h 183751"/>
                    <a:gd name="connsiteX2" fmla="*/ 244475 w 488950"/>
                    <a:gd name="connsiteY2" fmla="*/ 0 h 183751"/>
                    <a:gd name="connsiteX3" fmla="*/ 335756 w 488950"/>
                    <a:gd name="connsiteY3" fmla="*/ 107133 h 183751"/>
                    <a:gd name="connsiteX4" fmla="*/ 488950 w 488950"/>
                    <a:gd name="connsiteY4" fmla="*/ 183751 h 183751"/>
                    <a:gd name="connsiteX5" fmla="*/ 0 w 488950"/>
                    <a:gd name="connsiteY5" fmla="*/ 183751 h 183751"/>
                    <a:gd name="connsiteX0" fmla="*/ 0 w 488950"/>
                    <a:gd name="connsiteY0" fmla="*/ 183751 h 183751"/>
                    <a:gd name="connsiteX1" fmla="*/ 157163 w 488950"/>
                    <a:gd name="connsiteY1" fmla="*/ 109514 h 183751"/>
                    <a:gd name="connsiteX2" fmla="*/ 244475 w 488950"/>
                    <a:gd name="connsiteY2" fmla="*/ 0 h 183751"/>
                    <a:gd name="connsiteX3" fmla="*/ 335756 w 488950"/>
                    <a:gd name="connsiteY3" fmla="*/ 107133 h 183751"/>
                    <a:gd name="connsiteX4" fmla="*/ 488950 w 488950"/>
                    <a:gd name="connsiteY4" fmla="*/ 183751 h 183751"/>
                    <a:gd name="connsiteX5" fmla="*/ 0 w 488950"/>
                    <a:gd name="connsiteY5" fmla="*/ 183751 h 183751"/>
                    <a:gd name="connsiteX0" fmla="*/ 0 w 488950"/>
                    <a:gd name="connsiteY0" fmla="*/ 183751 h 183751"/>
                    <a:gd name="connsiteX1" fmla="*/ 161926 w 488950"/>
                    <a:gd name="connsiteY1" fmla="*/ 119039 h 183751"/>
                    <a:gd name="connsiteX2" fmla="*/ 244475 w 488950"/>
                    <a:gd name="connsiteY2" fmla="*/ 0 h 183751"/>
                    <a:gd name="connsiteX3" fmla="*/ 335756 w 488950"/>
                    <a:gd name="connsiteY3" fmla="*/ 107133 h 183751"/>
                    <a:gd name="connsiteX4" fmla="*/ 488950 w 488950"/>
                    <a:gd name="connsiteY4" fmla="*/ 183751 h 183751"/>
                    <a:gd name="connsiteX5" fmla="*/ 0 w 488950"/>
                    <a:gd name="connsiteY5" fmla="*/ 183751 h 183751"/>
                    <a:gd name="connsiteX0" fmla="*/ 0 w 488950"/>
                    <a:gd name="connsiteY0" fmla="*/ 183751 h 183751"/>
                    <a:gd name="connsiteX1" fmla="*/ 161926 w 488950"/>
                    <a:gd name="connsiteY1" fmla="*/ 119039 h 183751"/>
                    <a:gd name="connsiteX2" fmla="*/ 244475 w 488950"/>
                    <a:gd name="connsiteY2" fmla="*/ 0 h 183751"/>
                    <a:gd name="connsiteX3" fmla="*/ 335756 w 488950"/>
                    <a:gd name="connsiteY3" fmla="*/ 107133 h 183751"/>
                    <a:gd name="connsiteX4" fmla="*/ 488950 w 488950"/>
                    <a:gd name="connsiteY4" fmla="*/ 183751 h 183751"/>
                    <a:gd name="connsiteX5" fmla="*/ 0 w 488950"/>
                    <a:gd name="connsiteY5" fmla="*/ 183751 h 183751"/>
                    <a:gd name="connsiteX0" fmla="*/ 0 w 488950"/>
                    <a:gd name="connsiteY0" fmla="*/ 183751 h 183751"/>
                    <a:gd name="connsiteX1" fmla="*/ 161926 w 488950"/>
                    <a:gd name="connsiteY1" fmla="*/ 119039 h 183751"/>
                    <a:gd name="connsiteX2" fmla="*/ 244475 w 488950"/>
                    <a:gd name="connsiteY2" fmla="*/ 0 h 183751"/>
                    <a:gd name="connsiteX3" fmla="*/ 335756 w 488950"/>
                    <a:gd name="connsiteY3" fmla="*/ 107133 h 183751"/>
                    <a:gd name="connsiteX4" fmla="*/ 488950 w 488950"/>
                    <a:gd name="connsiteY4" fmla="*/ 183751 h 183751"/>
                    <a:gd name="connsiteX5" fmla="*/ 0 w 488950"/>
                    <a:gd name="connsiteY5" fmla="*/ 183751 h 183751"/>
                    <a:gd name="connsiteX0" fmla="*/ 0 w 488950"/>
                    <a:gd name="connsiteY0" fmla="*/ 183751 h 183751"/>
                    <a:gd name="connsiteX1" fmla="*/ 161926 w 488950"/>
                    <a:gd name="connsiteY1" fmla="*/ 119039 h 183751"/>
                    <a:gd name="connsiteX2" fmla="*/ 244475 w 488950"/>
                    <a:gd name="connsiteY2" fmla="*/ 0 h 183751"/>
                    <a:gd name="connsiteX3" fmla="*/ 335756 w 488950"/>
                    <a:gd name="connsiteY3" fmla="*/ 107133 h 183751"/>
                    <a:gd name="connsiteX4" fmla="*/ 488950 w 488950"/>
                    <a:gd name="connsiteY4" fmla="*/ 183751 h 183751"/>
                    <a:gd name="connsiteX5" fmla="*/ 0 w 488950"/>
                    <a:gd name="connsiteY5" fmla="*/ 183751 h 183751"/>
                    <a:gd name="connsiteX0" fmla="*/ 0 w 488950"/>
                    <a:gd name="connsiteY0" fmla="*/ 183751 h 183751"/>
                    <a:gd name="connsiteX1" fmla="*/ 161926 w 488950"/>
                    <a:gd name="connsiteY1" fmla="*/ 119039 h 183751"/>
                    <a:gd name="connsiteX2" fmla="*/ 244475 w 488950"/>
                    <a:gd name="connsiteY2" fmla="*/ 0 h 183751"/>
                    <a:gd name="connsiteX3" fmla="*/ 335756 w 488950"/>
                    <a:gd name="connsiteY3" fmla="*/ 107133 h 183751"/>
                    <a:gd name="connsiteX4" fmla="*/ 488950 w 488950"/>
                    <a:gd name="connsiteY4" fmla="*/ 183751 h 183751"/>
                    <a:gd name="connsiteX5" fmla="*/ 0 w 488950"/>
                    <a:gd name="connsiteY5" fmla="*/ 183751 h 183751"/>
                    <a:gd name="connsiteX0" fmla="*/ 0 w 488950"/>
                    <a:gd name="connsiteY0" fmla="*/ 183751 h 183751"/>
                    <a:gd name="connsiteX1" fmla="*/ 161926 w 488950"/>
                    <a:gd name="connsiteY1" fmla="*/ 119039 h 183751"/>
                    <a:gd name="connsiteX2" fmla="*/ 244475 w 488950"/>
                    <a:gd name="connsiteY2" fmla="*/ 0 h 183751"/>
                    <a:gd name="connsiteX3" fmla="*/ 342900 w 488950"/>
                    <a:gd name="connsiteY3" fmla="*/ 128564 h 183751"/>
                    <a:gd name="connsiteX4" fmla="*/ 488950 w 488950"/>
                    <a:gd name="connsiteY4" fmla="*/ 183751 h 183751"/>
                    <a:gd name="connsiteX5" fmla="*/ 0 w 488950"/>
                    <a:gd name="connsiteY5" fmla="*/ 183751 h 183751"/>
                    <a:gd name="connsiteX0" fmla="*/ 0 w 488950"/>
                    <a:gd name="connsiteY0" fmla="*/ 169464 h 169464"/>
                    <a:gd name="connsiteX1" fmla="*/ 161926 w 488950"/>
                    <a:gd name="connsiteY1" fmla="*/ 104752 h 169464"/>
                    <a:gd name="connsiteX2" fmla="*/ 239712 w 488950"/>
                    <a:gd name="connsiteY2" fmla="*/ 0 h 169464"/>
                    <a:gd name="connsiteX3" fmla="*/ 342900 w 488950"/>
                    <a:gd name="connsiteY3" fmla="*/ 114277 h 169464"/>
                    <a:gd name="connsiteX4" fmla="*/ 488950 w 488950"/>
                    <a:gd name="connsiteY4" fmla="*/ 169464 h 169464"/>
                    <a:gd name="connsiteX5" fmla="*/ 0 w 488950"/>
                    <a:gd name="connsiteY5" fmla="*/ 169464 h 169464"/>
                    <a:gd name="connsiteX0" fmla="*/ 0 w 488950"/>
                    <a:gd name="connsiteY0" fmla="*/ 169464 h 169464"/>
                    <a:gd name="connsiteX1" fmla="*/ 161926 w 488950"/>
                    <a:gd name="connsiteY1" fmla="*/ 104752 h 169464"/>
                    <a:gd name="connsiteX2" fmla="*/ 239712 w 488950"/>
                    <a:gd name="connsiteY2" fmla="*/ 0 h 169464"/>
                    <a:gd name="connsiteX3" fmla="*/ 342900 w 488950"/>
                    <a:gd name="connsiteY3" fmla="*/ 114277 h 169464"/>
                    <a:gd name="connsiteX4" fmla="*/ 488950 w 488950"/>
                    <a:gd name="connsiteY4" fmla="*/ 169464 h 169464"/>
                    <a:gd name="connsiteX5" fmla="*/ 0 w 488950"/>
                    <a:gd name="connsiteY5" fmla="*/ 169464 h 169464"/>
                    <a:gd name="connsiteX0" fmla="*/ 0 w 488950"/>
                    <a:gd name="connsiteY0" fmla="*/ 169464 h 169464"/>
                    <a:gd name="connsiteX1" fmla="*/ 161926 w 488950"/>
                    <a:gd name="connsiteY1" fmla="*/ 104752 h 169464"/>
                    <a:gd name="connsiteX2" fmla="*/ 239712 w 488950"/>
                    <a:gd name="connsiteY2" fmla="*/ 0 h 169464"/>
                    <a:gd name="connsiteX3" fmla="*/ 342900 w 488950"/>
                    <a:gd name="connsiteY3" fmla="*/ 114277 h 169464"/>
                    <a:gd name="connsiteX4" fmla="*/ 488950 w 488950"/>
                    <a:gd name="connsiteY4" fmla="*/ 169464 h 169464"/>
                    <a:gd name="connsiteX5" fmla="*/ 0 w 488950"/>
                    <a:gd name="connsiteY5" fmla="*/ 169464 h 169464"/>
                    <a:gd name="connsiteX0" fmla="*/ 0 w 488950"/>
                    <a:gd name="connsiteY0" fmla="*/ 169464 h 169464"/>
                    <a:gd name="connsiteX1" fmla="*/ 161926 w 488950"/>
                    <a:gd name="connsiteY1" fmla="*/ 104752 h 169464"/>
                    <a:gd name="connsiteX2" fmla="*/ 239712 w 488950"/>
                    <a:gd name="connsiteY2" fmla="*/ 0 h 169464"/>
                    <a:gd name="connsiteX3" fmla="*/ 335757 w 488950"/>
                    <a:gd name="connsiteY3" fmla="*/ 114277 h 169464"/>
                    <a:gd name="connsiteX4" fmla="*/ 488950 w 488950"/>
                    <a:gd name="connsiteY4" fmla="*/ 169464 h 169464"/>
                    <a:gd name="connsiteX5" fmla="*/ 0 w 488950"/>
                    <a:gd name="connsiteY5" fmla="*/ 169464 h 169464"/>
                    <a:gd name="connsiteX0" fmla="*/ 0 w 488950"/>
                    <a:gd name="connsiteY0" fmla="*/ 169464 h 169464"/>
                    <a:gd name="connsiteX1" fmla="*/ 161926 w 488950"/>
                    <a:gd name="connsiteY1" fmla="*/ 104752 h 169464"/>
                    <a:gd name="connsiteX2" fmla="*/ 239712 w 488950"/>
                    <a:gd name="connsiteY2" fmla="*/ 0 h 169464"/>
                    <a:gd name="connsiteX3" fmla="*/ 335757 w 488950"/>
                    <a:gd name="connsiteY3" fmla="*/ 114277 h 169464"/>
                    <a:gd name="connsiteX4" fmla="*/ 488950 w 488950"/>
                    <a:gd name="connsiteY4" fmla="*/ 169464 h 169464"/>
                    <a:gd name="connsiteX5" fmla="*/ 0 w 488950"/>
                    <a:gd name="connsiteY5" fmla="*/ 169464 h 169464"/>
                    <a:gd name="connsiteX0" fmla="*/ 0 w 488950"/>
                    <a:gd name="connsiteY0" fmla="*/ 145651 h 145651"/>
                    <a:gd name="connsiteX1" fmla="*/ 161926 w 488950"/>
                    <a:gd name="connsiteY1" fmla="*/ 80939 h 145651"/>
                    <a:gd name="connsiteX2" fmla="*/ 244475 w 488950"/>
                    <a:gd name="connsiteY2" fmla="*/ 0 h 145651"/>
                    <a:gd name="connsiteX3" fmla="*/ 335757 w 488950"/>
                    <a:gd name="connsiteY3" fmla="*/ 90464 h 145651"/>
                    <a:gd name="connsiteX4" fmla="*/ 488950 w 488950"/>
                    <a:gd name="connsiteY4" fmla="*/ 145651 h 145651"/>
                    <a:gd name="connsiteX5" fmla="*/ 0 w 488950"/>
                    <a:gd name="connsiteY5" fmla="*/ 145651 h 145651"/>
                    <a:gd name="connsiteX0" fmla="*/ 0 w 488950"/>
                    <a:gd name="connsiteY0" fmla="*/ 145651 h 145651"/>
                    <a:gd name="connsiteX1" fmla="*/ 161926 w 488950"/>
                    <a:gd name="connsiteY1" fmla="*/ 80939 h 145651"/>
                    <a:gd name="connsiteX2" fmla="*/ 244475 w 488950"/>
                    <a:gd name="connsiteY2" fmla="*/ 0 h 145651"/>
                    <a:gd name="connsiteX3" fmla="*/ 335757 w 488950"/>
                    <a:gd name="connsiteY3" fmla="*/ 90464 h 145651"/>
                    <a:gd name="connsiteX4" fmla="*/ 488950 w 488950"/>
                    <a:gd name="connsiteY4" fmla="*/ 145651 h 145651"/>
                    <a:gd name="connsiteX5" fmla="*/ 0 w 488950"/>
                    <a:gd name="connsiteY5" fmla="*/ 145651 h 145651"/>
                    <a:gd name="connsiteX0" fmla="*/ 0 w 488950"/>
                    <a:gd name="connsiteY0" fmla="*/ 145651 h 145651"/>
                    <a:gd name="connsiteX1" fmla="*/ 154782 w 488950"/>
                    <a:gd name="connsiteY1" fmla="*/ 102370 h 145651"/>
                    <a:gd name="connsiteX2" fmla="*/ 244475 w 488950"/>
                    <a:gd name="connsiteY2" fmla="*/ 0 h 145651"/>
                    <a:gd name="connsiteX3" fmla="*/ 335757 w 488950"/>
                    <a:gd name="connsiteY3" fmla="*/ 90464 h 145651"/>
                    <a:gd name="connsiteX4" fmla="*/ 488950 w 488950"/>
                    <a:gd name="connsiteY4" fmla="*/ 145651 h 145651"/>
                    <a:gd name="connsiteX5" fmla="*/ 0 w 488950"/>
                    <a:gd name="connsiteY5" fmla="*/ 145651 h 145651"/>
                    <a:gd name="connsiteX0" fmla="*/ 0 w 488950"/>
                    <a:gd name="connsiteY0" fmla="*/ 145651 h 145651"/>
                    <a:gd name="connsiteX1" fmla="*/ 154782 w 488950"/>
                    <a:gd name="connsiteY1" fmla="*/ 102370 h 145651"/>
                    <a:gd name="connsiteX2" fmla="*/ 244475 w 488950"/>
                    <a:gd name="connsiteY2" fmla="*/ 0 h 145651"/>
                    <a:gd name="connsiteX3" fmla="*/ 335757 w 488950"/>
                    <a:gd name="connsiteY3" fmla="*/ 90464 h 145651"/>
                    <a:gd name="connsiteX4" fmla="*/ 488950 w 488950"/>
                    <a:gd name="connsiteY4" fmla="*/ 145651 h 145651"/>
                    <a:gd name="connsiteX5" fmla="*/ 0 w 488950"/>
                    <a:gd name="connsiteY5" fmla="*/ 145651 h 145651"/>
                    <a:gd name="connsiteX0" fmla="*/ 0 w 488950"/>
                    <a:gd name="connsiteY0" fmla="*/ 145651 h 145651"/>
                    <a:gd name="connsiteX1" fmla="*/ 154782 w 488950"/>
                    <a:gd name="connsiteY1" fmla="*/ 102370 h 145651"/>
                    <a:gd name="connsiteX2" fmla="*/ 244475 w 488950"/>
                    <a:gd name="connsiteY2" fmla="*/ 0 h 145651"/>
                    <a:gd name="connsiteX3" fmla="*/ 335757 w 488950"/>
                    <a:gd name="connsiteY3" fmla="*/ 90464 h 145651"/>
                    <a:gd name="connsiteX4" fmla="*/ 488950 w 488950"/>
                    <a:gd name="connsiteY4" fmla="*/ 145651 h 145651"/>
                    <a:gd name="connsiteX5" fmla="*/ 0 w 488950"/>
                    <a:gd name="connsiteY5" fmla="*/ 145651 h 145651"/>
                    <a:gd name="connsiteX0" fmla="*/ 0 w 488950"/>
                    <a:gd name="connsiteY0" fmla="*/ 145651 h 145651"/>
                    <a:gd name="connsiteX1" fmla="*/ 154782 w 488950"/>
                    <a:gd name="connsiteY1" fmla="*/ 102370 h 145651"/>
                    <a:gd name="connsiteX2" fmla="*/ 244475 w 488950"/>
                    <a:gd name="connsiteY2" fmla="*/ 0 h 145651"/>
                    <a:gd name="connsiteX3" fmla="*/ 335757 w 488950"/>
                    <a:gd name="connsiteY3" fmla="*/ 90464 h 145651"/>
                    <a:gd name="connsiteX4" fmla="*/ 488950 w 488950"/>
                    <a:gd name="connsiteY4" fmla="*/ 145651 h 145651"/>
                    <a:gd name="connsiteX5" fmla="*/ 0 w 488950"/>
                    <a:gd name="connsiteY5" fmla="*/ 145651 h 145651"/>
                    <a:gd name="connsiteX0" fmla="*/ 0 w 488950"/>
                    <a:gd name="connsiteY0" fmla="*/ 145651 h 145651"/>
                    <a:gd name="connsiteX1" fmla="*/ 154782 w 488950"/>
                    <a:gd name="connsiteY1" fmla="*/ 102370 h 145651"/>
                    <a:gd name="connsiteX2" fmla="*/ 244475 w 488950"/>
                    <a:gd name="connsiteY2" fmla="*/ 0 h 145651"/>
                    <a:gd name="connsiteX3" fmla="*/ 328614 w 488950"/>
                    <a:gd name="connsiteY3" fmla="*/ 104752 h 145651"/>
                    <a:gd name="connsiteX4" fmla="*/ 488950 w 488950"/>
                    <a:gd name="connsiteY4" fmla="*/ 145651 h 145651"/>
                    <a:gd name="connsiteX5" fmla="*/ 0 w 488950"/>
                    <a:gd name="connsiteY5" fmla="*/ 145651 h 145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88950" h="145651">
                      <a:moveTo>
                        <a:pt x="0" y="145651"/>
                      </a:moveTo>
                      <a:cubicBezTo>
                        <a:pt x="84932" y="127256"/>
                        <a:pt x="88901" y="125529"/>
                        <a:pt x="154782" y="102370"/>
                      </a:cubicBezTo>
                      <a:cubicBezTo>
                        <a:pt x="212461" y="68245"/>
                        <a:pt x="212989" y="69842"/>
                        <a:pt x="244475" y="0"/>
                      </a:cubicBezTo>
                      <a:cubicBezTo>
                        <a:pt x="261409" y="57936"/>
                        <a:pt x="290249" y="77772"/>
                        <a:pt x="328614" y="104752"/>
                      </a:cubicBezTo>
                      <a:cubicBezTo>
                        <a:pt x="377297" y="123148"/>
                        <a:pt x="421217" y="129636"/>
                        <a:pt x="488950" y="145651"/>
                      </a:cubicBezTo>
                      <a:lnTo>
                        <a:pt x="0" y="145651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9" name="Isosceles Triangle 158">
                  <a:extLst>
                    <a:ext uri="{FF2B5EF4-FFF2-40B4-BE49-F238E27FC236}">
                      <a16:creationId xmlns:a16="http://schemas.microsoft.com/office/drawing/2014/main" id="{698BCD43-A90F-4C4A-A579-4F04F670056C}"/>
                    </a:ext>
                  </a:extLst>
                </p:cNvPr>
                <p:cNvSpPr/>
                <p:nvPr/>
              </p:nvSpPr>
              <p:spPr>
                <a:xfrm>
                  <a:off x="4440556" y="5155824"/>
                  <a:ext cx="488950" cy="145651"/>
                </a:xfrm>
                <a:custGeom>
                  <a:avLst/>
                  <a:gdLst>
                    <a:gd name="connsiteX0" fmla="*/ 0 w 488950"/>
                    <a:gd name="connsiteY0" fmla="*/ 183751 h 183751"/>
                    <a:gd name="connsiteX1" fmla="*/ 244475 w 488950"/>
                    <a:gd name="connsiteY1" fmla="*/ 0 h 183751"/>
                    <a:gd name="connsiteX2" fmla="*/ 488950 w 488950"/>
                    <a:gd name="connsiteY2" fmla="*/ 183751 h 183751"/>
                    <a:gd name="connsiteX3" fmla="*/ 0 w 488950"/>
                    <a:gd name="connsiteY3" fmla="*/ 183751 h 183751"/>
                    <a:gd name="connsiteX0" fmla="*/ 0 w 488950"/>
                    <a:gd name="connsiteY0" fmla="*/ 183751 h 183751"/>
                    <a:gd name="connsiteX1" fmla="*/ 244475 w 488950"/>
                    <a:gd name="connsiteY1" fmla="*/ 0 h 183751"/>
                    <a:gd name="connsiteX2" fmla="*/ 335756 w 488950"/>
                    <a:gd name="connsiteY2" fmla="*/ 107133 h 183751"/>
                    <a:gd name="connsiteX3" fmla="*/ 488950 w 488950"/>
                    <a:gd name="connsiteY3" fmla="*/ 183751 h 183751"/>
                    <a:gd name="connsiteX4" fmla="*/ 0 w 488950"/>
                    <a:gd name="connsiteY4" fmla="*/ 183751 h 183751"/>
                    <a:gd name="connsiteX0" fmla="*/ 0 w 488950"/>
                    <a:gd name="connsiteY0" fmla="*/ 183751 h 183751"/>
                    <a:gd name="connsiteX1" fmla="*/ 185738 w 488950"/>
                    <a:gd name="connsiteY1" fmla="*/ 107133 h 183751"/>
                    <a:gd name="connsiteX2" fmla="*/ 244475 w 488950"/>
                    <a:gd name="connsiteY2" fmla="*/ 0 h 183751"/>
                    <a:gd name="connsiteX3" fmla="*/ 335756 w 488950"/>
                    <a:gd name="connsiteY3" fmla="*/ 107133 h 183751"/>
                    <a:gd name="connsiteX4" fmla="*/ 488950 w 488950"/>
                    <a:gd name="connsiteY4" fmla="*/ 183751 h 183751"/>
                    <a:gd name="connsiteX5" fmla="*/ 0 w 488950"/>
                    <a:gd name="connsiteY5" fmla="*/ 183751 h 183751"/>
                    <a:gd name="connsiteX0" fmla="*/ 0 w 488950"/>
                    <a:gd name="connsiteY0" fmla="*/ 183751 h 183751"/>
                    <a:gd name="connsiteX1" fmla="*/ 157163 w 488950"/>
                    <a:gd name="connsiteY1" fmla="*/ 109514 h 183751"/>
                    <a:gd name="connsiteX2" fmla="*/ 244475 w 488950"/>
                    <a:gd name="connsiteY2" fmla="*/ 0 h 183751"/>
                    <a:gd name="connsiteX3" fmla="*/ 335756 w 488950"/>
                    <a:gd name="connsiteY3" fmla="*/ 107133 h 183751"/>
                    <a:gd name="connsiteX4" fmla="*/ 488950 w 488950"/>
                    <a:gd name="connsiteY4" fmla="*/ 183751 h 183751"/>
                    <a:gd name="connsiteX5" fmla="*/ 0 w 488950"/>
                    <a:gd name="connsiteY5" fmla="*/ 183751 h 183751"/>
                    <a:gd name="connsiteX0" fmla="*/ 0 w 488950"/>
                    <a:gd name="connsiteY0" fmla="*/ 183751 h 183751"/>
                    <a:gd name="connsiteX1" fmla="*/ 157163 w 488950"/>
                    <a:gd name="connsiteY1" fmla="*/ 109514 h 183751"/>
                    <a:gd name="connsiteX2" fmla="*/ 244475 w 488950"/>
                    <a:gd name="connsiteY2" fmla="*/ 0 h 183751"/>
                    <a:gd name="connsiteX3" fmla="*/ 335756 w 488950"/>
                    <a:gd name="connsiteY3" fmla="*/ 107133 h 183751"/>
                    <a:gd name="connsiteX4" fmla="*/ 488950 w 488950"/>
                    <a:gd name="connsiteY4" fmla="*/ 183751 h 183751"/>
                    <a:gd name="connsiteX5" fmla="*/ 0 w 488950"/>
                    <a:gd name="connsiteY5" fmla="*/ 183751 h 183751"/>
                    <a:gd name="connsiteX0" fmla="*/ 0 w 488950"/>
                    <a:gd name="connsiteY0" fmla="*/ 183751 h 183751"/>
                    <a:gd name="connsiteX1" fmla="*/ 157163 w 488950"/>
                    <a:gd name="connsiteY1" fmla="*/ 109514 h 183751"/>
                    <a:gd name="connsiteX2" fmla="*/ 244475 w 488950"/>
                    <a:gd name="connsiteY2" fmla="*/ 0 h 183751"/>
                    <a:gd name="connsiteX3" fmla="*/ 335756 w 488950"/>
                    <a:gd name="connsiteY3" fmla="*/ 107133 h 183751"/>
                    <a:gd name="connsiteX4" fmla="*/ 488950 w 488950"/>
                    <a:gd name="connsiteY4" fmla="*/ 183751 h 183751"/>
                    <a:gd name="connsiteX5" fmla="*/ 0 w 488950"/>
                    <a:gd name="connsiteY5" fmla="*/ 183751 h 183751"/>
                    <a:gd name="connsiteX0" fmla="*/ 0 w 488950"/>
                    <a:gd name="connsiteY0" fmla="*/ 183751 h 183751"/>
                    <a:gd name="connsiteX1" fmla="*/ 161926 w 488950"/>
                    <a:gd name="connsiteY1" fmla="*/ 119039 h 183751"/>
                    <a:gd name="connsiteX2" fmla="*/ 244475 w 488950"/>
                    <a:gd name="connsiteY2" fmla="*/ 0 h 183751"/>
                    <a:gd name="connsiteX3" fmla="*/ 335756 w 488950"/>
                    <a:gd name="connsiteY3" fmla="*/ 107133 h 183751"/>
                    <a:gd name="connsiteX4" fmla="*/ 488950 w 488950"/>
                    <a:gd name="connsiteY4" fmla="*/ 183751 h 183751"/>
                    <a:gd name="connsiteX5" fmla="*/ 0 w 488950"/>
                    <a:gd name="connsiteY5" fmla="*/ 183751 h 183751"/>
                    <a:gd name="connsiteX0" fmla="*/ 0 w 488950"/>
                    <a:gd name="connsiteY0" fmla="*/ 183751 h 183751"/>
                    <a:gd name="connsiteX1" fmla="*/ 161926 w 488950"/>
                    <a:gd name="connsiteY1" fmla="*/ 119039 h 183751"/>
                    <a:gd name="connsiteX2" fmla="*/ 244475 w 488950"/>
                    <a:gd name="connsiteY2" fmla="*/ 0 h 183751"/>
                    <a:gd name="connsiteX3" fmla="*/ 335756 w 488950"/>
                    <a:gd name="connsiteY3" fmla="*/ 107133 h 183751"/>
                    <a:gd name="connsiteX4" fmla="*/ 488950 w 488950"/>
                    <a:gd name="connsiteY4" fmla="*/ 183751 h 183751"/>
                    <a:gd name="connsiteX5" fmla="*/ 0 w 488950"/>
                    <a:gd name="connsiteY5" fmla="*/ 183751 h 183751"/>
                    <a:gd name="connsiteX0" fmla="*/ 0 w 488950"/>
                    <a:gd name="connsiteY0" fmla="*/ 183751 h 183751"/>
                    <a:gd name="connsiteX1" fmla="*/ 161926 w 488950"/>
                    <a:gd name="connsiteY1" fmla="*/ 119039 h 183751"/>
                    <a:gd name="connsiteX2" fmla="*/ 244475 w 488950"/>
                    <a:gd name="connsiteY2" fmla="*/ 0 h 183751"/>
                    <a:gd name="connsiteX3" fmla="*/ 335756 w 488950"/>
                    <a:gd name="connsiteY3" fmla="*/ 107133 h 183751"/>
                    <a:gd name="connsiteX4" fmla="*/ 488950 w 488950"/>
                    <a:gd name="connsiteY4" fmla="*/ 183751 h 183751"/>
                    <a:gd name="connsiteX5" fmla="*/ 0 w 488950"/>
                    <a:gd name="connsiteY5" fmla="*/ 183751 h 183751"/>
                    <a:gd name="connsiteX0" fmla="*/ 0 w 488950"/>
                    <a:gd name="connsiteY0" fmla="*/ 183751 h 183751"/>
                    <a:gd name="connsiteX1" fmla="*/ 161926 w 488950"/>
                    <a:gd name="connsiteY1" fmla="*/ 119039 h 183751"/>
                    <a:gd name="connsiteX2" fmla="*/ 244475 w 488950"/>
                    <a:gd name="connsiteY2" fmla="*/ 0 h 183751"/>
                    <a:gd name="connsiteX3" fmla="*/ 335756 w 488950"/>
                    <a:gd name="connsiteY3" fmla="*/ 107133 h 183751"/>
                    <a:gd name="connsiteX4" fmla="*/ 488950 w 488950"/>
                    <a:gd name="connsiteY4" fmla="*/ 183751 h 183751"/>
                    <a:gd name="connsiteX5" fmla="*/ 0 w 488950"/>
                    <a:gd name="connsiteY5" fmla="*/ 183751 h 183751"/>
                    <a:gd name="connsiteX0" fmla="*/ 0 w 488950"/>
                    <a:gd name="connsiteY0" fmla="*/ 183751 h 183751"/>
                    <a:gd name="connsiteX1" fmla="*/ 161926 w 488950"/>
                    <a:gd name="connsiteY1" fmla="*/ 119039 h 183751"/>
                    <a:gd name="connsiteX2" fmla="*/ 244475 w 488950"/>
                    <a:gd name="connsiteY2" fmla="*/ 0 h 183751"/>
                    <a:gd name="connsiteX3" fmla="*/ 335756 w 488950"/>
                    <a:gd name="connsiteY3" fmla="*/ 107133 h 183751"/>
                    <a:gd name="connsiteX4" fmla="*/ 488950 w 488950"/>
                    <a:gd name="connsiteY4" fmla="*/ 183751 h 183751"/>
                    <a:gd name="connsiteX5" fmla="*/ 0 w 488950"/>
                    <a:gd name="connsiteY5" fmla="*/ 183751 h 183751"/>
                    <a:gd name="connsiteX0" fmla="*/ 0 w 488950"/>
                    <a:gd name="connsiteY0" fmla="*/ 183751 h 183751"/>
                    <a:gd name="connsiteX1" fmla="*/ 161926 w 488950"/>
                    <a:gd name="connsiteY1" fmla="*/ 119039 h 183751"/>
                    <a:gd name="connsiteX2" fmla="*/ 244475 w 488950"/>
                    <a:gd name="connsiteY2" fmla="*/ 0 h 183751"/>
                    <a:gd name="connsiteX3" fmla="*/ 342900 w 488950"/>
                    <a:gd name="connsiteY3" fmla="*/ 128564 h 183751"/>
                    <a:gd name="connsiteX4" fmla="*/ 488950 w 488950"/>
                    <a:gd name="connsiteY4" fmla="*/ 183751 h 183751"/>
                    <a:gd name="connsiteX5" fmla="*/ 0 w 488950"/>
                    <a:gd name="connsiteY5" fmla="*/ 183751 h 183751"/>
                    <a:gd name="connsiteX0" fmla="*/ 0 w 488950"/>
                    <a:gd name="connsiteY0" fmla="*/ 169464 h 169464"/>
                    <a:gd name="connsiteX1" fmla="*/ 161926 w 488950"/>
                    <a:gd name="connsiteY1" fmla="*/ 104752 h 169464"/>
                    <a:gd name="connsiteX2" fmla="*/ 239712 w 488950"/>
                    <a:gd name="connsiteY2" fmla="*/ 0 h 169464"/>
                    <a:gd name="connsiteX3" fmla="*/ 342900 w 488950"/>
                    <a:gd name="connsiteY3" fmla="*/ 114277 h 169464"/>
                    <a:gd name="connsiteX4" fmla="*/ 488950 w 488950"/>
                    <a:gd name="connsiteY4" fmla="*/ 169464 h 169464"/>
                    <a:gd name="connsiteX5" fmla="*/ 0 w 488950"/>
                    <a:gd name="connsiteY5" fmla="*/ 169464 h 169464"/>
                    <a:gd name="connsiteX0" fmla="*/ 0 w 488950"/>
                    <a:gd name="connsiteY0" fmla="*/ 169464 h 169464"/>
                    <a:gd name="connsiteX1" fmla="*/ 161926 w 488950"/>
                    <a:gd name="connsiteY1" fmla="*/ 104752 h 169464"/>
                    <a:gd name="connsiteX2" fmla="*/ 239712 w 488950"/>
                    <a:gd name="connsiteY2" fmla="*/ 0 h 169464"/>
                    <a:gd name="connsiteX3" fmla="*/ 342900 w 488950"/>
                    <a:gd name="connsiteY3" fmla="*/ 114277 h 169464"/>
                    <a:gd name="connsiteX4" fmla="*/ 488950 w 488950"/>
                    <a:gd name="connsiteY4" fmla="*/ 169464 h 169464"/>
                    <a:gd name="connsiteX5" fmla="*/ 0 w 488950"/>
                    <a:gd name="connsiteY5" fmla="*/ 169464 h 169464"/>
                    <a:gd name="connsiteX0" fmla="*/ 0 w 488950"/>
                    <a:gd name="connsiteY0" fmla="*/ 169464 h 169464"/>
                    <a:gd name="connsiteX1" fmla="*/ 161926 w 488950"/>
                    <a:gd name="connsiteY1" fmla="*/ 104752 h 169464"/>
                    <a:gd name="connsiteX2" fmla="*/ 239712 w 488950"/>
                    <a:gd name="connsiteY2" fmla="*/ 0 h 169464"/>
                    <a:gd name="connsiteX3" fmla="*/ 342900 w 488950"/>
                    <a:gd name="connsiteY3" fmla="*/ 114277 h 169464"/>
                    <a:gd name="connsiteX4" fmla="*/ 488950 w 488950"/>
                    <a:gd name="connsiteY4" fmla="*/ 169464 h 169464"/>
                    <a:gd name="connsiteX5" fmla="*/ 0 w 488950"/>
                    <a:gd name="connsiteY5" fmla="*/ 169464 h 169464"/>
                    <a:gd name="connsiteX0" fmla="*/ 0 w 488950"/>
                    <a:gd name="connsiteY0" fmla="*/ 169464 h 169464"/>
                    <a:gd name="connsiteX1" fmla="*/ 161926 w 488950"/>
                    <a:gd name="connsiteY1" fmla="*/ 104752 h 169464"/>
                    <a:gd name="connsiteX2" fmla="*/ 239712 w 488950"/>
                    <a:gd name="connsiteY2" fmla="*/ 0 h 169464"/>
                    <a:gd name="connsiteX3" fmla="*/ 335757 w 488950"/>
                    <a:gd name="connsiteY3" fmla="*/ 114277 h 169464"/>
                    <a:gd name="connsiteX4" fmla="*/ 488950 w 488950"/>
                    <a:gd name="connsiteY4" fmla="*/ 169464 h 169464"/>
                    <a:gd name="connsiteX5" fmla="*/ 0 w 488950"/>
                    <a:gd name="connsiteY5" fmla="*/ 169464 h 169464"/>
                    <a:gd name="connsiteX0" fmla="*/ 0 w 488950"/>
                    <a:gd name="connsiteY0" fmla="*/ 169464 h 169464"/>
                    <a:gd name="connsiteX1" fmla="*/ 161926 w 488950"/>
                    <a:gd name="connsiteY1" fmla="*/ 104752 h 169464"/>
                    <a:gd name="connsiteX2" fmla="*/ 239712 w 488950"/>
                    <a:gd name="connsiteY2" fmla="*/ 0 h 169464"/>
                    <a:gd name="connsiteX3" fmla="*/ 335757 w 488950"/>
                    <a:gd name="connsiteY3" fmla="*/ 114277 h 169464"/>
                    <a:gd name="connsiteX4" fmla="*/ 488950 w 488950"/>
                    <a:gd name="connsiteY4" fmla="*/ 169464 h 169464"/>
                    <a:gd name="connsiteX5" fmla="*/ 0 w 488950"/>
                    <a:gd name="connsiteY5" fmla="*/ 169464 h 169464"/>
                    <a:gd name="connsiteX0" fmla="*/ 0 w 488950"/>
                    <a:gd name="connsiteY0" fmla="*/ 145651 h 145651"/>
                    <a:gd name="connsiteX1" fmla="*/ 161926 w 488950"/>
                    <a:gd name="connsiteY1" fmla="*/ 80939 h 145651"/>
                    <a:gd name="connsiteX2" fmla="*/ 244475 w 488950"/>
                    <a:gd name="connsiteY2" fmla="*/ 0 h 145651"/>
                    <a:gd name="connsiteX3" fmla="*/ 335757 w 488950"/>
                    <a:gd name="connsiteY3" fmla="*/ 90464 h 145651"/>
                    <a:gd name="connsiteX4" fmla="*/ 488950 w 488950"/>
                    <a:gd name="connsiteY4" fmla="*/ 145651 h 145651"/>
                    <a:gd name="connsiteX5" fmla="*/ 0 w 488950"/>
                    <a:gd name="connsiteY5" fmla="*/ 145651 h 145651"/>
                    <a:gd name="connsiteX0" fmla="*/ 0 w 488950"/>
                    <a:gd name="connsiteY0" fmla="*/ 145651 h 145651"/>
                    <a:gd name="connsiteX1" fmla="*/ 161926 w 488950"/>
                    <a:gd name="connsiteY1" fmla="*/ 80939 h 145651"/>
                    <a:gd name="connsiteX2" fmla="*/ 244475 w 488950"/>
                    <a:gd name="connsiteY2" fmla="*/ 0 h 145651"/>
                    <a:gd name="connsiteX3" fmla="*/ 335757 w 488950"/>
                    <a:gd name="connsiteY3" fmla="*/ 90464 h 145651"/>
                    <a:gd name="connsiteX4" fmla="*/ 488950 w 488950"/>
                    <a:gd name="connsiteY4" fmla="*/ 145651 h 145651"/>
                    <a:gd name="connsiteX5" fmla="*/ 0 w 488950"/>
                    <a:gd name="connsiteY5" fmla="*/ 145651 h 145651"/>
                    <a:gd name="connsiteX0" fmla="*/ 0 w 488950"/>
                    <a:gd name="connsiteY0" fmla="*/ 145651 h 145651"/>
                    <a:gd name="connsiteX1" fmla="*/ 154782 w 488950"/>
                    <a:gd name="connsiteY1" fmla="*/ 102370 h 145651"/>
                    <a:gd name="connsiteX2" fmla="*/ 244475 w 488950"/>
                    <a:gd name="connsiteY2" fmla="*/ 0 h 145651"/>
                    <a:gd name="connsiteX3" fmla="*/ 335757 w 488950"/>
                    <a:gd name="connsiteY3" fmla="*/ 90464 h 145651"/>
                    <a:gd name="connsiteX4" fmla="*/ 488950 w 488950"/>
                    <a:gd name="connsiteY4" fmla="*/ 145651 h 145651"/>
                    <a:gd name="connsiteX5" fmla="*/ 0 w 488950"/>
                    <a:gd name="connsiteY5" fmla="*/ 145651 h 145651"/>
                    <a:gd name="connsiteX0" fmla="*/ 0 w 488950"/>
                    <a:gd name="connsiteY0" fmla="*/ 145651 h 145651"/>
                    <a:gd name="connsiteX1" fmla="*/ 154782 w 488950"/>
                    <a:gd name="connsiteY1" fmla="*/ 102370 h 145651"/>
                    <a:gd name="connsiteX2" fmla="*/ 244475 w 488950"/>
                    <a:gd name="connsiteY2" fmla="*/ 0 h 145651"/>
                    <a:gd name="connsiteX3" fmla="*/ 335757 w 488950"/>
                    <a:gd name="connsiteY3" fmla="*/ 90464 h 145651"/>
                    <a:gd name="connsiteX4" fmla="*/ 488950 w 488950"/>
                    <a:gd name="connsiteY4" fmla="*/ 145651 h 145651"/>
                    <a:gd name="connsiteX5" fmla="*/ 0 w 488950"/>
                    <a:gd name="connsiteY5" fmla="*/ 145651 h 145651"/>
                    <a:gd name="connsiteX0" fmla="*/ 0 w 488950"/>
                    <a:gd name="connsiteY0" fmla="*/ 145651 h 145651"/>
                    <a:gd name="connsiteX1" fmla="*/ 154782 w 488950"/>
                    <a:gd name="connsiteY1" fmla="*/ 102370 h 145651"/>
                    <a:gd name="connsiteX2" fmla="*/ 244475 w 488950"/>
                    <a:gd name="connsiteY2" fmla="*/ 0 h 145651"/>
                    <a:gd name="connsiteX3" fmla="*/ 335757 w 488950"/>
                    <a:gd name="connsiteY3" fmla="*/ 90464 h 145651"/>
                    <a:gd name="connsiteX4" fmla="*/ 488950 w 488950"/>
                    <a:gd name="connsiteY4" fmla="*/ 145651 h 145651"/>
                    <a:gd name="connsiteX5" fmla="*/ 0 w 488950"/>
                    <a:gd name="connsiteY5" fmla="*/ 145651 h 145651"/>
                    <a:gd name="connsiteX0" fmla="*/ 0 w 488950"/>
                    <a:gd name="connsiteY0" fmla="*/ 145651 h 145651"/>
                    <a:gd name="connsiteX1" fmla="*/ 154782 w 488950"/>
                    <a:gd name="connsiteY1" fmla="*/ 102370 h 145651"/>
                    <a:gd name="connsiteX2" fmla="*/ 244475 w 488950"/>
                    <a:gd name="connsiteY2" fmla="*/ 0 h 145651"/>
                    <a:gd name="connsiteX3" fmla="*/ 335757 w 488950"/>
                    <a:gd name="connsiteY3" fmla="*/ 90464 h 145651"/>
                    <a:gd name="connsiteX4" fmla="*/ 488950 w 488950"/>
                    <a:gd name="connsiteY4" fmla="*/ 145651 h 145651"/>
                    <a:gd name="connsiteX5" fmla="*/ 0 w 488950"/>
                    <a:gd name="connsiteY5" fmla="*/ 145651 h 145651"/>
                    <a:gd name="connsiteX0" fmla="*/ 0 w 488950"/>
                    <a:gd name="connsiteY0" fmla="*/ 145651 h 145651"/>
                    <a:gd name="connsiteX1" fmla="*/ 154782 w 488950"/>
                    <a:gd name="connsiteY1" fmla="*/ 102370 h 145651"/>
                    <a:gd name="connsiteX2" fmla="*/ 244475 w 488950"/>
                    <a:gd name="connsiteY2" fmla="*/ 0 h 145651"/>
                    <a:gd name="connsiteX3" fmla="*/ 328614 w 488950"/>
                    <a:gd name="connsiteY3" fmla="*/ 104752 h 145651"/>
                    <a:gd name="connsiteX4" fmla="*/ 488950 w 488950"/>
                    <a:gd name="connsiteY4" fmla="*/ 145651 h 145651"/>
                    <a:gd name="connsiteX5" fmla="*/ 0 w 488950"/>
                    <a:gd name="connsiteY5" fmla="*/ 145651 h 145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88950" h="145651">
                      <a:moveTo>
                        <a:pt x="0" y="145651"/>
                      </a:moveTo>
                      <a:cubicBezTo>
                        <a:pt x="84932" y="127256"/>
                        <a:pt x="88901" y="125529"/>
                        <a:pt x="154782" y="102370"/>
                      </a:cubicBezTo>
                      <a:cubicBezTo>
                        <a:pt x="212461" y="68245"/>
                        <a:pt x="212989" y="69842"/>
                        <a:pt x="244475" y="0"/>
                      </a:cubicBezTo>
                      <a:cubicBezTo>
                        <a:pt x="261409" y="57936"/>
                        <a:pt x="290249" y="77772"/>
                        <a:pt x="328614" y="104752"/>
                      </a:cubicBezTo>
                      <a:cubicBezTo>
                        <a:pt x="377297" y="123148"/>
                        <a:pt x="421217" y="129636"/>
                        <a:pt x="488950" y="145651"/>
                      </a:cubicBezTo>
                      <a:lnTo>
                        <a:pt x="0" y="145651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32" name="Isosceles Triangle 158">
                <a:extLst>
                  <a:ext uri="{FF2B5EF4-FFF2-40B4-BE49-F238E27FC236}">
                    <a16:creationId xmlns:a16="http://schemas.microsoft.com/office/drawing/2014/main" id="{DCA95F02-AD24-4CE4-B5FE-859A43C1EF99}"/>
                  </a:ext>
                </a:extLst>
              </p:cNvPr>
              <p:cNvSpPr/>
              <p:nvPr/>
            </p:nvSpPr>
            <p:spPr>
              <a:xfrm>
                <a:off x="2661557" y="3192862"/>
                <a:ext cx="488950" cy="145651"/>
              </a:xfrm>
              <a:custGeom>
                <a:avLst/>
                <a:gdLst>
                  <a:gd name="connsiteX0" fmla="*/ 0 w 488950"/>
                  <a:gd name="connsiteY0" fmla="*/ 183751 h 183751"/>
                  <a:gd name="connsiteX1" fmla="*/ 244475 w 488950"/>
                  <a:gd name="connsiteY1" fmla="*/ 0 h 183751"/>
                  <a:gd name="connsiteX2" fmla="*/ 488950 w 488950"/>
                  <a:gd name="connsiteY2" fmla="*/ 183751 h 183751"/>
                  <a:gd name="connsiteX3" fmla="*/ 0 w 488950"/>
                  <a:gd name="connsiteY3" fmla="*/ 183751 h 183751"/>
                  <a:gd name="connsiteX0" fmla="*/ 0 w 488950"/>
                  <a:gd name="connsiteY0" fmla="*/ 183751 h 183751"/>
                  <a:gd name="connsiteX1" fmla="*/ 244475 w 488950"/>
                  <a:gd name="connsiteY1" fmla="*/ 0 h 183751"/>
                  <a:gd name="connsiteX2" fmla="*/ 335756 w 488950"/>
                  <a:gd name="connsiteY2" fmla="*/ 107133 h 183751"/>
                  <a:gd name="connsiteX3" fmla="*/ 488950 w 488950"/>
                  <a:gd name="connsiteY3" fmla="*/ 183751 h 183751"/>
                  <a:gd name="connsiteX4" fmla="*/ 0 w 488950"/>
                  <a:gd name="connsiteY4" fmla="*/ 183751 h 183751"/>
                  <a:gd name="connsiteX0" fmla="*/ 0 w 488950"/>
                  <a:gd name="connsiteY0" fmla="*/ 183751 h 183751"/>
                  <a:gd name="connsiteX1" fmla="*/ 185738 w 488950"/>
                  <a:gd name="connsiteY1" fmla="*/ 107133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42900 w 488950"/>
                  <a:gd name="connsiteY3" fmla="*/ 128564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35757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35757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45651 h 145651"/>
                  <a:gd name="connsiteX1" fmla="*/ 161926 w 488950"/>
                  <a:gd name="connsiteY1" fmla="*/ 80939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61926 w 488950"/>
                  <a:gd name="connsiteY1" fmla="*/ 80939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28614 w 488950"/>
                  <a:gd name="connsiteY3" fmla="*/ 104752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145651">
                    <a:moveTo>
                      <a:pt x="0" y="145651"/>
                    </a:moveTo>
                    <a:cubicBezTo>
                      <a:pt x="84932" y="127256"/>
                      <a:pt x="88901" y="125529"/>
                      <a:pt x="154782" y="102370"/>
                    </a:cubicBezTo>
                    <a:cubicBezTo>
                      <a:pt x="212461" y="68245"/>
                      <a:pt x="212989" y="69842"/>
                      <a:pt x="244475" y="0"/>
                    </a:cubicBezTo>
                    <a:cubicBezTo>
                      <a:pt x="261409" y="57936"/>
                      <a:pt x="290249" y="77772"/>
                      <a:pt x="328614" y="104752"/>
                    </a:cubicBezTo>
                    <a:cubicBezTo>
                      <a:pt x="377297" y="123148"/>
                      <a:pt x="421217" y="129636"/>
                      <a:pt x="488950" y="145651"/>
                    </a:cubicBezTo>
                    <a:lnTo>
                      <a:pt x="0" y="145651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Isosceles Triangle 158">
                <a:extLst>
                  <a:ext uri="{FF2B5EF4-FFF2-40B4-BE49-F238E27FC236}">
                    <a16:creationId xmlns:a16="http://schemas.microsoft.com/office/drawing/2014/main" id="{E7F1EA98-0DD6-4EC1-8712-0B362D1D8405}"/>
                  </a:ext>
                </a:extLst>
              </p:cNvPr>
              <p:cNvSpPr/>
              <p:nvPr/>
            </p:nvSpPr>
            <p:spPr>
              <a:xfrm>
                <a:off x="3118131" y="3192862"/>
                <a:ext cx="488950" cy="145651"/>
              </a:xfrm>
              <a:custGeom>
                <a:avLst/>
                <a:gdLst>
                  <a:gd name="connsiteX0" fmla="*/ 0 w 488950"/>
                  <a:gd name="connsiteY0" fmla="*/ 183751 h 183751"/>
                  <a:gd name="connsiteX1" fmla="*/ 244475 w 488950"/>
                  <a:gd name="connsiteY1" fmla="*/ 0 h 183751"/>
                  <a:gd name="connsiteX2" fmla="*/ 488950 w 488950"/>
                  <a:gd name="connsiteY2" fmla="*/ 183751 h 183751"/>
                  <a:gd name="connsiteX3" fmla="*/ 0 w 488950"/>
                  <a:gd name="connsiteY3" fmla="*/ 183751 h 183751"/>
                  <a:gd name="connsiteX0" fmla="*/ 0 w 488950"/>
                  <a:gd name="connsiteY0" fmla="*/ 183751 h 183751"/>
                  <a:gd name="connsiteX1" fmla="*/ 244475 w 488950"/>
                  <a:gd name="connsiteY1" fmla="*/ 0 h 183751"/>
                  <a:gd name="connsiteX2" fmla="*/ 335756 w 488950"/>
                  <a:gd name="connsiteY2" fmla="*/ 107133 h 183751"/>
                  <a:gd name="connsiteX3" fmla="*/ 488950 w 488950"/>
                  <a:gd name="connsiteY3" fmla="*/ 183751 h 183751"/>
                  <a:gd name="connsiteX4" fmla="*/ 0 w 488950"/>
                  <a:gd name="connsiteY4" fmla="*/ 183751 h 183751"/>
                  <a:gd name="connsiteX0" fmla="*/ 0 w 488950"/>
                  <a:gd name="connsiteY0" fmla="*/ 183751 h 183751"/>
                  <a:gd name="connsiteX1" fmla="*/ 185738 w 488950"/>
                  <a:gd name="connsiteY1" fmla="*/ 107133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42900 w 488950"/>
                  <a:gd name="connsiteY3" fmla="*/ 128564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35757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35757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45651 h 145651"/>
                  <a:gd name="connsiteX1" fmla="*/ 161926 w 488950"/>
                  <a:gd name="connsiteY1" fmla="*/ 80939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61926 w 488950"/>
                  <a:gd name="connsiteY1" fmla="*/ 80939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28614 w 488950"/>
                  <a:gd name="connsiteY3" fmla="*/ 104752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145651">
                    <a:moveTo>
                      <a:pt x="0" y="145651"/>
                    </a:moveTo>
                    <a:cubicBezTo>
                      <a:pt x="84932" y="127256"/>
                      <a:pt x="88901" y="125529"/>
                      <a:pt x="154782" y="102370"/>
                    </a:cubicBezTo>
                    <a:cubicBezTo>
                      <a:pt x="212461" y="68245"/>
                      <a:pt x="212989" y="69842"/>
                      <a:pt x="244475" y="0"/>
                    </a:cubicBezTo>
                    <a:cubicBezTo>
                      <a:pt x="261409" y="57936"/>
                      <a:pt x="290249" y="77772"/>
                      <a:pt x="328614" y="104752"/>
                    </a:cubicBezTo>
                    <a:cubicBezTo>
                      <a:pt x="377297" y="123148"/>
                      <a:pt x="421217" y="129636"/>
                      <a:pt x="488950" y="145651"/>
                    </a:cubicBezTo>
                    <a:lnTo>
                      <a:pt x="0" y="145651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Isosceles Triangle 158">
                <a:extLst>
                  <a:ext uri="{FF2B5EF4-FFF2-40B4-BE49-F238E27FC236}">
                    <a16:creationId xmlns:a16="http://schemas.microsoft.com/office/drawing/2014/main" id="{266CC4A1-3616-46D7-AC29-1BAD07ED7221}"/>
                  </a:ext>
                </a:extLst>
              </p:cNvPr>
              <p:cNvSpPr/>
              <p:nvPr/>
            </p:nvSpPr>
            <p:spPr>
              <a:xfrm>
                <a:off x="3586122" y="3192862"/>
                <a:ext cx="488950" cy="145651"/>
              </a:xfrm>
              <a:custGeom>
                <a:avLst/>
                <a:gdLst>
                  <a:gd name="connsiteX0" fmla="*/ 0 w 488950"/>
                  <a:gd name="connsiteY0" fmla="*/ 183751 h 183751"/>
                  <a:gd name="connsiteX1" fmla="*/ 244475 w 488950"/>
                  <a:gd name="connsiteY1" fmla="*/ 0 h 183751"/>
                  <a:gd name="connsiteX2" fmla="*/ 488950 w 488950"/>
                  <a:gd name="connsiteY2" fmla="*/ 183751 h 183751"/>
                  <a:gd name="connsiteX3" fmla="*/ 0 w 488950"/>
                  <a:gd name="connsiteY3" fmla="*/ 183751 h 183751"/>
                  <a:gd name="connsiteX0" fmla="*/ 0 w 488950"/>
                  <a:gd name="connsiteY0" fmla="*/ 183751 h 183751"/>
                  <a:gd name="connsiteX1" fmla="*/ 244475 w 488950"/>
                  <a:gd name="connsiteY1" fmla="*/ 0 h 183751"/>
                  <a:gd name="connsiteX2" fmla="*/ 335756 w 488950"/>
                  <a:gd name="connsiteY2" fmla="*/ 107133 h 183751"/>
                  <a:gd name="connsiteX3" fmla="*/ 488950 w 488950"/>
                  <a:gd name="connsiteY3" fmla="*/ 183751 h 183751"/>
                  <a:gd name="connsiteX4" fmla="*/ 0 w 488950"/>
                  <a:gd name="connsiteY4" fmla="*/ 183751 h 183751"/>
                  <a:gd name="connsiteX0" fmla="*/ 0 w 488950"/>
                  <a:gd name="connsiteY0" fmla="*/ 183751 h 183751"/>
                  <a:gd name="connsiteX1" fmla="*/ 185738 w 488950"/>
                  <a:gd name="connsiteY1" fmla="*/ 107133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42900 w 488950"/>
                  <a:gd name="connsiteY3" fmla="*/ 128564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35757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35757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45651 h 145651"/>
                  <a:gd name="connsiteX1" fmla="*/ 161926 w 488950"/>
                  <a:gd name="connsiteY1" fmla="*/ 80939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61926 w 488950"/>
                  <a:gd name="connsiteY1" fmla="*/ 80939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28614 w 488950"/>
                  <a:gd name="connsiteY3" fmla="*/ 104752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145651">
                    <a:moveTo>
                      <a:pt x="0" y="145651"/>
                    </a:moveTo>
                    <a:cubicBezTo>
                      <a:pt x="84932" y="127256"/>
                      <a:pt x="88901" y="125529"/>
                      <a:pt x="154782" y="102370"/>
                    </a:cubicBezTo>
                    <a:cubicBezTo>
                      <a:pt x="212461" y="68245"/>
                      <a:pt x="212989" y="69842"/>
                      <a:pt x="244475" y="0"/>
                    </a:cubicBezTo>
                    <a:cubicBezTo>
                      <a:pt x="261409" y="57936"/>
                      <a:pt x="290249" y="77772"/>
                      <a:pt x="328614" y="104752"/>
                    </a:cubicBezTo>
                    <a:cubicBezTo>
                      <a:pt x="377297" y="123148"/>
                      <a:pt x="421217" y="129636"/>
                      <a:pt x="488950" y="145651"/>
                    </a:cubicBezTo>
                    <a:lnTo>
                      <a:pt x="0" y="145651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5" name="Isosceles Triangle 158">
                <a:extLst>
                  <a:ext uri="{FF2B5EF4-FFF2-40B4-BE49-F238E27FC236}">
                    <a16:creationId xmlns:a16="http://schemas.microsoft.com/office/drawing/2014/main" id="{1D10A2C3-F5FA-4F81-8ADD-C61EBB08C30F}"/>
                  </a:ext>
                </a:extLst>
              </p:cNvPr>
              <p:cNvSpPr/>
              <p:nvPr/>
            </p:nvSpPr>
            <p:spPr>
              <a:xfrm>
                <a:off x="4054113" y="3192862"/>
                <a:ext cx="488950" cy="145651"/>
              </a:xfrm>
              <a:custGeom>
                <a:avLst/>
                <a:gdLst>
                  <a:gd name="connsiteX0" fmla="*/ 0 w 488950"/>
                  <a:gd name="connsiteY0" fmla="*/ 183751 h 183751"/>
                  <a:gd name="connsiteX1" fmla="*/ 244475 w 488950"/>
                  <a:gd name="connsiteY1" fmla="*/ 0 h 183751"/>
                  <a:gd name="connsiteX2" fmla="*/ 488950 w 488950"/>
                  <a:gd name="connsiteY2" fmla="*/ 183751 h 183751"/>
                  <a:gd name="connsiteX3" fmla="*/ 0 w 488950"/>
                  <a:gd name="connsiteY3" fmla="*/ 183751 h 183751"/>
                  <a:gd name="connsiteX0" fmla="*/ 0 w 488950"/>
                  <a:gd name="connsiteY0" fmla="*/ 183751 h 183751"/>
                  <a:gd name="connsiteX1" fmla="*/ 244475 w 488950"/>
                  <a:gd name="connsiteY1" fmla="*/ 0 h 183751"/>
                  <a:gd name="connsiteX2" fmla="*/ 335756 w 488950"/>
                  <a:gd name="connsiteY2" fmla="*/ 107133 h 183751"/>
                  <a:gd name="connsiteX3" fmla="*/ 488950 w 488950"/>
                  <a:gd name="connsiteY3" fmla="*/ 183751 h 183751"/>
                  <a:gd name="connsiteX4" fmla="*/ 0 w 488950"/>
                  <a:gd name="connsiteY4" fmla="*/ 183751 h 183751"/>
                  <a:gd name="connsiteX0" fmla="*/ 0 w 488950"/>
                  <a:gd name="connsiteY0" fmla="*/ 183751 h 183751"/>
                  <a:gd name="connsiteX1" fmla="*/ 185738 w 488950"/>
                  <a:gd name="connsiteY1" fmla="*/ 107133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57163 w 488950"/>
                  <a:gd name="connsiteY1" fmla="*/ 109514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35756 w 488950"/>
                  <a:gd name="connsiteY3" fmla="*/ 107133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83751 h 183751"/>
                  <a:gd name="connsiteX1" fmla="*/ 161926 w 488950"/>
                  <a:gd name="connsiteY1" fmla="*/ 119039 h 183751"/>
                  <a:gd name="connsiteX2" fmla="*/ 244475 w 488950"/>
                  <a:gd name="connsiteY2" fmla="*/ 0 h 183751"/>
                  <a:gd name="connsiteX3" fmla="*/ 342900 w 488950"/>
                  <a:gd name="connsiteY3" fmla="*/ 128564 h 183751"/>
                  <a:gd name="connsiteX4" fmla="*/ 488950 w 488950"/>
                  <a:gd name="connsiteY4" fmla="*/ 183751 h 183751"/>
                  <a:gd name="connsiteX5" fmla="*/ 0 w 488950"/>
                  <a:gd name="connsiteY5" fmla="*/ 183751 h 183751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42900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35757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69464 h 169464"/>
                  <a:gd name="connsiteX1" fmla="*/ 161926 w 488950"/>
                  <a:gd name="connsiteY1" fmla="*/ 104752 h 169464"/>
                  <a:gd name="connsiteX2" fmla="*/ 239712 w 488950"/>
                  <a:gd name="connsiteY2" fmla="*/ 0 h 169464"/>
                  <a:gd name="connsiteX3" fmla="*/ 335757 w 488950"/>
                  <a:gd name="connsiteY3" fmla="*/ 114277 h 169464"/>
                  <a:gd name="connsiteX4" fmla="*/ 488950 w 488950"/>
                  <a:gd name="connsiteY4" fmla="*/ 169464 h 169464"/>
                  <a:gd name="connsiteX5" fmla="*/ 0 w 488950"/>
                  <a:gd name="connsiteY5" fmla="*/ 169464 h 169464"/>
                  <a:gd name="connsiteX0" fmla="*/ 0 w 488950"/>
                  <a:gd name="connsiteY0" fmla="*/ 145651 h 145651"/>
                  <a:gd name="connsiteX1" fmla="*/ 161926 w 488950"/>
                  <a:gd name="connsiteY1" fmla="*/ 80939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61926 w 488950"/>
                  <a:gd name="connsiteY1" fmla="*/ 80939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35757 w 488950"/>
                  <a:gd name="connsiteY3" fmla="*/ 90464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  <a:gd name="connsiteX0" fmla="*/ 0 w 488950"/>
                  <a:gd name="connsiteY0" fmla="*/ 145651 h 145651"/>
                  <a:gd name="connsiteX1" fmla="*/ 154782 w 488950"/>
                  <a:gd name="connsiteY1" fmla="*/ 102370 h 145651"/>
                  <a:gd name="connsiteX2" fmla="*/ 244475 w 488950"/>
                  <a:gd name="connsiteY2" fmla="*/ 0 h 145651"/>
                  <a:gd name="connsiteX3" fmla="*/ 328614 w 488950"/>
                  <a:gd name="connsiteY3" fmla="*/ 104752 h 145651"/>
                  <a:gd name="connsiteX4" fmla="*/ 488950 w 488950"/>
                  <a:gd name="connsiteY4" fmla="*/ 145651 h 145651"/>
                  <a:gd name="connsiteX5" fmla="*/ 0 w 488950"/>
                  <a:gd name="connsiteY5" fmla="*/ 145651 h 1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145651">
                    <a:moveTo>
                      <a:pt x="0" y="145651"/>
                    </a:moveTo>
                    <a:cubicBezTo>
                      <a:pt x="84932" y="127256"/>
                      <a:pt x="88901" y="125529"/>
                      <a:pt x="154782" y="102370"/>
                    </a:cubicBezTo>
                    <a:cubicBezTo>
                      <a:pt x="212461" y="68245"/>
                      <a:pt x="212989" y="69842"/>
                      <a:pt x="244475" y="0"/>
                    </a:cubicBezTo>
                    <a:cubicBezTo>
                      <a:pt x="261409" y="57936"/>
                      <a:pt x="290249" y="77772"/>
                      <a:pt x="328614" y="104752"/>
                    </a:cubicBezTo>
                    <a:cubicBezTo>
                      <a:pt x="377297" y="123148"/>
                      <a:pt x="421217" y="129636"/>
                      <a:pt x="488950" y="145651"/>
                    </a:cubicBezTo>
                    <a:lnTo>
                      <a:pt x="0" y="145651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458743FB-985B-440F-9968-689EF68C4AA2}"/>
                </a:ext>
              </a:extLst>
            </p:cNvPr>
            <p:cNvGrpSpPr/>
            <p:nvPr/>
          </p:nvGrpSpPr>
          <p:grpSpPr>
            <a:xfrm>
              <a:off x="4811347" y="3281939"/>
              <a:ext cx="158750" cy="317500"/>
              <a:chOff x="4894544" y="3663950"/>
              <a:chExt cx="158750" cy="317500"/>
            </a:xfrm>
          </p:grpSpPr>
          <p:sp>
            <p:nvSpPr>
              <p:cNvPr id="241" name="Isosceles Triangle 240">
                <a:extLst>
                  <a:ext uri="{FF2B5EF4-FFF2-40B4-BE49-F238E27FC236}">
                    <a16:creationId xmlns:a16="http://schemas.microsoft.com/office/drawing/2014/main" id="{2D56C07C-7D9B-4AD7-BD2D-AF4F1340BAEE}"/>
                  </a:ext>
                </a:extLst>
              </p:cNvPr>
              <p:cNvSpPr/>
              <p:nvPr/>
            </p:nvSpPr>
            <p:spPr>
              <a:xfrm>
                <a:off x="4917135" y="3691686"/>
                <a:ext cx="113568" cy="286181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E8BDB26A-69F5-48E0-A280-8F1082821953}"/>
                  </a:ext>
                </a:extLst>
              </p:cNvPr>
              <p:cNvSpPr/>
              <p:nvPr/>
            </p:nvSpPr>
            <p:spPr>
              <a:xfrm>
                <a:off x="4894544" y="3663950"/>
                <a:ext cx="158750" cy="1587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B039B12C-19CB-47C2-866C-9A69965C20E8}"/>
                  </a:ext>
                </a:extLst>
              </p:cNvPr>
              <p:cNvCxnSpPr>
                <a:cxnSpLocks/>
                <a:stCxn id="241" idx="1"/>
              </p:cNvCxnSpPr>
              <p:nvPr/>
            </p:nvCxnSpPr>
            <p:spPr>
              <a:xfrm>
                <a:off x="4945527" y="3834777"/>
                <a:ext cx="69386" cy="776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F06D8EBE-18FD-4936-9CE7-86E44C7AD79E}"/>
                  </a:ext>
                </a:extLst>
              </p:cNvPr>
              <p:cNvCxnSpPr>
                <a:cxnSpLocks/>
                <a:stCxn id="241" idx="5"/>
              </p:cNvCxnSpPr>
              <p:nvPr/>
            </p:nvCxnSpPr>
            <p:spPr>
              <a:xfrm flipH="1">
                <a:off x="4938713" y="3834777"/>
                <a:ext cx="63598" cy="728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D4A1090A-F46D-411D-9C38-FED65E060D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22044" y="3907631"/>
                <a:ext cx="97631" cy="714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18C52B9B-14CA-4729-8AA8-C4779581E0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3950" y="3900488"/>
                <a:ext cx="97631" cy="809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F482BA60-23D3-4B03-857A-3D611B8F8773}"/>
                </a:ext>
              </a:extLst>
            </p:cNvPr>
            <p:cNvSpPr/>
            <p:nvPr/>
          </p:nvSpPr>
          <p:spPr>
            <a:xfrm>
              <a:off x="3050297" y="1059819"/>
              <a:ext cx="3694256" cy="9686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D7AE82E1-47EA-41D6-A71E-FCBFE1FB23D1}"/>
                </a:ext>
              </a:extLst>
            </p:cNvPr>
            <p:cNvSpPr txBox="1"/>
            <p:nvPr/>
          </p:nvSpPr>
          <p:spPr>
            <a:xfrm>
              <a:off x="9018483" y="835831"/>
              <a:ext cx="4537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QVP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97D97B6A-D3C3-4945-A10C-BBF1F5385DAF}"/>
                </a:ext>
              </a:extLst>
            </p:cNvPr>
            <p:cNvSpPr txBox="1"/>
            <p:nvPr/>
          </p:nvSpPr>
          <p:spPr>
            <a:xfrm>
              <a:off x="6744552" y="737599"/>
              <a:ext cx="215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Azimuthal average of</a:t>
              </a:r>
            </a:p>
            <a:p>
              <a:r>
                <a:rPr lang="en-US" sz="1200" b="1" dirty="0"/>
                <a:t>land sector </a:t>
              </a:r>
              <a:r>
                <a:rPr lang="en-US" sz="1200" dirty="0"/>
                <a:t>at each height level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271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367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40AEA5-C7ED-4D9D-8D27-D8F08987D0B5}"/>
              </a:ext>
            </a:extLst>
          </p:cNvPr>
          <p:cNvSpPr/>
          <p:nvPr/>
        </p:nvSpPr>
        <p:spPr>
          <a:xfrm flipH="1">
            <a:off x="6142227" y="606477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656CA4-6283-45CE-9E09-0C6C2B7E8F20}"/>
              </a:ext>
            </a:extLst>
          </p:cNvPr>
          <p:cNvSpPr/>
          <p:nvPr/>
        </p:nvSpPr>
        <p:spPr>
          <a:xfrm flipH="1">
            <a:off x="5776467" y="972237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EE98A4-D9E9-4AC5-BC66-449C990841E7}"/>
              </a:ext>
            </a:extLst>
          </p:cNvPr>
          <p:cNvSpPr/>
          <p:nvPr/>
        </p:nvSpPr>
        <p:spPr>
          <a:xfrm flipH="1">
            <a:off x="5410707" y="1337997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F37598-D5D6-43FE-804B-20ABAA5D5F88}"/>
              </a:ext>
            </a:extLst>
          </p:cNvPr>
          <p:cNvSpPr/>
          <p:nvPr/>
        </p:nvSpPr>
        <p:spPr>
          <a:xfrm flipH="1">
            <a:off x="5044947" y="1703757"/>
            <a:ext cx="365760" cy="3657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109C9-4B18-4E93-B625-144D9580FA2C}"/>
              </a:ext>
            </a:extLst>
          </p:cNvPr>
          <p:cNvSpPr/>
          <p:nvPr/>
        </p:nvSpPr>
        <p:spPr>
          <a:xfrm flipH="1">
            <a:off x="4679187" y="2065362"/>
            <a:ext cx="365760" cy="3657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2E4413-ABA5-445D-9940-21FE0C5C8BA9}"/>
              </a:ext>
            </a:extLst>
          </p:cNvPr>
          <p:cNvSpPr/>
          <p:nvPr/>
        </p:nvSpPr>
        <p:spPr>
          <a:xfrm flipH="1">
            <a:off x="4313427" y="2431122"/>
            <a:ext cx="365760" cy="3657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07EA6A-7A9E-433A-8E41-CA5386BF8D19}"/>
              </a:ext>
            </a:extLst>
          </p:cNvPr>
          <p:cNvSpPr/>
          <p:nvPr/>
        </p:nvSpPr>
        <p:spPr>
          <a:xfrm flipH="1">
            <a:off x="3947667" y="2796882"/>
            <a:ext cx="36576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0463F7-1EC2-46B1-A14C-C2077A2BF1F3}"/>
              </a:ext>
            </a:extLst>
          </p:cNvPr>
          <p:cNvSpPr/>
          <p:nvPr/>
        </p:nvSpPr>
        <p:spPr>
          <a:xfrm flipH="1">
            <a:off x="3581907" y="3162642"/>
            <a:ext cx="365760" cy="365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C0D8D5-B0E0-47EF-918E-001F40FADAA6}"/>
              </a:ext>
            </a:extLst>
          </p:cNvPr>
          <p:cNvSpPr/>
          <p:nvPr/>
        </p:nvSpPr>
        <p:spPr>
          <a:xfrm flipH="1">
            <a:off x="3216147" y="3528402"/>
            <a:ext cx="365760" cy="365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418DAB-EEC8-4AE4-9715-258759A30700}"/>
              </a:ext>
            </a:extLst>
          </p:cNvPr>
          <p:cNvSpPr/>
          <p:nvPr/>
        </p:nvSpPr>
        <p:spPr>
          <a:xfrm flipH="1">
            <a:off x="2850387" y="3894162"/>
            <a:ext cx="365760" cy="365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3CAF71-8EBB-42C0-967E-8A95960EDDD9}"/>
              </a:ext>
            </a:extLst>
          </p:cNvPr>
          <p:cNvSpPr/>
          <p:nvPr/>
        </p:nvSpPr>
        <p:spPr>
          <a:xfrm flipH="1">
            <a:off x="2484627" y="4259922"/>
            <a:ext cx="36576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435560-A406-4C16-AE56-8A7B4DF32C4B}"/>
              </a:ext>
            </a:extLst>
          </p:cNvPr>
          <p:cNvSpPr/>
          <p:nvPr/>
        </p:nvSpPr>
        <p:spPr>
          <a:xfrm flipH="1">
            <a:off x="2118867" y="4625682"/>
            <a:ext cx="365760" cy="365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27DC3B-26F0-4EC0-9D19-0AFB02D77D4E}"/>
              </a:ext>
            </a:extLst>
          </p:cNvPr>
          <p:cNvSpPr/>
          <p:nvPr/>
        </p:nvSpPr>
        <p:spPr>
          <a:xfrm flipH="1">
            <a:off x="1753107" y="4991442"/>
            <a:ext cx="365760" cy="365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04F5DF-81DA-4901-AE0C-0452F2C1DB54}"/>
              </a:ext>
            </a:extLst>
          </p:cNvPr>
          <p:cNvSpPr/>
          <p:nvPr/>
        </p:nvSpPr>
        <p:spPr>
          <a:xfrm flipH="1">
            <a:off x="1387347" y="5357202"/>
            <a:ext cx="365760" cy="365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86AEEE-093C-49EC-87FC-B894A9D874CF}"/>
              </a:ext>
            </a:extLst>
          </p:cNvPr>
          <p:cNvSpPr/>
          <p:nvPr/>
        </p:nvSpPr>
        <p:spPr>
          <a:xfrm flipH="1">
            <a:off x="1021587" y="5722962"/>
            <a:ext cx="365760" cy="365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36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48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Irene Andres Crisologo</dc:creator>
  <cp:lastModifiedBy>Irene Andres Crisologo</cp:lastModifiedBy>
  <cp:revision>24</cp:revision>
  <dcterms:created xsi:type="dcterms:W3CDTF">2021-03-30T22:20:25Z</dcterms:created>
  <dcterms:modified xsi:type="dcterms:W3CDTF">2021-04-26T20:41:24Z</dcterms:modified>
</cp:coreProperties>
</file>