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2EE-35BC-2643-BA3D-A40278AFB9B7}" type="datetimeFigureOut">
              <a:rPr lang="en-US" smtClean="0"/>
              <a:t>11/14/09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8A88-7B07-184B-ADAA-119CC74C68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485801" y="162833"/>
            <a:ext cx="1335168" cy="2855013"/>
            <a:chOff x="2257846" y="162833"/>
            <a:chExt cx="1335168" cy="2855013"/>
          </a:xfrm>
        </p:grpSpPr>
        <p:sp>
          <p:nvSpPr>
            <p:cNvPr id="23" name="Rectangle 22"/>
            <p:cNvSpPr/>
            <p:nvPr/>
          </p:nvSpPr>
          <p:spPr>
            <a:xfrm>
              <a:off x="2257846" y="162833"/>
              <a:ext cx="1335168" cy="28550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2348" y="185812"/>
              <a:ext cx="1096131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Buglist</a:t>
              </a:r>
              <a:endParaRPr lang="en-US" dirty="0" smtClean="0"/>
            </a:p>
            <a:p>
              <a:r>
                <a:rPr lang="en-US" dirty="0" smtClean="0"/>
                <a:t>A plugin that is an issue-tracking system.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9400" y="5994400"/>
            <a:ext cx="8674100" cy="736600"/>
            <a:chOff x="279400" y="5994400"/>
            <a:chExt cx="8674100" cy="736600"/>
          </a:xfrm>
        </p:grpSpPr>
        <p:sp>
          <p:nvSpPr>
            <p:cNvPr id="7" name="Rectangle 6"/>
            <p:cNvSpPr/>
            <p:nvPr/>
          </p:nvSpPr>
          <p:spPr>
            <a:xfrm>
              <a:off x="279400" y="5994400"/>
              <a:ext cx="8674100" cy="73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9400" y="6045200"/>
              <a:ext cx="861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FruitTartInterface</a:t>
              </a:r>
            </a:p>
            <a:p>
              <a:r>
                <a:rPr lang="en-US" dirty="0" smtClean="0"/>
                <a:t>The interface through which plugins and the executable interact.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3865" y="151978"/>
            <a:ext cx="1816100" cy="5728122"/>
            <a:chOff x="241300" y="151978"/>
            <a:chExt cx="1816100" cy="5728122"/>
          </a:xfrm>
        </p:grpSpPr>
        <p:sp>
          <p:nvSpPr>
            <p:cNvPr id="8" name="Rectangle 7"/>
            <p:cNvSpPr/>
            <p:nvPr/>
          </p:nvSpPr>
          <p:spPr>
            <a:xfrm>
              <a:off x="254000" y="151978"/>
              <a:ext cx="1803400" cy="57281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300" y="151978"/>
              <a:ext cx="18034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FruitTart</a:t>
              </a:r>
            </a:p>
            <a:p>
              <a:r>
                <a:rPr lang="en-US" dirty="0" smtClean="0"/>
                <a:t>The executable; loads all plugins and connects to the webserver via FastCGI.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6990" y="3082980"/>
            <a:ext cx="6675839" cy="2779020"/>
            <a:chOff x="2268700" y="3061268"/>
            <a:chExt cx="6675839" cy="2779020"/>
          </a:xfrm>
        </p:grpSpPr>
        <p:grpSp>
          <p:nvGrpSpPr>
            <p:cNvPr id="19" name="Group 18"/>
            <p:cNvGrpSpPr/>
            <p:nvPr/>
          </p:nvGrpSpPr>
          <p:grpSpPr>
            <a:xfrm>
              <a:off x="2268700" y="3070313"/>
              <a:ext cx="6675839" cy="2769975"/>
              <a:chOff x="2268700" y="3070313"/>
              <a:chExt cx="6675839" cy="276997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268700" y="3070313"/>
                <a:ext cx="6675839" cy="2769975"/>
              </a:xfrm>
              <a:custGeom>
                <a:avLst/>
                <a:gdLst>
                  <a:gd name="connsiteX0" fmla="*/ 0 w 6599854"/>
                  <a:gd name="connsiteY0" fmla="*/ 0 h 1118122"/>
                  <a:gd name="connsiteX1" fmla="*/ 6599854 w 6599854"/>
                  <a:gd name="connsiteY1" fmla="*/ 0 h 1118122"/>
                  <a:gd name="connsiteX2" fmla="*/ 6599854 w 6599854"/>
                  <a:gd name="connsiteY2" fmla="*/ 1118122 h 1118122"/>
                  <a:gd name="connsiteX3" fmla="*/ 0 w 6599854"/>
                  <a:gd name="connsiteY3" fmla="*/ 1118122 h 1118122"/>
                  <a:gd name="connsiteX4" fmla="*/ 0 w 6599854"/>
                  <a:gd name="connsiteY4" fmla="*/ 0 h 1118122"/>
                  <a:gd name="connsiteX0" fmla="*/ 0 w 6599854"/>
                  <a:gd name="connsiteY0" fmla="*/ 0 h 1118122"/>
                  <a:gd name="connsiteX1" fmla="*/ 3895523 w 6599854"/>
                  <a:gd name="connsiteY1" fmla="*/ 0 h 1118122"/>
                  <a:gd name="connsiteX2" fmla="*/ 6599854 w 6599854"/>
                  <a:gd name="connsiteY2" fmla="*/ 0 h 1118122"/>
                  <a:gd name="connsiteX3" fmla="*/ 6599854 w 6599854"/>
                  <a:gd name="connsiteY3" fmla="*/ 1118122 h 1118122"/>
                  <a:gd name="connsiteX4" fmla="*/ 0 w 6599854"/>
                  <a:gd name="connsiteY4" fmla="*/ 1118122 h 1118122"/>
                  <a:gd name="connsiteX5" fmla="*/ 0 w 6599854"/>
                  <a:gd name="connsiteY5" fmla="*/ 0 h 1118122"/>
                  <a:gd name="connsiteX0" fmla="*/ 0 w 6599854"/>
                  <a:gd name="connsiteY0" fmla="*/ 999859 h 2117981"/>
                  <a:gd name="connsiteX1" fmla="*/ 3895523 w 6599854"/>
                  <a:gd name="connsiteY1" fmla="*/ 999859 h 2117981"/>
                  <a:gd name="connsiteX2" fmla="*/ 6599854 w 6599854"/>
                  <a:gd name="connsiteY2" fmla="*/ 999859 h 2117981"/>
                  <a:gd name="connsiteX3" fmla="*/ 6599854 w 6599854"/>
                  <a:gd name="connsiteY3" fmla="*/ 2117981 h 2117981"/>
                  <a:gd name="connsiteX4" fmla="*/ 0 w 6599854"/>
                  <a:gd name="connsiteY4" fmla="*/ 2117981 h 2117981"/>
                  <a:gd name="connsiteX5" fmla="*/ 0 w 6599854"/>
                  <a:gd name="connsiteY5" fmla="*/ 999859 h 2117981"/>
                  <a:gd name="connsiteX0" fmla="*/ 0 w 6599854"/>
                  <a:gd name="connsiteY0" fmla="*/ 1623426 h 2741548"/>
                  <a:gd name="connsiteX1" fmla="*/ 3809672 w 6599854"/>
                  <a:gd name="connsiteY1" fmla="*/ 0 h 2741548"/>
                  <a:gd name="connsiteX2" fmla="*/ 3895523 w 6599854"/>
                  <a:gd name="connsiteY2" fmla="*/ 1623426 h 2741548"/>
                  <a:gd name="connsiteX3" fmla="*/ 6599854 w 6599854"/>
                  <a:gd name="connsiteY3" fmla="*/ 1623426 h 2741548"/>
                  <a:gd name="connsiteX4" fmla="*/ 6599854 w 6599854"/>
                  <a:gd name="connsiteY4" fmla="*/ 2741548 h 2741548"/>
                  <a:gd name="connsiteX5" fmla="*/ 0 w 6599854"/>
                  <a:gd name="connsiteY5" fmla="*/ 2741548 h 2741548"/>
                  <a:gd name="connsiteX6" fmla="*/ 0 w 6599854"/>
                  <a:gd name="connsiteY6" fmla="*/ 1623426 h 2741548"/>
                  <a:gd name="connsiteX0" fmla="*/ 0 w 6599854"/>
                  <a:gd name="connsiteY0" fmla="*/ 1623426 h 2741548"/>
                  <a:gd name="connsiteX1" fmla="*/ 3809672 w 6599854"/>
                  <a:gd name="connsiteY1" fmla="*/ 0 h 2741548"/>
                  <a:gd name="connsiteX2" fmla="*/ 3895523 w 6599854"/>
                  <a:gd name="connsiteY2" fmla="*/ 1623426 h 2741548"/>
                  <a:gd name="connsiteX3" fmla="*/ 6599854 w 6599854"/>
                  <a:gd name="connsiteY3" fmla="*/ 1623426 h 2741548"/>
                  <a:gd name="connsiteX4" fmla="*/ 6599854 w 6599854"/>
                  <a:gd name="connsiteY4" fmla="*/ 2741548 h 2741548"/>
                  <a:gd name="connsiteX5" fmla="*/ 0 w 6599854"/>
                  <a:gd name="connsiteY5" fmla="*/ 2741548 h 2741548"/>
                  <a:gd name="connsiteX6" fmla="*/ 0 w 6599854"/>
                  <a:gd name="connsiteY6" fmla="*/ 1623426 h 2741548"/>
                  <a:gd name="connsiteX0" fmla="*/ 0 w 6599854"/>
                  <a:gd name="connsiteY0" fmla="*/ 1623426 h 2741548"/>
                  <a:gd name="connsiteX1" fmla="*/ 3809672 w 6599854"/>
                  <a:gd name="connsiteY1" fmla="*/ 0 h 2741548"/>
                  <a:gd name="connsiteX2" fmla="*/ 3895523 w 6599854"/>
                  <a:gd name="connsiteY2" fmla="*/ 1623426 h 2741548"/>
                  <a:gd name="connsiteX3" fmla="*/ 6599854 w 6599854"/>
                  <a:gd name="connsiteY3" fmla="*/ 1623426 h 2741548"/>
                  <a:gd name="connsiteX4" fmla="*/ 6599854 w 6599854"/>
                  <a:gd name="connsiteY4" fmla="*/ 2741548 h 2741548"/>
                  <a:gd name="connsiteX5" fmla="*/ 0 w 6599854"/>
                  <a:gd name="connsiteY5" fmla="*/ 2741548 h 2741548"/>
                  <a:gd name="connsiteX6" fmla="*/ 0 w 6599854"/>
                  <a:gd name="connsiteY6" fmla="*/ 1623426 h 2741548"/>
                  <a:gd name="connsiteX0" fmla="*/ 0 w 6599854"/>
                  <a:gd name="connsiteY0" fmla="*/ 1623426 h 2741548"/>
                  <a:gd name="connsiteX1" fmla="*/ 3884792 w 6599854"/>
                  <a:gd name="connsiteY1" fmla="*/ 0 h 2741548"/>
                  <a:gd name="connsiteX2" fmla="*/ 3895523 w 6599854"/>
                  <a:gd name="connsiteY2" fmla="*/ 1623426 h 2741548"/>
                  <a:gd name="connsiteX3" fmla="*/ 6599854 w 6599854"/>
                  <a:gd name="connsiteY3" fmla="*/ 1623426 h 2741548"/>
                  <a:gd name="connsiteX4" fmla="*/ 6599854 w 6599854"/>
                  <a:gd name="connsiteY4" fmla="*/ 2741548 h 2741548"/>
                  <a:gd name="connsiteX5" fmla="*/ 0 w 6599854"/>
                  <a:gd name="connsiteY5" fmla="*/ 2741548 h 2741548"/>
                  <a:gd name="connsiteX6" fmla="*/ 0 w 6599854"/>
                  <a:gd name="connsiteY6" fmla="*/ 1623426 h 2741548"/>
                  <a:gd name="connsiteX0" fmla="*/ 626002 w 7225856"/>
                  <a:gd name="connsiteY0" fmla="*/ 1872495 h 2990617"/>
                  <a:gd name="connsiteX1" fmla="*/ 647465 w 7225856"/>
                  <a:gd name="connsiteY1" fmla="*/ 270571 h 2990617"/>
                  <a:gd name="connsiteX2" fmla="*/ 4510794 w 7225856"/>
                  <a:gd name="connsiteY2" fmla="*/ 249069 h 2990617"/>
                  <a:gd name="connsiteX3" fmla="*/ 4521525 w 7225856"/>
                  <a:gd name="connsiteY3" fmla="*/ 1872495 h 2990617"/>
                  <a:gd name="connsiteX4" fmla="*/ 7225856 w 7225856"/>
                  <a:gd name="connsiteY4" fmla="*/ 1872495 h 2990617"/>
                  <a:gd name="connsiteX5" fmla="*/ 7225856 w 7225856"/>
                  <a:gd name="connsiteY5" fmla="*/ 2990617 h 2990617"/>
                  <a:gd name="connsiteX6" fmla="*/ 626002 w 7225856"/>
                  <a:gd name="connsiteY6" fmla="*/ 2990617 h 2990617"/>
                  <a:gd name="connsiteX7" fmla="*/ 626002 w 7225856"/>
                  <a:gd name="connsiteY7" fmla="*/ 1872495 h 2990617"/>
                  <a:gd name="connsiteX0" fmla="*/ 626002 w 7225856"/>
                  <a:gd name="connsiteY0" fmla="*/ 1625218 h 2743340"/>
                  <a:gd name="connsiteX1" fmla="*/ 647465 w 7225856"/>
                  <a:gd name="connsiteY1" fmla="*/ 23294 h 2743340"/>
                  <a:gd name="connsiteX2" fmla="*/ 4510794 w 7225856"/>
                  <a:gd name="connsiteY2" fmla="*/ 1792 h 2743340"/>
                  <a:gd name="connsiteX3" fmla="*/ 4521525 w 7225856"/>
                  <a:gd name="connsiteY3" fmla="*/ 1625218 h 2743340"/>
                  <a:gd name="connsiteX4" fmla="*/ 7225856 w 7225856"/>
                  <a:gd name="connsiteY4" fmla="*/ 1625218 h 2743340"/>
                  <a:gd name="connsiteX5" fmla="*/ 7225856 w 7225856"/>
                  <a:gd name="connsiteY5" fmla="*/ 2743340 h 2743340"/>
                  <a:gd name="connsiteX6" fmla="*/ 626002 w 7225856"/>
                  <a:gd name="connsiteY6" fmla="*/ 2743340 h 2743340"/>
                  <a:gd name="connsiteX7" fmla="*/ 626002 w 7225856"/>
                  <a:gd name="connsiteY7" fmla="*/ 1625218 h 2743340"/>
                  <a:gd name="connsiteX0" fmla="*/ 0 w 6599854"/>
                  <a:gd name="connsiteY0" fmla="*/ 1625218 h 2743340"/>
                  <a:gd name="connsiteX1" fmla="*/ 21463 w 6599854"/>
                  <a:gd name="connsiteY1" fmla="*/ 23294 h 2743340"/>
                  <a:gd name="connsiteX2" fmla="*/ 3884792 w 6599854"/>
                  <a:gd name="connsiteY2" fmla="*/ 1792 h 2743340"/>
                  <a:gd name="connsiteX3" fmla="*/ 3895523 w 6599854"/>
                  <a:gd name="connsiteY3" fmla="*/ 1625218 h 2743340"/>
                  <a:gd name="connsiteX4" fmla="*/ 6599854 w 6599854"/>
                  <a:gd name="connsiteY4" fmla="*/ 1625218 h 2743340"/>
                  <a:gd name="connsiteX5" fmla="*/ 6599854 w 6599854"/>
                  <a:gd name="connsiteY5" fmla="*/ 2743340 h 2743340"/>
                  <a:gd name="connsiteX6" fmla="*/ 0 w 6599854"/>
                  <a:gd name="connsiteY6" fmla="*/ 2743340 h 2743340"/>
                  <a:gd name="connsiteX7" fmla="*/ 0 w 6599854"/>
                  <a:gd name="connsiteY7" fmla="*/ 1625218 h 2743340"/>
                  <a:gd name="connsiteX0" fmla="*/ 0 w 6599854"/>
                  <a:gd name="connsiteY0" fmla="*/ 2743340 h 2743340"/>
                  <a:gd name="connsiteX1" fmla="*/ 21463 w 6599854"/>
                  <a:gd name="connsiteY1" fmla="*/ 23294 h 2743340"/>
                  <a:gd name="connsiteX2" fmla="*/ 3884792 w 6599854"/>
                  <a:gd name="connsiteY2" fmla="*/ 1792 h 2743340"/>
                  <a:gd name="connsiteX3" fmla="*/ 3895523 w 6599854"/>
                  <a:gd name="connsiteY3" fmla="*/ 1625218 h 2743340"/>
                  <a:gd name="connsiteX4" fmla="*/ 6599854 w 6599854"/>
                  <a:gd name="connsiteY4" fmla="*/ 1625218 h 2743340"/>
                  <a:gd name="connsiteX5" fmla="*/ 6599854 w 6599854"/>
                  <a:gd name="connsiteY5" fmla="*/ 2743340 h 2743340"/>
                  <a:gd name="connsiteX6" fmla="*/ 0 w 6599854"/>
                  <a:gd name="connsiteY6" fmla="*/ 2743340 h 274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99854" h="2743340">
                    <a:moveTo>
                      <a:pt x="0" y="2743340"/>
                    </a:moveTo>
                    <a:lnTo>
                      <a:pt x="21463" y="23294"/>
                    </a:lnTo>
                    <a:cubicBezTo>
                      <a:pt x="701123" y="10751"/>
                      <a:pt x="3240904" y="0"/>
                      <a:pt x="3884792" y="1792"/>
                    </a:cubicBezTo>
                    <a:cubicBezTo>
                      <a:pt x="3857964" y="840383"/>
                      <a:pt x="3884791" y="1015985"/>
                      <a:pt x="3895523" y="1625218"/>
                    </a:cubicBezTo>
                    <a:lnTo>
                      <a:pt x="6599854" y="1625218"/>
                    </a:lnTo>
                    <a:lnTo>
                      <a:pt x="6599854" y="2743340"/>
                    </a:lnTo>
                    <a:lnTo>
                      <a:pt x="0" y="274334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88106" y="3169823"/>
                <a:ext cx="3755838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FruitTart-Base</a:t>
                </a:r>
              </a:p>
              <a:p>
                <a:r>
                  <a:rPr lang="en-US" dirty="0" smtClean="0"/>
                  <a:t>A plugin which provides basic facilities that all other plugins use: Templates, users, and navigation.  The template mini-language is implemented by this plugin.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328478" y="3061268"/>
              <a:ext cx="2605206" cy="1530634"/>
              <a:chOff x="6328478" y="3061268"/>
              <a:chExt cx="2605206" cy="15306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328478" y="3072123"/>
                <a:ext cx="2605206" cy="15197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28478" y="3061268"/>
                <a:ext cx="26052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FruitTart-</a:t>
                </a:r>
                <a:r>
                  <a:rPr lang="en-US" b="1" dirty="0" err="1" smtClean="0"/>
                  <a:t>Captcha</a:t>
                </a:r>
                <a:endParaRPr lang="en-US" b="1" dirty="0" smtClean="0"/>
              </a:p>
              <a:p>
                <a:r>
                  <a:rPr lang="en-US" dirty="0" smtClean="0"/>
                  <a:t>A plugin which provides “prove you’re a human” images for web form security.</a:t>
                </a:r>
                <a:endParaRPr lang="en-US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118103" y="151973"/>
            <a:ext cx="1335168" cy="2856284"/>
            <a:chOff x="3998698" y="151973"/>
            <a:chExt cx="1335168" cy="2856284"/>
          </a:xfrm>
        </p:grpSpPr>
        <p:sp>
          <p:nvSpPr>
            <p:cNvPr id="27" name="Rectangle 26"/>
            <p:cNvSpPr/>
            <p:nvPr/>
          </p:nvSpPr>
          <p:spPr>
            <a:xfrm>
              <a:off x="3998698" y="153244"/>
              <a:ext cx="1335168" cy="28550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531" y="151973"/>
              <a:ext cx="1209445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FruitTart-Blog</a:t>
              </a:r>
            </a:p>
            <a:p>
              <a:r>
                <a:rPr lang="en-US" dirty="0" smtClean="0"/>
                <a:t>A plugin that is a single-user blog.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50405" y="153244"/>
            <a:ext cx="1335168" cy="2855013"/>
            <a:chOff x="5793825" y="153244"/>
            <a:chExt cx="1335168" cy="2855013"/>
          </a:xfrm>
        </p:grpSpPr>
        <p:sp>
          <p:nvSpPr>
            <p:cNvPr id="28" name="Rectangle 27"/>
            <p:cNvSpPr/>
            <p:nvPr/>
          </p:nvSpPr>
          <p:spPr>
            <a:xfrm>
              <a:off x="5793825" y="153244"/>
              <a:ext cx="1335168" cy="28550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49019" y="173685"/>
              <a:ext cx="118266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Adventure</a:t>
              </a:r>
            </a:p>
            <a:p>
              <a:r>
                <a:rPr lang="en-US" dirty="0" smtClean="0"/>
                <a:t>A plugin that is a multiple-choice adventure game.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82706" y="141117"/>
            <a:ext cx="1335168" cy="2867140"/>
            <a:chOff x="7588951" y="141117"/>
            <a:chExt cx="1335168" cy="2867140"/>
          </a:xfrm>
        </p:grpSpPr>
        <p:sp>
          <p:nvSpPr>
            <p:cNvPr id="29" name="Rectangle 28"/>
            <p:cNvSpPr/>
            <p:nvPr/>
          </p:nvSpPr>
          <p:spPr>
            <a:xfrm>
              <a:off x="7588951" y="153244"/>
              <a:ext cx="1335168" cy="28550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78448" y="141117"/>
              <a:ext cx="1124976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New Plugins….</a:t>
              </a:r>
            </a:p>
            <a:p>
              <a:r>
                <a:rPr lang="en-US" dirty="0" smtClean="0"/>
                <a:t>Anything you write fits in here.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Knapp</dc:creator>
  <cp:lastModifiedBy>Dan Knapp</cp:lastModifiedBy>
  <cp:revision>2</cp:revision>
  <dcterms:created xsi:type="dcterms:W3CDTF">2009-11-14T12:40:16Z</dcterms:created>
  <dcterms:modified xsi:type="dcterms:W3CDTF">2009-11-14T13:17:03Z</dcterms:modified>
</cp:coreProperties>
</file>