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83BD496-504E-458E-991D-8C2FBABB533F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F4F"/>
    <a:srgbClr val="FB652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F3625B-9A3A-43AC-8294-71E364228C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81645-068A-4042-9AFE-09E8EB59C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679207-A87A-4CFF-B7B7-E05921891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B8ABB4-E6B4-4379-B2BE-DC84F3F3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3A6-E49D-4240-A7F6-62BD6FA627A2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74B79B-4C5A-4DDF-9561-BF819863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E098A3-1EC1-4812-AB2A-635402F1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DB63-62AE-4819-A199-544198B0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06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FB091-343B-4994-984A-94008102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FBA854-DE17-4A82-BB16-8F8E84538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B7546C-339C-410D-8AA5-7D549526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3A6-E49D-4240-A7F6-62BD6FA627A2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36C80D-5B4B-4931-9714-0CED5941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F16F9A-2902-4FEE-B09D-66DCA329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DB63-62AE-4819-A199-544198B0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31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97DD9B-BB0B-4D9E-9B40-72AC6B392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E2E8DF-4CED-42CE-882D-F9E9308D8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09221-D3F3-4E2B-B5EC-6B3DB0F4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3A6-E49D-4240-A7F6-62BD6FA627A2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811325-C4DB-4238-8DCF-6DAE2453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1B065A-ADA0-4434-93EB-DED66BCE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DB63-62AE-4819-A199-544198B0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49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38671-567D-4769-843B-79B8E7BB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30FBE7-5A52-4BAF-BEF0-44C535D04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F461D3-255D-4B2B-8247-0101257B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3A6-E49D-4240-A7F6-62BD6FA627A2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63D0FF-11F2-4C99-A714-32A02C7B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58F7BC-FBFC-4A9A-8974-82B6610F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DB63-62AE-4819-A199-544198B0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01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44B4D-70B5-4533-AFF5-46D5D388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2F803B-55F6-45DD-81A4-EC8E09917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858936-D867-424C-A46C-A1D2A1E3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3A6-E49D-4240-A7F6-62BD6FA627A2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629DBD-49FF-4712-B368-33C87D17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3FAE2-4C26-4CB1-82AD-621DD9C1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DB63-62AE-4819-A199-544198B0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12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33D00-00DC-4D1E-93DF-6713B1E5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81FE3-18A1-4993-B6A0-458641DFF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84AC88-938B-47A4-9D5C-6B4A55215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D0BC2A-1993-4EF0-8316-82FF151A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3A6-E49D-4240-A7F6-62BD6FA627A2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B52811-459B-4778-936F-D51A6DE2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6FE9B6-1C3A-4A92-A8D2-037E0595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DB63-62AE-4819-A199-544198B0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58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CA7AD-D61C-4C46-A21B-0B7FF9C8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FAC000-6967-427A-8A23-6A3B0872C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B83D57-C9D8-400A-A73A-5B9BB2F0B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E1D348-E6F9-476C-8EC5-F561EC804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361DDE-91FE-4B84-993E-981A9C06F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C08B31-4A92-4CEF-8431-CFAD2E02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3A6-E49D-4240-A7F6-62BD6FA627A2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B3028D-A432-4E47-A4FF-B4575E49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553AD29-2029-4B6B-8CEA-D4ECE141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DB63-62AE-4819-A199-544198B0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74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6F02B-29F6-41E7-AE66-3E6055CA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A5423F-C8A3-4407-AE74-0C5FDF37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3A6-E49D-4240-A7F6-62BD6FA627A2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D5B0B1-DCA6-424F-AAB2-6A53F761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DFA0CF-4CC1-4C8B-ACEE-1ACD7BF7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DB63-62AE-4819-A199-544198B0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89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B7B0FD-D962-464A-AF2D-75A209D4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3A6-E49D-4240-A7F6-62BD6FA627A2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B445B3-4AD9-4F8E-9A1C-A2A5D8CD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6C0ACE-8666-4B00-B9A3-BE7D860C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DB63-62AE-4819-A199-544198B0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A9366-1E6B-4DED-AB84-CB9BFD29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B79AE-D7DD-4DF2-8BFA-9F299C5DF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A19E52-2034-4B05-8031-69F37B0DE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D3C7EE-3229-4D58-A033-F9437AA8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3A6-E49D-4240-A7F6-62BD6FA627A2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3F1F2F-2014-4342-B561-F2D338BB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6278C6-F26A-4714-9DF4-7B2295F4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DB63-62AE-4819-A199-544198B0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74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7F30E-EAB4-4FFF-A5BE-EBA402C0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54B764-C2FC-48D4-99EC-857D06045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96B4C5-8579-4E78-AA14-C39FF6629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21738F-E836-492D-B017-E2E19C39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3A6-E49D-4240-A7F6-62BD6FA627A2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3E8588-3877-4324-A10F-48860DF8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F00A4E-7674-4B09-BEEE-5A35A4D4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DB63-62AE-4819-A199-544198B0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0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90EDF-D2E0-43A3-8BC3-0BB5DE8C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1D1257-A0B5-4677-9E0B-743B6599F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488DCC-7F92-430F-A345-B98881383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0F3A6-E49D-4240-A7F6-62BD6FA627A2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0FEAA8-3BC9-4215-90A7-5809F1127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F83351-2FB2-46AE-A679-53CEA3A35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7DB63-62AE-4819-A199-544198B001E2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B38056-6EDF-4E2F-81C2-7D13F32CE3B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3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8FB822-AB65-46E0-8E6B-9A095697E9CE}"/>
              </a:ext>
            </a:extLst>
          </p:cNvPr>
          <p:cNvSpPr/>
          <p:nvPr/>
        </p:nvSpPr>
        <p:spPr>
          <a:xfrm>
            <a:off x="9623394" y="6428484"/>
            <a:ext cx="2485749" cy="399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51209-8BC2-4E21-A5DD-C64BFB8E0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0432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FB6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Разработка приложения</a:t>
            </a:r>
            <a:r>
              <a:rPr lang="en-US" b="1" dirty="0">
                <a:solidFill>
                  <a:srgbClr val="FB6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“S&amp;P”</a:t>
            </a:r>
            <a:endParaRPr lang="ru-RU" b="1" dirty="0">
              <a:solidFill>
                <a:srgbClr val="FB65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D65FEB-3947-47D7-9098-FDD86CB0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0023" y="6428484"/>
            <a:ext cx="2831977" cy="429516"/>
          </a:xfrm>
        </p:spPr>
        <p:txBody>
          <a:bodyPr>
            <a:noAutofit/>
          </a:bodyPr>
          <a:lstStyle/>
          <a:p>
            <a:r>
              <a:rPr lang="ru-RU" i="1" dirty="0">
                <a:solidFill>
                  <a:srgbClr val="FB6529"/>
                </a:solidFill>
                <a:latin typeface="Bahnschrift Light Condensed" panose="020B0502040204020203" pitchFamily="34" charset="0"/>
              </a:rPr>
              <a:t>От команды </a:t>
            </a:r>
            <a:r>
              <a:rPr lang="en-US" i="1" dirty="0" err="1">
                <a:solidFill>
                  <a:srgbClr val="FB6529"/>
                </a:solidFill>
                <a:latin typeface="Bahnschrift Light Condensed" panose="020B0502040204020203" pitchFamily="34" charset="0"/>
              </a:rPr>
              <a:t>Ragnarok</a:t>
            </a:r>
            <a:r>
              <a:rPr lang="ru-RU" i="1" dirty="0">
                <a:solidFill>
                  <a:srgbClr val="FB6529"/>
                </a:solidFill>
                <a:latin typeface="Bahnschrift Light 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23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04A55-79BA-4B9B-BCB2-6F5B33DB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FB6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Цели и команда: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7CBA2FB-6D7A-4F3E-A7D8-74DC5EAE4899}"/>
              </a:ext>
            </a:extLst>
          </p:cNvPr>
          <p:cNvSpPr/>
          <p:nvPr/>
        </p:nvSpPr>
        <p:spPr>
          <a:xfrm>
            <a:off x="838200" y="1326756"/>
            <a:ext cx="30535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B6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Состав команды: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45A1F9-C26E-4A00-BE60-C8D075557DBA}"/>
              </a:ext>
            </a:extLst>
          </p:cNvPr>
          <p:cNvSpPr txBox="1"/>
          <p:nvPr/>
        </p:nvSpPr>
        <p:spPr>
          <a:xfrm>
            <a:off x="889615" y="1788421"/>
            <a:ext cx="2950747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C7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Белых Арина – Тим-лидер</a:t>
            </a:r>
            <a:r>
              <a:rPr lang="en-US" sz="2000" b="1" dirty="0">
                <a:solidFill>
                  <a:srgbClr val="FC7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ru-RU" sz="2000" b="1" dirty="0">
                <a:solidFill>
                  <a:srgbClr val="FC7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Дизайнер</a:t>
            </a:r>
            <a:br>
              <a:rPr lang="ru-RU" sz="2000" b="1" dirty="0">
                <a:solidFill>
                  <a:srgbClr val="FC7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ru-RU" sz="2000" b="1" dirty="0">
                <a:solidFill>
                  <a:srgbClr val="FC7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000" b="1" dirty="0" err="1">
                <a:solidFill>
                  <a:srgbClr val="FC7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Шхалахов</a:t>
            </a:r>
            <a:r>
              <a:rPr lang="ru-RU" sz="2000" b="1" dirty="0">
                <a:solidFill>
                  <a:srgbClr val="FC7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Байзет – Программист</a:t>
            </a:r>
            <a:br>
              <a:rPr lang="ru-RU" sz="2000" b="1" dirty="0">
                <a:solidFill>
                  <a:srgbClr val="FC7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ru-RU" sz="2000" b="1" dirty="0">
                <a:solidFill>
                  <a:srgbClr val="FC7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000" b="1" dirty="0" err="1">
                <a:solidFill>
                  <a:srgbClr val="FC7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Ротарь</a:t>
            </a:r>
            <a:r>
              <a:rPr lang="ru-RU" sz="2000" b="1" dirty="0">
                <a:solidFill>
                  <a:srgbClr val="FC7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Эрик – Тестировщик</a:t>
            </a:r>
            <a:br>
              <a:rPr lang="ru-RU" sz="2000" b="1" dirty="0">
                <a:solidFill>
                  <a:srgbClr val="FC7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ru-RU" sz="2000" b="1" dirty="0">
                <a:solidFill>
                  <a:srgbClr val="FC7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000" b="1" dirty="0">
                <a:solidFill>
                  <a:srgbClr val="FC7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Тарасова Виктория – Технический писатель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FE2E65-0CC1-4409-865A-32BDED1C4F51}"/>
              </a:ext>
            </a:extLst>
          </p:cNvPr>
          <p:cNvSpPr txBox="1"/>
          <p:nvPr/>
        </p:nvSpPr>
        <p:spPr>
          <a:xfrm>
            <a:off x="6977450" y="1326756"/>
            <a:ext cx="264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B6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Цель работы: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0B559E-BE00-4896-91E5-04C9F1E65F81}"/>
              </a:ext>
            </a:extLst>
          </p:cNvPr>
          <p:cNvSpPr txBox="1"/>
          <p:nvPr/>
        </p:nvSpPr>
        <p:spPr>
          <a:xfrm>
            <a:off x="5424256" y="1788421"/>
            <a:ext cx="676774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000" b="1" dirty="0">
                <a:solidFill>
                  <a:srgbClr val="FC7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приложения с математическими </a:t>
            </a:r>
            <a:r>
              <a:rPr lang="ru-RU" sz="2000" b="1" dirty="0" err="1">
                <a:solidFill>
                  <a:srgbClr val="FC7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вычисчислениями</a:t>
            </a:r>
            <a:endParaRPr lang="ru-RU" sz="2000" b="1" dirty="0">
              <a:solidFill>
                <a:srgbClr val="FC7F4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000" b="1" dirty="0">
                <a:solidFill>
                  <a:srgbClr val="FC7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Изучение и применение автоматизированного тестирования приложения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000" b="1" dirty="0">
                <a:solidFill>
                  <a:srgbClr val="FC7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Написание отчёта по проделанной работы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4321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51982F1-4420-4439-A219-F3101876C46A}"/>
              </a:ext>
            </a:extLst>
          </p:cNvPr>
          <p:cNvSpPr/>
          <p:nvPr/>
        </p:nvSpPr>
        <p:spPr>
          <a:xfrm>
            <a:off x="1704513" y="4820961"/>
            <a:ext cx="2921479" cy="395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199FEE-7317-436D-824C-BED21BE0E6D6}"/>
              </a:ext>
            </a:extLst>
          </p:cNvPr>
          <p:cNvSpPr/>
          <p:nvPr/>
        </p:nvSpPr>
        <p:spPr>
          <a:xfrm>
            <a:off x="1704513" y="2210540"/>
            <a:ext cx="2805343" cy="395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04A55-79BA-4B9B-BCB2-6F5B33DB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FB6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Разработка приложения:</a:t>
            </a:r>
            <a:endParaRPr lang="ru-RU" dirty="0"/>
          </a:p>
        </p:txBody>
      </p:sp>
      <p:pic>
        <p:nvPicPr>
          <p:cNvPr id="2050" name="Picture 2" descr="Microsoft Visual Studio — Википедия">
            <a:extLst>
              <a:ext uri="{FF2B5EF4-FFF2-40B4-BE49-F238E27FC236}">
                <a16:creationId xmlns:a16="http://schemas.microsoft.com/office/drawing/2014/main" id="{E4CCA5C3-5407-4BA3-8140-0AC70D173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12" y="1264445"/>
            <a:ext cx="2343705" cy="234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6A4B8C-8D37-48D8-B1F0-EB0D15A0D09F}"/>
              </a:ext>
            </a:extLst>
          </p:cNvPr>
          <p:cNvSpPr txBox="1"/>
          <p:nvPr/>
        </p:nvSpPr>
        <p:spPr>
          <a:xfrm>
            <a:off x="4047507" y="3489097"/>
            <a:ext cx="1544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Visual Studio </a:t>
            </a:r>
            <a:endParaRPr lang="ru-RU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Visual Studio 2019】Spy++の場所 - buralog">
            <a:extLst>
              <a:ext uri="{FF2B5EF4-FFF2-40B4-BE49-F238E27FC236}">
                <a16:creationId xmlns:a16="http://schemas.microsoft.com/office/drawing/2014/main" id="{52418024-EA47-4EE1-9136-740D59D9C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775" y="4084608"/>
            <a:ext cx="3125594" cy="186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33211F-1468-4A5E-A064-972A32750824}"/>
              </a:ext>
            </a:extLst>
          </p:cNvPr>
          <p:cNvSpPr txBox="1"/>
          <p:nvPr/>
        </p:nvSpPr>
        <p:spPr>
          <a:xfrm>
            <a:off x="724443" y="2152621"/>
            <a:ext cx="508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Среда разработки 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F7B5725-30BB-4277-A191-D3040C8CDE8B}"/>
              </a:ext>
            </a:extLst>
          </p:cNvPr>
          <p:cNvSpPr/>
          <p:nvPr/>
        </p:nvSpPr>
        <p:spPr>
          <a:xfrm>
            <a:off x="724443" y="4787719"/>
            <a:ext cx="3128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Используемый язык:</a:t>
            </a:r>
          </a:p>
        </p:txBody>
      </p:sp>
      <p:pic>
        <p:nvPicPr>
          <p:cNvPr id="2054" name="Picture 6" descr="Иконка Ibis Paint X в стиле Color">
            <a:extLst>
              <a:ext uri="{FF2B5EF4-FFF2-40B4-BE49-F238E27FC236}">
                <a16:creationId xmlns:a16="http://schemas.microsoft.com/office/drawing/2014/main" id="{B4FDDBFF-6D01-42AB-84DD-F70D788D5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675" y="1123642"/>
            <a:ext cx="2519622" cy="25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CFA6081-E610-4A13-B0B4-1D0C9E58989A}"/>
              </a:ext>
            </a:extLst>
          </p:cNvPr>
          <p:cNvSpPr/>
          <p:nvPr/>
        </p:nvSpPr>
        <p:spPr>
          <a:xfrm>
            <a:off x="6299254" y="4953740"/>
            <a:ext cx="2249942" cy="295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04B78-9E1C-45DF-9333-099908F97508}"/>
              </a:ext>
            </a:extLst>
          </p:cNvPr>
          <p:cNvSpPr txBox="1"/>
          <p:nvPr/>
        </p:nvSpPr>
        <p:spPr>
          <a:xfrm>
            <a:off x="6200285" y="2135493"/>
            <a:ext cx="321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дизайна: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76C7D1-04C0-445F-838E-FE0D2146A08E}"/>
              </a:ext>
            </a:extLst>
          </p:cNvPr>
          <p:cNvSpPr txBox="1"/>
          <p:nvPr/>
        </p:nvSpPr>
        <p:spPr>
          <a:xfrm>
            <a:off x="6503369" y="4820961"/>
            <a:ext cx="321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Тестирование:</a:t>
            </a:r>
          </a:p>
        </p:txBody>
      </p:sp>
      <p:pic>
        <p:nvPicPr>
          <p:cNvPr id="1030" name="Picture 6" descr="Qase Blog">
            <a:extLst>
              <a:ext uri="{FF2B5EF4-FFF2-40B4-BE49-F238E27FC236}">
                <a16:creationId xmlns:a16="http://schemas.microsoft.com/office/drawing/2014/main" id="{E675C6E7-1BAE-4376-AFB2-DEA0ACFC9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689" y="4451189"/>
            <a:ext cx="3125595" cy="12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96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04A55-79BA-4B9B-BCB2-6F5B33DB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FB6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Разработка приложения: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475A94-DA2F-4ECE-8141-258530BE0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1412177"/>
            <a:ext cx="6105525" cy="4629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CB57820-C79B-4B81-BE1C-1BD4467AAC2B}"/>
              </a:ext>
            </a:extLst>
          </p:cNvPr>
          <p:cNvSpPr/>
          <p:nvPr/>
        </p:nvSpPr>
        <p:spPr>
          <a:xfrm>
            <a:off x="3043237" y="1412177"/>
            <a:ext cx="2656227" cy="2853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73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04A55-79BA-4B9B-BCB2-6F5B33DB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FB6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Тестирование приложения:</a:t>
            </a:r>
            <a:endParaRPr lang="ru-RU" dirty="0"/>
          </a:p>
        </p:txBody>
      </p:sp>
      <p:sp>
        <p:nvSpPr>
          <p:cNvPr id="4" name="AutoShape 2" descr="blob:https://xn--80affa3aj0al.xn--80asehdb/f0b76795-193f-482e-90dd-7634f75eacbc">
            <a:extLst>
              <a:ext uri="{FF2B5EF4-FFF2-40B4-BE49-F238E27FC236}">
                <a16:creationId xmlns:a16="http://schemas.microsoft.com/office/drawing/2014/main" id="{AC6583FD-F160-44BB-8AEA-91C210AFA5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4621" y="-1341267"/>
            <a:ext cx="4922667" cy="492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3B03BB-5B6E-47D8-A8C4-A1421AE5A0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t="7298" r="4901" b="18522"/>
          <a:stretch/>
        </p:blipFill>
        <p:spPr>
          <a:xfrm>
            <a:off x="330614" y="1413398"/>
            <a:ext cx="5679895" cy="2654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980EA40-6239-419B-B4D2-0E5879A214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3562" r="3398" b="13622"/>
          <a:stretch/>
        </p:blipFill>
        <p:spPr>
          <a:xfrm>
            <a:off x="6219269" y="2740609"/>
            <a:ext cx="5675782" cy="2654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78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04A55-79BA-4B9B-BCB2-6F5B33DB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FB6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Документация:</a:t>
            </a:r>
            <a:endParaRPr lang="ru-RU" dirty="0"/>
          </a:p>
        </p:txBody>
      </p:sp>
      <p:sp>
        <p:nvSpPr>
          <p:cNvPr id="4" name="AutoShape 2" descr="blob:https://xn--80affa3aj0al.xn--80asehdb/f0b76795-193f-482e-90dd-7634f75eacbc">
            <a:extLst>
              <a:ext uri="{FF2B5EF4-FFF2-40B4-BE49-F238E27FC236}">
                <a16:creationId xmlns:a16="http://schemas.microsoft.com/office/drawing/2014/main" id="{AC6583FD-F160-44BB-8AEA-91C210AFA5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4621" y="-1341267"/>
            <a:ext cx="4922667" cy="492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7117BD-DF0E-4C52-B761-0287555C0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3" t="17563" r="5447" b="6249"/>
          <a:stretch/>
        </p:blipFill>
        <p:spPr>
          <a:xfrm>
            <a:off x="1254712" y="1509204"/>
            <a:ext cx="10191566" cy="476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348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85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Bahnschrift Light Condensed</vt:lpstr>
      <vt:lpstr>Calibri</vt:lpstr>
      <vt:lpstr>Calibri Light</vt:lpstr>
      <vt:lpstr>Wingdings</vt:lpstr>
      <vt:lpstr>Тема Office</vt:lpstr>
      <vt:lpstr>Разработка приложения “S&amp;P”</vt:lpstr>
      <vt:lpstr>Цели и команда:</vt:lpstr>
      <vt:lpstr>Разработка приложения:</vt:lpstr>
      <vt:lpstr>Разработка приложения:</vt:lpstr>
      <vt:lpstr>Тестирование приложения:</vt:lpstr>
      <vt:lpstr>Документация: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Student</cp:lastModifiedBy>
  <cp:revision>11</cp:revision>
  <dcterms:created xsi:type="dcterms:W3CDTF">2021-06-25T08:39:54Z</dcterms:created>
  <dcterms:modified xsi:type="dcterms:W3CDTF">2023-03-03T11:54:19Z</dcterms:modified>
</cp:coreProperties>
</file>