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83" r:id="rId4"/>
    <p:sldId id="262" r:id="rId5"/>
    <p:sldId id="257" r:id="rId6"/>
    <p:sldId id="259" r:id="rId7"/>
    <p:sldId id="260" r:id="rId8"/>
  </p:sldIdLst>
  <p:sldSz cx="9144000" cy="5143500" type="screen16x9"/>
  <p:notesSz cx="6858000" cy="9144000"/>
  <p:embeddedFontLst>
    <p:embeddedFont>
      <p:font typeface="Nunito Light" panose="020B0604020202020204" charset="-52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 Black" panose="020B0604020202020204" charset="-52"/>
      <p:bold r:id="rId18"/>
      <p:boldItalic r:id="rId19"/>
    </p:embeddedFont>
    <p:embeddedFont>
      <p:font typeface="Nunito Sans ExtraLight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E"/>
    <a:srgbClr val="FF8F8F"/>
    <a:srgbClr val="FF7575"/>
    <a:srgbClr val="FF7D7D"/>
    <a:srgbClr val="FF9B9B"/>
    <a:srgbClr val="FF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9EE90-3A45-4A97-9CD4-C892A9F0D94D}">
  <a:tblStyle styleId="{8349EE90-3A45-4A97-9CD4-C892A9F0D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6552196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f66552196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6552196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f66552196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31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665521969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f665521969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66552196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g1f66552196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665521969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f665521969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665521969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f665521969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7000"/>
          </a:blip>
          <a:srcRect t="14114" b="14113"/>
          <a:stretch/>
        </p:blipFill>
        <p:spPr>
          <a:xfrm>
            <a:off x="1" y="4181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2995581" y="3367902"/>
            <a:ext cx="2855844" cy="95564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 smtClean="0">
                <a:solidFill>
                  <a:srgbClr val="FF3F3E"/>
                </a:solidFill>
                <a:latin typeface="Times New Roman" panose="02020603050405020304" pitchFamily="18" charset="0"/>
                <a:ea typeface="Nunito Sans ExtraLight"/>
                <a:cs typeface="Times New Roman" panose="02020603050405020304" pitchFamily="18" charset="0"/>
                <a:sym typeface="Nunito Sans ExtraLight"/>
              </a:rPr>
              <a:t>YourSelf</a:t>
            </a:r>
            <a:endParaRPr sz="5400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338708" y="4115037"/>
            <a:ext cx="20175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  R  E  S  E  N  T  A  T  I  O  N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612606"/>
            <a:ext cx="2130789" cy="213078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0" y="3753221"/>
            <a:ext cx="3238500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68340" y="3753221"/>
            <a:ext cx="3375663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7000"/>
          </a:blip>
          <a:srcRect t="14114" b="14113"/>
          <a:stretch/>
        </p:blipFill>
        <p:spPr>
          <a:xfrm>
            <a:off x="1" y="4181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0" y="287778"/>
            <a:ext cx="1881809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68337" y="4449160"/>
            <a:ext cx="3375663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140226" y="169396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3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Каким должно быть приложение?</a:t>
            </a:r>
            <a:endParaRPr lang="ru-RU" sz="2800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9696" y="1188115"/>
            <a:ext cx="180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Нужным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9407" y="2186419"/>
            <a:ext cx="360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Интуитивно понятным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4309" y="3143583"/>
            <a:ext cx="31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Не требовательным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 amt="57000"/>
          </a:blip>
          <a:srcRect l="34707" t="34901" b="182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3085667" y="1152042"/>
            <a:ext cx="2829938" cy="95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Nunito Light"/>
                <a:cs typeface="Times New Roman" panose="02020603050405020304" pitchFamily="18" charset="0"/>
                <a:sym typeface="Nunito Light"/>
              </a:rPr>
              <a:t>Преимуще</a:t>
            </a:r>
            <a:r>
              <a:rPr lang="ru-RU" sz="1800" dirty="0" smtClean="0">
                <a:latin typeface="Times New Roman" panose="02020603050405020304" pitchFamily="18" charset="0"/>
                <a:ea typeface="Nunito Light"/>
                <a:cs typeface="Times New Roman" panose="02020603050405020304" pitchFamily="18" charset="0"/>
                <a:sym typeface="Nunito Light"/>
              </a:rPr>
              <a:t>ство приложения в том, что оно не требует подключения к интернету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865586"/>
            <a:ext cx="2314575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" b="1965"/>
          <a:stretch/>
        </p:blipFill>
        <p:spPr>
          <a:xfrm>
            <a:off x="372636" y="212156"/>
            <a:ext cx="2314575" cy="464488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829425" y="4564083"/>
            <a:ext cx="2314575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1" b="1578"/>
          <a:stretch/>
        </p:blipFill>
        <p:spPr>
          <a:xfrm>
            <a:off x="6206314" y="218661"/>
            <a:ext cx="2314575" cy="4843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87" y="2260954"/>
            <a:ext cx="1200150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 amt="57000"/>
          </a:blip>
          <a:srcRect t="14114" b="141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Прямоугольник 26"/>
          <p:cNvSpPr/>
          <p:nvPr/>
        </p:nvSpPr>
        <p:spPr>
          <a:xfrm>
            <a:off x="5882641" y="678180"/>
            <a:ext cx="3261360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4273867"/>
            <a:ext cx="3329942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1919" y="160020"/>
            <a:ext cx="2557651" cy="4823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160020"/>
            <a:ext cx="2557652" cy="482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694" r="1175" b="71560"/>
          <a:stretch/>
        </p:blipFill>
        <p:spPr>
          <a:xfrm>
            <a:off x="3007319" y="1839759"/>
            <a:ext cx="3042872" cy="1463982"/>
          </a:xfrm>
          <a:prstGeom prst="rect">
            <a:avLst/>
          </a:prstGeom>
        </p:spPr>
      </p:pic>
      <p:sp>
        <p:nvSpPr>
          <p:cNvPr id="158" name="Google Shape;158;p26"/>
          <p:cNvSpPr txBox="1"/>
          <p:nvPr/>
        </p:nvSpPr>
        <p:spPr>
          <a:xfrm>
            <a:off x="2799320" y="258979"/>
            <a:ext cx="3563074" cy="102880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Nunito Light"/>
                <a:cs typeface="Times New Roman" panose="02020603050405020304" pitchFamily="18" charset="0"/>
                <a:sym typeface="Nunito Light"/>
              </a:rPr>
              <a:t>Тревожный чемоданчик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489610" y="160020"/>
            <a:ext cx="2557651" cy="4823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79" y="160020"/>
            <a:ext cx="2542715" cy="482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 amt="57000"/>
          </a:blip>
          <a:srcRect t="43901" r="218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8"/>
          <p:cNvGrpSpPr/>
          <p:nvPr/>
        </p:nvGrpSpPr>
        <p:grpSpPr>
          <a:xfrm>
            <a:off x="1553515" y="125120"/>
            <a:ext cx="1543050" cy="1615385"/>
            <a:chOff x="0" y="-38100"/>
            <a:chExt cx="812800" cy="850900"/>
          </a:xfrm>
        </p:grpSpPr>
        <p:sp>
          <p:nvSpPr>
            <p:cNvPr id="220" name="Google Shape;220;p28"/>
            <p:cNvSpPr/>
            <p:nvPr/>
          </p:nvSpPr>
          <p:spPr>
            <a:xfrm>
              <a:off x="0" y="0"/>
              <a:ext cx="462861" cy="150890"/>
            </a:xfrm>
            <a:custGeom>
              <a:avLst/>
              <a:gdLst/>
              <a:ahLst/>
              <a:cxnLst/>
              <a:rect l="l" t="t" r="r" b="b"/>
              <a:pathLst>
                <a:path w="462861" h="150890" extrusionOk="0">
                  <a:moveTo>
                    <a:pt x="0" y="0"/>
                  </a:moveTo>
                  <a:lnTo>
                    <a:pt x="462861" y="0"/>
                  </a:lnTo>
                  <a:lnTo>
                    <a:pt x="462861" y="150890"/>
                  </a:lnTo>
                  <a:lnTo>
                    <a:pt x="0" y="150890"/>
                  </a:lnTo>
                  <a:close/>
                </a:path>
              </a:pathLst>
            </a:custGeom>
            <a:solidFill>
              <a:srgbClr val="CEABDD"/>
            </a:solidFill>
            <a:ln>
              <a:noFill/>
            </a:ln>
          </p:spPr>
        </p:sp>
        <p:sp>
          <p:nvSpPr>
            <p:cNvPr id="221" name="Google Shape;221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6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 b="2094"/>
          <a:stretch/>
        </p:blipFill>
        <p:spPr>
          <a:xfrm>
            <a:off x="860053" y="324678"/>
            <a:ext cx="2314575" cy="471114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553515" y="181450"/>
            <a:ext cx="927653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68090" y="467906"/>
            <a:ext cx="506387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знать, как правильно вызвать службу спасения и какую информацию необходимо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сообщить: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если можете, позвоните сами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коротко, но точно объясните, что произошло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сообщите точную информацию о вашем местонахождении (адрес, возможные ориентиры), а так же свое имя и номер телефона – это нужно для того, чтобы специалист мог связаться с вами в случае, если ему понадобится дополнительная информация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ответьте на вопросы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следуйте инструкциям оператора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 вешайте трубку, пока не разрешит оператор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следуйте полученным инструкциям на месте происшествия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 amt="57000"/>
          </a:blip>
          <a:srcRect l="21017" t="17304" r="819" b="2659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640071" y="451712"/>
            <a:ext cx="4102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будущем планируется:</a:t>
            </a:r>
            <a:endParaRPr lang="ru-RU" sz="1050" dirty="0">
              <a:solidFill>
                <a:srgbClr val="FF8F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831" y="969322"/>
            <a:ext cx="634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дизайна + анимации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831" y="1498316"/>
            <a:ext cx="602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подать сигнал бедствия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831" y="1996147"/>
            <a:ext cx="64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выжить если под рукой ничего не оказалось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613" y="2848325"/>
            <a:ext cx="632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спастись от диких животных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93" y="3341494"/>
            <a:ext cx="630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</a:t>
            </a:r>
            <a:r>
              <a:rPr lang="en-US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отличить ядовитые растения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831" y="3875490"/>
            <a:ext cx="630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Как </a:t>
            </a:r>
            <a:r>
              <a:rPr lang="en-US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8F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отличить ядовитые растения</a:t>
            </a:r>
            <a:endParaRPr lang="ru-RU" sz="2400" dirty="0">
              <a:solidFill>
                <a:srgbClr val="FF8F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520843"/>
            <a:ext cx="640071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0" y="4388394"/>
            <a:ext cx="640071" cy="286456"/>
          </a:xfrm>
          <a:prstGeom prst="rect">
            <a:avLst/>
          </a:prstGeom>
          <a:solidFill>
            <a:srgbClr val="FF8F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4" y="807299"/>
            <a:ext cx="2130789" cy="213078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9" name="Google Shape;140;p25"/>
          <p:cNvSpPr txBox="1"/>
          <p:nvPr/>
        </p:nvSpPr>
        <p:spPr>
          <a:xfrm>
            <a:off x="6052694" y="2956047"/>
            <a:ext cx="263014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solidFill>
                  <a:srgbClr val="FF3F3E"/>
                </a:solidFill>
                <a:latin typeface="Times New Roman" panose="02020603050405020304" pitchFamily="18" charset="0"/>
                <a:ea typeface="Nunito Sans ExtraLight"/>
                <a:cs typeface="Times New Roman" panose="02020603050405020304" pitchFamily="18" charset="0"/>
                <a:sym typeface="Nunito Sans ExtraLight"/>
              </a:rPr>
              <a:t>YourSelf</a:t>
            </a:r>
            <a:endParaRPr sz="4000" dirty="0">
              <a:solidFill>
                <a:srgbClr val="FF3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98</Words>
  <Application>Microsoft Office PowerPoint</Application>
  <PresentationFormat>Экран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Times New Roman</vt:lpstr>
      <vt:lpstr>Nunito Light</vt:lpstr>
      <vt:lpstr>Arial</vt:lpstr>
      <vt:lpstr>Calibri</vt:lpstr>
      <vt:lpstr>Nunito Sans Black</vt:lpstr>
      <vt:lpstr>Nunito Sans ExtraLight</vt:lpstr>
      <vt:lpstr>Simple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Asyliya</dc:creator>
  <cp:lastModifiedBy>RePack by Diakov</cp:lastModifiedBy>
  <cp:revision>17</cp:revision>
  <dcterms:modified xsi:type="dcterms:W3CDTF">2023-04-18T03:35:27Z</dcterms:modified>
</cp:coreProperties>
</file>