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08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4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33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1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8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2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1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0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03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7CB8-1700-4198-AFAA-7F780F7EC8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79DF6A-0053-4AFD-9FA2-68C4D4002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7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процесс 16"/>
          <p:cNvSpPr/>
          <p:nvPr/>
        </p:nvSpPr>
        <p:spPr>
          <a:xfrm>
            <a:off x="10276514" y="5970864"/>
            <a:ext cx="1710439" cy="7078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нутый угол 15"/>
          <p:cNvSpPr/>
          <p:nvPr/>
        </p:nvSpPr>
        <p:spPr>
          <a:xfrm>
            <a:off x="735560" y="673330"/>
            <a:ext cx="3397009" cy="5494713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нутый угол 13"/>
          <p:cNvSpPr/>
          <p:nvPr/>
        </p:nvSpPr>
        <p:spPr>
          <a:xfrm>
            <a:off x="4418202" y="673330"/>
            <a:ext cx="5141434" cy="2219499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r="-468" b="12484"/>
          <a:stretch/>
        </p:blipFill>
        <p:spPr>
          <a:xfrm>
            <a:off x="796747" y="773083"/>
            <a:ext cx="3303206" cy="4838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9139" y="756619"/>
            <a:ext cx="4855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3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en-US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приложение созданное для обучения безопасности жизнедеятельности. </a:t>
            </a:r>
            <a:b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Оказавшись без интернета в чрезвычайной ситуации многие могут начать паниковать от незнания что делать.</a:t>
            </a:r>
          </a:p>
          <a:p>
            <a: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53895" y="5970864"/>
            <a:ext cx="1633058" cy="7078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Белых Арина</a:t>
            </a:r>
            <a:b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Ис-31</a:t>
            </a:r>
            <a:endParaRPr lang="ru-RU" sz="2000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Загнутый угол 17"/>
          <p:cNvSpPr/>
          <p:nvPr/>
        </p:nvSpPr>
        <p:spPr>
          <a:xfrm>
            <a:off x="4418202" y="3019852"/>
            <a:ext cx="5141434" cy="2219499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49139" y="3114329"/>
            <a:ext cx="5110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поможет нам подготовиться к чрезвычайным ситуациям заранее, или не растеряться будучи в них.</a:t>
            </a:r>
            <a:r>
              <a:rPr lang="ru-RU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нутый угол 11"/>
          <p:cNvSpPr/>
          <p:nvPr/>
        </p:nvSpPr>
        <p:spPr>
          <a:xfrm>
            <a:off x="5072842" y="167539"/>
            <a:ext cx="5826035" cy="1640290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15636" y="282633"/>
            <a:ext cx="3591099" cy="6276108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4354286" y="1922923"/>
            <a:ext cx="7236823" cy="4635819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-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" y="300343"/>
            <a:ext cx="3295255" cy="62119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86203" y="526019"/>
            <a:ext cx="5399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рассчитано под людей определенного возраста, им могут пользоваться как дети, умеющие читать, так и взрослые.</a:t>
            </a:r>
            <a:endParaRPr lang="ru-RU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72" y="1993363"/>
            <a:ext cx="6874773" cy="4455985"/>
          </a:xfrm>
        </p:spPr>
      </p:pic>
    </p:spTree>
    <p:extLst>
      <p:ext uri="{BB962C8B-B14F-4D97-AF65-F5344CB8AC3E}">
        <p14:creationId xmlns:p14="http://schemas.microsoft.com/office/powerpoint/2010/main" val="19886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522719" y="282248"/>
            <a:ext cx="3458094" cy="6276109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2360"/>
          <a:stretch/>
        </p:blipFill>
        <p:spPr>
          <a:xfrm>
            <a:off x="772477" y="358640"/>
            <a:ext cx="2958577" cy="6123324"/>
          </a:xfrm>
          <a:prstGeom prst="rect">
            <a:avLst/>
          </a:prstGeom>
        </p:spPr>
      </p:pic>
      <p:sp>
        <p:nvSpPr>
          <p:cNvPr id="6" name="Блок-схема: процесс 5"/>
          <p:cNvSpPr/>
          <p:nvPr/>
        </p:nvSpPr>
        <p:spPr>
          <a:xfrm>
            <a:off x="4354286" y="1102392"/>
            <a:ext cx="7236823" cy="4635819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t="6086" b="4002"/>
          <a:stretch/>
        </p:blipFill>
        <p:spPr>
          <a:xfrm>
            <a:off x="4354939" y="1445622"/>
            <a:ext cx="7236170" cy="42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Блок-схема: процесс 6"/>
          <p:cNvSpPr/>
          <p:nvPr/>
        </p:nvSpPr>
        <p:spPr>
          <a:xfrm>
            <a:off x="354786" y="242709"/>
            <a:ext cx="3591099" cy="6276108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 r="37" b="1522"/>
          <a:stretch/>
        </p:blipFill>
        <p:spPr>
          <a:xfrm>
            <a:off x="585788" y="280327"/>
            <a:ext cx="3129093" cy="6200872"/>
          </a:xfrm>
        </p:spPr>
      </p:pic>
      <p:sp>
        <p:nvSpPr>
          <p:cNvPr id="8" name="Блок-схема: процесс 7"/>
          <p:cNvSpPr/>
          <p:nvPr/>
        </p:nvSpPr>
        <p:spPr>
          <a:xfrm>
            <a:off x="4511040" y="165464"/>
            <a:ext cx="7275491" cy="2059062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693920" y="193200"/>
            <a:ext cx="69097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происхождению</a:t>
            </a:r>
            <a:r>
              <a:rPr lang="ru-RU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опасности делят на: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естественные</a:t>
            </a:r>
            <a:r>
              <a:rPr lang="ru-RU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(обусловлены климатическими и природными явлениями, возникают в биосфере при изменении погодных условий или естественной освещенности, от стихийных явлений (наводнений, землетрясений и т. п.).);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техногенные</a:t>
            </a:r>
            <a:r>
              <a:rPr lang="ru-RU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(создаются элементами </a:t>
            </a:r>
            <a:r>
              <a:rPr lang="ru-RU" b="0" i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техносферы</a:t>
            </a:r>
            <a:r>
              <a:rPr lang="ru-RU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машинами, сооружениями, веществами).</a:t>
            </a:r>
            <a:endParaRPr lang="ru-RU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4176887" y="2297291"/>
            <a:ext cx="7236823" cy="4456643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2300082"/>
            <a:ext cx="6871480" cy="44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Блок-схема: процесс 6"/>
          <p:cNvSpPr/>
          <p:nvPr/>
        </p:nvSpPr>
        <p:spPr>
          <a:xfrm>
            <a:off x="354786" y="242709"/>
            <a:ext cx="3591099" cy="6276108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4029669" y="1152440"/>
            <a:ext cx="7236823" cy="4456643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17" r="-1150" b="1983"/>
          <a:stretch/>
        </p:blipFill>
        <p:spPr>
          <a:xfrm>
            <a:off x="593550" y="352752"/>
            <a:ext cx="2948126" cy="605602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666" y="1168456"/>
            <a:ext cx="6851079" cy="44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процесс 5"/>
          <p:cNvSpPr/>
          <p:nvPr/>
        </p:nvSpPr>
        <p:spPr>
          <a:xfrm>
            <a:off x="415636" y="282633"/>
            <a:ext cx="3591099" cy="6276108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013" r="-506" b="1037"/>
          <a:stretch/>
        </p:blipFill>
        <p:spPr>
          <a:xfrm>
            <a:off x="661062" y="337733"/>
            <a:ext cx="3100245" cy="6165908"/>
          </a:xfrm>
        </p:spPr>
      </p:pic>
      <p:sp>
        <p:nvSpPr>
          <p:cNvPr id="11" name="Загнутый угол 10"/>
          <p:cNvSpPr/>
          <p:nvPr/>
        </p:nvSpPr>
        <p:spPr>
          <a:xfrm>
            <a:off x="4116278" y="282633"/>
            <a:ext cx="6475368" cy="1741182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78124" y="276060"/>
            <a:ext cx="3106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оказание первой помощи может понадобиться аптечка первой помощи, о которой  можно узнать больше во вкладке «Что нужно иметь каждому»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2" r="-108" b="47278"/>
          <a:stretch/>
        </p:blipFill>
        <p:spPr>
          <a:xfrm>
            <a:off x="7191290" y="318211"/>
            <a:ext cx="3106169" cy="1670025"/>
          </a:xfrm>
          <a:prstGeom prst="rect">
            <a:avLst/>
          </a:prstGeom>
        </p:spPr>
      </p:pic>
      <p:sp>
        <p:nvSpPr>
          <p:cNvPr id="14" name="Блок-схема: процесс 13"/>
          <p:cNvSpPr/>
          <p:nvPr/>
        </p:nvSpPr>
        <p:spPr>
          <a:xfrm>
            <a:off x="4178124" y="2102098"/>
            <a:ext cx="7236823" cy="4456643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41" y="2102098"/>
            <a:ext cx="6875788" cy="44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процесс 11"/>
          <p:cNvSpPr/>
          <p:nvPr/>
        </p:nvSpPr>
        <p:spPr>
          <a:xfrm>
            <a:off x="4391355" y="95958"/>
            <a:ext cx="5329663" cy="569413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415636" y="207817"/>
            <a:ext cx="3225339" cy="6325987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26382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8" name="Загнутый угол 7"/>
          <p:cNvSpPr/>
          <p:nvPr/>
        </p:nvSpPr>
        <p:spPr>
          <a:xfrm>
            <a:off x="4391333" y="710681"/>
            <a:ext cx="5329664" cy="485218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</a:p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78493" y="145851"/>
            <a:ext cx="487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будущем планируется:</a:t>
            </a:r>
            <a:r>
              <a:rPr lang="ru-RU" sz="2000" dirty="0" smtClean="0"/>
              <a:t>, </a:t>
            </a:r>
            <a:r>
              <a:rPr lang="ru-RU" dirty="0" smtClean="0"/>
              <a:t>при пан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 r="-162" b="1465"/>
          <a:stretch/>
        </p:blipFill>
        <p:spPr>
          <a:xfrm>
            <a:off x="587370" y="444880"/>
            <a:ext cx="2881870" cy="6066200"/>
          </a:xfrm>
        </p:spPr>
      </p:pic>
      <p:sp>
        <p:nvSpPr>
          <p:cNvPr id="14" name="Загнутый угол 13"/>
          <p:cNvSpPr/>
          <p:nvPr/>
        </p:nvSpPr>
        <p:spPr>
          <a:xfrm>
            <a:off x="4391333" y="1248066"/>
            <a:ext cx="5329664" cy="485218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</a:p>
          <a:p>
            <a:pPr algn="ctr"/>
            <a:endParaRPr lang="ru-RU" dirty="0"/>
          </a:p>
        </p:txBody>
      </p:sp>
      <p:sp>
        <p:nvSpPr>
          <p:cNvPr id="15" name="Загнутый угол 14"/>
          <p:cNvSpPr/>
          <p:nvPr/>
        </p:nvSpPr>
        <p:spPr>
          <a:xfrm>
            <a:off x="4391332" y="1839047"/>
            <a:ext cx="5329664" cy="485218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</a:p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66849" y="742321"/>
            <a:ext cx="56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делать при артериальном кровотечении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1155" y="1297125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делать при венозном кровотечении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816609" y="1879599"/>
            <a:ext cx="426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делать при смешанном кровотечении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3812709" y="2430029"/>
            <a:ext cx="7236823" cy="4427972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68" y="2446241"/>
            <a:ext cx="6806542" cy="4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893" y="738579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590902" y="325930"/>
            <a:ext cx="10050972" cy="5918116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3" y="487343"/>
            <a:ext cx="8708571" cy="5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893" y="738579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658838" y="264970"/>
            <a:ext cx="6633659" cy="689260"/>
          </a:xfrm>
          <a:prstGeom prst="flowChartProcess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52255" y="347990"/>
            <a:ext cx="546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будущем планируется:</a:t>
            </a:r>
            <a:endParaRPr lang="ru-RU" dirty="0"/>
          </a:p>
        </p:txBody>
      </p:sp>
      <p:sp>
        <p:nvSpPr>
          <p:cNvPr id="7" name="Загнутый угол 6"/>
          <p:cNvSpPr/>
          <p:nvPr/>
        </p:nvSpPr>
        <p:spPr>
          <a:xfrm>
            <a:off x="742028" y="1215840"/>
            <a:ext cx="8636864" cy="4681621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2747" y="1396625"/>
            <a:ext cx="846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дизайна + анимации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022" y="2059379"/>
            <a:ext cx="8038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подать сигнал бедствия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022" y="2722133"/>
            <a:ext cx="863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выжить если под рукой ничего не оказалось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022" y="3799351"/>
            <a:ext cx="8438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спастись от диких животных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633" y="4485336"/>
            <a:ext cx="841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отличить ядовитые растения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2745" y="5261289"/>
            <a:ext cx="439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многое другое…</a:t>
            </a:r>
            <a:endParaRPr lang="ru-RU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B0151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140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-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7</cp:revision>
  <dcterms:created xsi:type="dcterms:W3CDTF">2022-12-09T19:38:58Z</dcterms:created>
  <dcterms:modified xsi:type="dcterms:W3CDTF">2022-12-09T21:01:23Z</dcterms:modified>
</cp:coreProperties>
</file>