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 Medium"/>
      <p:regular r:id="rId13"/>
      <p:bold r:id="rId14"/>
    </p:embeddedFon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bbV0D1+z7ERqBPgzhmmNdYXk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OswaldMedium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font" Target="fonts/OswaldMedium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e70520f18_0_12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0e70520f18_0_12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20e70520f18_0_12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20e70520f18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e70520f18_0_160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0e70520f18_0_160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20e70520f18_0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70520f18_0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0e70520f18_0_1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0e70520f18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e70520f18_0_1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20e70520f18_0_1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20e70520f18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e70520f18_0_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20e70520f18_0_13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0e70520f18_0_13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0e70520f18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0e70520f18_0_14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20e70520f18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0e70520f18_0_1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20e70520f18_0_1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20e70520f18_0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e70520f18_0_1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0e70520f18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0e70520f18_0_15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0e70520f18_0_1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0e70520f18_0_15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20e70520f18_0_15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20e70520f18_0_1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20e70520f18_0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e70520f18_0_15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20e70520f18_0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e70520f18_0_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20e70520f18_0_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20e70520f18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411175" y="242625"/>
            <a:ext cx="8282400" cy="47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9000"/>
              <a:t>Чат-бот “the Grand Maester of the 7 Kingdoms”</a:t>
            </a:r>
            <a:endParaRPr sz="9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en-GB" sz="6333"/>
              <a:t>https://t.me/eng_7kingdoms_bot</a:t>
            </a:r>
            <a:endParaRPr sz="633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Идея проекта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568800" y="1093850"/>
            <a:ext cx="80064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Создать чат-бот для дальнейшего изучения английского языка на базе мира Дж. Р. Р. Мартина: мир цикла “Песнь льда и пламени”, сериал “Игра престолов”. Также упоминается “Пламя и кровь” и “Дом дракона”</a:t>
            </a:r>
            <a:endParaRPr sz="2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solidFill>
                  <a:srgbClr val="24292F"/>
                </a:solidFill>
                <a:highlight>
                  <a:srgbClr val="FFFFFF"/>
                </a:highlight>
              </a:rPr>
              <a:t>ЗАДАЧИ ПРОЕКТА</a:t>
            </a:r>
            <a:endParaRPr sz="4400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Oswald"/>
              <a:buAutoNum type="arabicPeriod"/>
            </a:pPr>
            <a:r>
              <a:rPr lang="en-GB" sz="2000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Помощь людям в самостоятельном изучении английского языка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Oswald"/>
              <a:buAutoNum type="arabicPeriod"/>
            </a:pPr>
            <a:r>
              <a:rPr lang="en-GB" sz="2000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Создать комфортную для этого среду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Oswald"/>
              <a:buAutoNum type="arabicPeriod"/>
            </a:pPr>
            <a:r>
              <a:rPr lang="en-GB" sz="2000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Отобрать и структурировать контент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23400" y="167900"/>
            <a:ext cx="8208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GB"/>
              <a:t>создание чат-бота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1053200"/>
            <a:ext cx="85206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 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Задача: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Собрать корпус лексики, грамматических правил и оформить его в контент для изучения.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Источники: открытые источники сети интернет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3725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Структура чат-бота</a:t>
            </a:r>
            <a:endParaRPr/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Приветствие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Выбор тематической категории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Вывод контента по одной случайной структурной единице тематической группы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Навигация с помощью кнопок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35722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</a:rPr>
              <a:t>ДАЛЬНЕЙШАЯ РАБОТА НАД ЧАT-БОТОМ</a:t>
            </a:r>
            <a:endParaRPr/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Дополнить данные другими форматами контента 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Улучшить качество и скорость работы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Oswald"/>
              <a:buAutoNum type="arabicPeriod"/>
            </a:pPr>
            <a:r>
              <a:rPr lang="en-GB">
                <a:solidFill>
                  <a:srgbClr val="24292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Задействовать новые способы ввода/вывода информации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292850"/>
            <a:ext cx="88323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1106000"/>
            <a:ext cx="85206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