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  <p:embeddedFont>
      <p:font typeface="Montserrat Medium"/>
      <p:regular r:id="rId22"/>
      <p:bold r:id="rId23"/>
      <p:italic r:id="rId24"/>
      <p:boldItalic r:id="rId25"/>
    </p:embeddedFont>
    <p:embeddedFont>
      <p:font typeface="Sarala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MontserratMedium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MontserratMedium-italic.fntdata"/><Relationship Id="rId23" Type="http://schemas.openxmlformats.org/officeDocument/2006/relationships/font" Target="fonts/MontserratMedium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Sarala-regular.fntdata"/><Relationship Id="rId25" Type="http://schemas.openxmlformats.org/officeDocument/2006/relationships/font" Target="fonts/MontserratMedium-boldItalic.fntdata"/><Relationship Id="rId27" Type="http://schemas.openxmlformats.org/officeDocument/2006/relationships/font" Target="fonts/Sarala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889fcc274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889fcc274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71fdc4dfe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71fdc4dfe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2e742ea9c2_1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22e742ea9c2_1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71fdc4dfea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71fdc4dfea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22e742ea9c2_8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22e742ea9c2_8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889fcc274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889fcc274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IRENE: 2 / 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ALBA: 3 / 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PAULA: introduction + T.C. / 1 / 6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70e318683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70e318683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2e742ea9c2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2e742ea9c2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71fdc4dfea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71fdc4dfea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71fdc4dfea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71fdc4dfea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71fdc4dfea_0_5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71fdc4dfea_0_5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71fdc4dfea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71fdc4dfea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Fronted: UI (to build the app components), Navigation library (to navigate between </a:t>
            </a:r>
            <a:r>
              <a:rPr lang="en"/>
              <a:t>different</a:t>
            </a:r>
            <a:r>
              <a:rPr lang="en"/>
              <a:t> screens and views), API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Backend: the backend server that handles the business logic and serves as the API for the mobile app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Extended: …. And the other extra features that we can add later on to upgrade the app.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the S</a:t>
            </a:r>
            <a:r>
              <a:rPr lang="en"/>
              <a:t>ecurity and hardening interfaces to </a:t>
            </a:r>
            <a:r>
              <a:rPr lang="en"/>
              <a:t>secure</a:t>
            </a:r>
            <a:r>
              <a:rPr lang="en"/>
              <a:t> our </a:t>
            </a:r>
            <a:r>
              <a:rPr lang="en"/>
              <a:t>platform with firewalls.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2e742ea9c2_1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22e742ea9c2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s://www.freepik.com/home" TargetMode="External"/><Relationship Id="rId5" Type="http://schemas.openxmlformats.org/officeDocument/2006/relationships/hyperlink" Target="https://stories.freepik.com/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600663" y="3049987"/>
            <a:ext cx="3771000" cy="4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8430775" y="0"/>
            <a:ext cx="713100" cy="356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570800" y="980253"/>
            <a:ext cx="3720000" cy="220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5200"/>
              <a:buFont typeface="Sarala"/>
              <a:buNone/>
              <a:defRPr sz="5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2"/>
          <p:cNvSpPr/>
          <p:nvPr/>
        </p:nvSpPr>
        <p:spPr>
          <a:xfrm>
            <a:off x="125" y="4063975"/>
            <a:ext cx="2175600" cy="723600"/>
          </a:xfrm>
          <a:prstGeom prst="rect">
            <a:avLst/>
          </a:prstGeom>
          <a:solidFill>
            <a:srgbClr val="F6B1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13225" y="0"/>
            <a:ext cx="4178400" cy="356400"/>
          </a:xfrm>
          <a:prstGeom prst="rect">
            <a:avLst/>
          </a:prstGeom>
          <a:solidFill>
            <a:srgbClr val="F6B1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8430775" y="0"/>
            <a:ext cx="713100" cy="356400"/>
          </a:xfrm>
          <a:prstGeom prst="rect">
            <a:avLst/>
          </a:prstGeom>
          <a:solidFill>
            <a:srgbClr val="FF725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6853800" y="4787100"/>
            <a:ext cx="2290500" cy="356400"/>
          </a:xfrm>
          <a:prstGeom prst="rect">
            <a:avLst/>
          </a:prstGeom>
          <a:solidFill>
            <a:srgbClr val="F6B1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1946840" y="1774892"/>
            <a:ext cx="6619800" cy="144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8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1900825" y="3105792"/>
            <a:ext cx="6619800" cy="3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42900" lvl="1" marL="91440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ctr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ctr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ctr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ctr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ctr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65" name="Google Shape;65;p11"/>
          <p:cNvSpPr/>
          <p:nvPr/>
        </p:nvSpPr>
        <p:spPr>
          <a:xfrm>
            <a:off x="4572000" y="-10600"/>
            <a:ext cx="4572000" cy="729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1"/>
          <p:cNvSpPr/>
          <p:nvPr/>
        </p:nvSpPr>
        <p:spPr>
          <a:xfrm>
            <a:off x="4572000" y="4415325"/>
            <a:ext cx="4572000" cy="729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1"/>
          <p:cNvSpPr/>
          <p:nvPr/>
        </p:nvSpPr>
        <p:spPr>
          <a:xfrm>
            <a:off x="6853800" y="4807300"/>
            <a:ext cx="2290200" cy="353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SECTION_TITLE_AND_DESCRIPTION_1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/>
          <p:nvPr/>
        </p:nvSpPr>
        <p:spPr>
          <a:xfrm>
            <a:off x="0" y="1756525"/>
            <a:ext cx="9144000" cy="337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3"/>
          <p:cNvSpPr txBox="1"/>
          <p:nvPr>
            <p:ph type="title"/>
          </p:nvPr>
        </p:nvSpPr>
        <p:spPr>
          <a:xfrm>
            <a:off x="661250" y="2573524"/>
            <a:ext cx="24006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2" name="Google Shape;72;p13"/>
          <p:cNvSpPr txBox="1"/>
          <p:nvPr>
            <p:ph idx="1" type="subTitle"/>
          </p:nvPr>
        </p:nvSpPr>
        <p:spPr>
          <a:xfrm>
            <a:off x="661250" y="2897968"/>
            <a:ext cx="2400600" cy="3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3" name="Google Shape;73;p13"/>
          <p:cNvSpPr txBox="1"/>
          <p:nvPr>
            <p:ph hasCustomPrompt="1" idx="2" type="title"/>
          </p:nvPr>
        </p:nvSpPr>
        <p:spPr>
          <a:xfrm>
            <a:off x="970850" y="2239374"/>
            <a:ext cx="1781400" cy="37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4" name="Google Shape;74;p13"/>
          <p:cNvSpPr txBox="1"/>
          <p:nvPr>
            <p:ph idx="3" type="title"/>
          </p:nvPr>
        </p:nvSpPr>
        <p:spPr>
          <a:xfrm>
            <a:off x="3371700" y="2573524"/>
            <a:ext cx="24006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5" name="Google Shape;75;p13"/>
          <p:cNvSpPr txBox="1"/>
          <p:nvPr>
            <p:ph idx="4" type="subTitle"/>
          </p:nvPr>
        </p:nvSpPr>
        <p:spPr>
          <a:xfrm>
            <a:off x="3371700" y="2897968"/>
            <a:ext cx="2400600" cy="3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6" name="Google Shape;76;p13"/>
          <p:cNvSpPr txBox="1"/>
          <p:nvPr>
            <p:ph hasCustomPrompt="1" idx="5" type="title"/>
          </p:nvPr>
        </p:nvSpPr>
        <p:spPr>
          <a:xfrm>
            <a:off x="3681300" y="2239374"/>
            <a:ext cx="1781400" cy="37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3"/>
          <p:cNvSpPr txBox="1"/>
          <p:nvPr>
            <p:ph idx="6" type="title"/>
          </p:nvPr>
        </p:nvSpPr>
        <p:spPr>
          <a:xfrm>
            <a:off x="6082150" y="2573524"/>
            <a:ext cx="24006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8" name="Google Shape;78;p13"/>
          <p:cNvSpPr txBox="1"/>
          <p:nvPr>
            <p:ph idx="7" type="subTitle"/>
          </p:nvPr>
        </p:nvSpPr>
        <p:spPr>
          <a:xfrm>
            <a:off x="6082150" y="2897968"/>
            <a:ext cx="2400600" cy="3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9" name="Google Shape;79;p13"/>
          <p:cNvSpPr txBox="1"/>
          <p:nvPr>
            <p:ph hasCustomPrompt="1" idx="8" type="title"/>
          </p:nvPr>
        </p:nvSpPr>
        <p:spPr>
          <a:xfrm>
            <a:off x="6391750" y="2239374"/>
            <a:ext cx="1781400" cy="37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13"/>
          <p:cNvSpPr txBox="1"/>
          <p:nvPr>
            <p:ph idx="9" type="title"/>
          </p:nvPr>
        </p:nvSpPr>
        <p:spPr>
          <a:xfrm>
            <a:off x="661250" y="3836962"/>
            <a:ext cx="24006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81" name="Google Shape;81;p13"/>
          <p:cNvSpPr txBox="1"/>
          <p:nvPr>
            <p:ph idx="13" type="subTitle"/>
          </p:nvPr>
        </p:nvSpPr>
        <p:spPr>
          <a:xfrm>
            <a:off x="661250" y="4161414"/>
            <a:ext cx="2400600" cy="3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2" name="Google Shape;82;p13"/>
          <p:cNvSpPr txBox="1"/>
          <p:nvPr>
            <p:ph hasCustomPrompt="1" idx="14" type="title"/>
          </p:nvPr>
        </p:nvSpPr>
        <p:spPr>
          <a:xfrm>
            <a:off x="970850" y="3502812"/>
            <a:ext cx="1781400" cy="37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3" name="Google Shape;83;p13"/>
          <p:cNvSpPr txBox="1"/>
          <p:nvPr>
            <p:ph idx="15" type="title"/>
          </p:nvPr>
        </p:nvSpPr>
        <p:spPr>
          <a:xfrm>
            <a:off x="3371700" y="3836962"/>
            <a:ext cx="24006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84" name="Google Shape;84;p13"/>
          <p:cNvSpPr txBox="1"/>
          <p:nvPr>
            <p:ph idx="16" type="subTitle"/>
          </p:nvPr>
        </p:nvSpPr>
        <p:spPr>
          <a:xfrm>
            <a:off x="3371700" y="4161414"/>
            <a:ext cx="2400600" cy="3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5" name="Google Shape;85;p13"/>
          <p:cNvSpPr txBox="1"/>
          <p:nvPr>
            <p:ph hasCustomPrompt="1" idx="17" type="title"/>
          </p:nvPr>
        </p:nvSpPr>
        <p:spPr>
          <a:xfrm>
            <a:off x="3681300" y="3502812"/>
            <a:ext cx="1781400" cy="37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/>
          <p:nvPr>
            <p:ph idx="18" type="title"/>
          </p:nvPr>
        </p:nvSpPr>
        <p:spPr>
          <a:xfrm>
            <a:off x="6082150" y="3836962"/>
            <a:ext cx="24006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87" name="Google Shape;87;p13"/>
          <p:cNvSpPr txBox="1"/>
          <p:nvPr>
            <p:ph idx="19" type="subTitle"/>
          </p:nvPr>
        </p:nvSpPr>
        <p:spPr>
          <a:xfrm>
            <a:off x="6082150" y="4161414"/>
            <a:ext cx="2400600" cy="3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8" name="Google Shape;88;p13"/>
          <p:cNvSpPr txBox="1"/>
          <p:nvPr>
            <p:ph hasCustomPrompt="1" idx="20" type="title"/>
          </p:nvPr>
        </p:nvSpPr>
        <p:spPr>
          <a:xfrm>
            <a:off x="6391750" y="3502812"/>
            <a:ext cx="1781400" cy="37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9" name="Google Shape;89;p13"/>
          <p:cNvSpPr txBox="1"/>
          <p:nvPr>
            <p:ph idx="21" type="title"/>
          </p:nvPr>
        </p:nvSpPr>
        <p:spPr>
          <a:xfrm>
            <a:off x="596975" y="655216"/>
            <a:ext cx="79500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90" name="Google Shape;90;p13"/>
          <p:cNvSpPr/>
          <p:nvPr/>
        </p:nvSpPr>
        <p:spPr>
          <a:xfrm>
            <a:off x="8784650" y="0"/>
            <a:ext cx="359100" cy="356400"/>
          </a:xfrm>
          <a:prstGeom prst="rect">
            <a:avLst/>
          </a:prstGeom>
          <a:solidFill>
            <a:srgbClr val="F6B1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3"/>
          <p:cNvSpPr/>
          <p:nvPr/>
        </p:nvSpPr>
        <p:spPr>
          <a:xfrm>
            <a:off x="0" y="1603600"/>
            <a:ext cx="713100" cy="356400"/>
          </a:xfrm>
          <a:prstGeom prst="rect">
            <a:avLst/>
          </a:prstGeom>
          <a:solidFill>
            <a:srgbClr val="F6B1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">
  <p:cSld name="SECTION_TITLE_AND_DESCRIPTION_1_1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813650" y="2961130"/>
            <a:ext cx="24006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4" name="Google Shape;94;p14"/>
          <p:cNvSpPr txBox="1"/>
          <p:nvPr>
            <p:ph idx="1" type="subTitle"/>
          </p:nvPr>
        </p:nvSpPr>
        <p:spPr>
          <a:xfrm>
            <a:off x="813650" y="3280291"/>
            <a:ext cx="2400600" cy="5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5" name="Google Shape;95;p14"/>
          <p:cNvSpPr txBox="1"/>
          <p:nvPr>
            <p:ph idx="2" type="title"/>
          </p:nvPr>
        </p:nvSpPr>
        <p:spPr>
          <a:xfrm>
            <a:off x="3371700" y="2961130"/>
            <a:ext cx="24006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6" name="Google Shape;96;p14"/>
          <p:cNvSpPr txBox="1"/>
          <p:nvPr>
            <p:ph idx="3" type="subTitle"/>
          </p:nvPr>
        </p:nvSpPr>
        <p:spPr>
          <a:xfrm>
            <a:off x="3371700" y="3280291"/>
            <a:ext cx="2400600" cy="5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7" name="Google Shape;97;p14"/>
          <p:cNvSpPr txBox="1"/>
          <p:nvPr>
            <p:ph idx="4" type="title"/>
          </p:nvPr>
        </p:nvSpPr>
        <p:spPr>
          <a:xfrm>
            <a:off x="5929750" y="2961130"/>
            <a:ext cx="24006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8" name="Google Shape;98;p14"/>
          <p:cNvSpPr txBox="1"/>
          <p:nvPr>
            <p:ph idx="5" type="subTitle"/>
          </p:nvPr>
        </p:nvSpPr>
        <p:spPr>
          <a:xfrm>
            <a:off x="5929750" y="3280291"/>
            <a:ext cx="2400600" cy="5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9" name="Google Shape;99;p14"/>
          <p:cNvSpPr/>
          <p:nvPr/>
        </p:nvSpPr>
        <p:spPr>
          <a:xfrm>
            <a:off x="0" y="4419900"/>
            <a:ext cx="9144000" cy="72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4"/>
          <p:cNvSpPr txBox="1"/>
          <p:nvPr>
            <p:ph idx="6" type="title"/>
          </p:nvPr>
        </p:nvSpPr>
        <p:spPr>
          <a:xfrm>
            <a:off x="596975" y="655216"/>
            <a:ext cx="79500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101" name="Google Shape;101;p14"/>
          <p:cNvSpPr/>
          <p:nvPr/>
        </p:nvSpPr>
        <p:spPr>
          <a:xfrm>
            <a:off x="8430775" y="0"/>
            <a:ext cx="713100" cy="356400"/>
          </a:xfrm>
          <a:prstGeom prst="rect">
            <a:avLst/>
          </a:prstGeom>
          <a:solidFill>
            <a:srgbClr val="FF725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SECTION_TITLE_AND_DESCRIPTION_1_1_1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/>
          <p:nvPr/>
        </p:nvSpPr>
        <p:spPr>
          <a:xfrm>
            <a:off x="712175" y="3051975"/>
            <a:ext cx="7730400" cy="358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5"/>
          <p:cNvSpPr/>
          <p:nvPr/>
        </p:nvSpPr>
        <p:spPr>
          <a:xfrm>
            <a:off x="5300" y="0"/>
            <a:ext cx="9144000" cy="719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5"/>
          <p:cNvSpPr/>
          <p:nvPr/>
        </p:nvSpPr>
        <p:spPr>
          <a:xfrm>
            <a:off x="5300" y="4416875"/>
            <a:ext cx="9144000" cy="767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5"/>
          <p:cNvSpPr txBox="1"/>
          <p:nvPr>
            <p:ph type="title"/>
          </p:nvPr>
        </p:nvSpPr>
        <p:spPr>
          <a:xfrm>
            <a:off x="3277050" y="3007434"/>
            <a:ext cx="2589900" cy="4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07" name="Google Shape;107;p15"/>
          <p:cNvSpPr txBox="1"/>
          <p:nvPr>
            <p:ph idx="1" type="subTitle"/>
          </p:nvPr>
        </p:nvSpPr>
        <p:spPr>
          <a:xfrm>
            <a:off x="1551975" y="1688475"/>
            <a:ext cx="6040200" cy="14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08" name="Google Shape;108;p15"/>
          <p:cNvSpPr/>
          <p:nvPr/>
        </p:nvSpPr>
        <p:spPr>
          <a:xfrm>
            <a:off x="7592175" y="4775700"/>
            <a:ext cx="1557000" cy="36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5"/>
          <p:cNvSpPr/>
          <p:nvPr/>
        </p:nvSpPr>
        <p:spPr>
          <a:xfrm>
            <a:off x="5300" y="541150"/>
            <a:ext cx="706800" cy="356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of text 1">
  <p:cSld name="TITLE_ONLY_1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/>
          <p:nvPr/>
        </p:nvSpPr>
        <p:spPr>
          <a:xfrm>
            <a:off x="4470525" y="3701400"/>
            <a:ext cx="4673400" cy="940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6"/>
          <p:cNvSpPr/>
          <p:nvPr/>
        </p:nvSpPr>
        <p:spPr>
          <a:xfrm>
            <a:off x="5111875" y="0"/>
            <a:ext cx="4032000" cy="425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6"/>
          <p:cNvSpPr txBox="1"/>
          <p:nvPr>
            <p:ph type="title"/>
          </p:nvPr>
        </p:nvSpPr>
        <p:spPr>
          <a:xfrm>
            <a:off x="5462775" y="1331400"/>
            <a:ext cx="2320800" cy="126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114" name="Google Shape;114;p16"/>
          <p:cNvSpPr txBox="1"/>
          <p:nvPr>
            <p:ph idx="1" type="subTitle"/>
          </p:nvPr>
        </p:nvSpPr>
        <p:spPr>
          <a:xfrm>
            <a:off x="5449675" y="2549700"/>
            <a:ext cx="2346900" cy="126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6"/>
          <p:cNvSpPr/>
          <p:nvPr/>
        </p:nvSpPr>
        <p:spPr>
          <a:xfrm>
            <a:off x="0" y="0"/>
            <a:ext cx="713100" cy="71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6"/>
          <p:cNvSpPr/>
          <p:nvPr/>
        </p:nvSpPr>
        <p:spPr>
          <a:xfrm>
            <a:off x="0" y="4786500"/>
            <a:ext cx="1491900" cy="357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of text 2">
  <p:cSld name="TITLE_ONLY_1_1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/>
          <p:nvPr/>
        </p:nvSpPr>
        <p:spPr>
          <a:xfrm flipH="1">
            <a:off x="0" y="3701400"/>
            <a:ext cx="4518600" cy="940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7"/>
          <p:cNvSpPr/>
          <p:nvPr/>
        </p:nvSpPr>
        <p:spPr>
          <a:xfrm flipH="1">
            <a:off x="50" y="0"/>
            <a:ext cx="4032000" cy="425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7"/>
          <p:cNvSpPr/>
          <p:nvPr/>
        </p:nvSpPr>
        <p:spPr>
          <a:xfrm flipH="1">
            <a:off x="8430825" y="0"/>
            <a:ext cx="713100" cy="71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7"/>
          <p:cNvSpPr/>
          <p:nvPr/>
        </p:nvSpPr>
        <p:spPr>
          <a:xfrm flipH="1">
            <a:off x="7652025" y="4786500"/>
            <a:ext cx="1491900" cy="357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7"/>
          <p:cNvSpPr txBox="1"/>
          <p:nvPr>
            <p:ph type="title"/>
          </p:nvPr>
        </p:nvSpPr>
        <p:spPr>
          <a:xfrm>
            <a:off x="1312150" y="1331500"/>
            <a:ext cx="2417400" cy="126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123" name="Google Shape;123;p17"/>
          <p:cNvSpPr txBox="1"/>
          <p:nvPr>
            <p:ph idx="1" type="subTitle"/>
          </p:nvPr>
        </p:nvSpPr>
        <p:spPr>
          <a:xfrm>
            <a:off x="1332300" y="2549613"/>
            <a:ext cx="2376900" cy="126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wo Columns">
  <p:cSld name="SECTION_TITLE_AND_DESCRIPTION_1_1_2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/>
          <p:nvPr/>
        </p:nvSpPr>
        <p:spPr>
          <a:xfrm>
            <a:off x="712550" y="2307375"/>
            <a:ext cx="3141300" cy="2836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8"/>
          <p:cNvSpPr/>
          <p:nvPr/>
        </p:nvSpPr>
        <p:spPr>
          <a:xfrm>
            <a:off x="5289448" y="2307375"/>
            <a:ext cx="3141300" cy="2836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8"/>
          <p:cNvSpPr txBox="1"/>
          <p:nvPr>
            <p:ph type="title"/>
          </p:nvPr>
        </p:nvSpPr>
        <p:spPr>
          <a:xfrm>
            <a:off x="1082306" y="2838793"/>
            <a:ext cx="24006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8" name="Google Shape;128;p18"/>
          <p:cNvSpPr txBox="1"/>
          <p:nvPr>
            <p:ph idx="1" type="subTitle"/>
          </p:nvPr>
        </p:nvSpPr>
        <p:spPr>
          <a:xfrm>
            <a:off x="1082306" y="3333294"/>
            <a:ext cx="2400600" cy="9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9" name="Google Shape;129;p18"/>
          <p:cNvSpPr txBox="1"/>
          <p:nvPr>
            <p:ph idx="2" type="title"/>
          </p:nvPr>
        </p:nvSpPr>
        <p:spPr>
          <a:xfrm>
            <a:off x="5653500" y="2838793"/>
            <a:ext cx="24006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0" name="Google Shape;130;p18"/>
          <p:cNvSpPr txBox="1"/>
          <p:nvPr>
            <p:ph idx="3" type="subTitle"/>
          </p:nvPr>
        </p:nvSpPr>
        <p:spPr>
          <a:xfrm>
            <a:off x="5653500" y="3333294"/>
            <a:ext cx="2400600" cy="9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1" name="Google Shape;131;p18"/>
          <p:cNvSpPr txBox="1"/>
          <p:nvPr>
            <p:ph idx="4" type="title"/>
          </p:nvPr>
        </p:nvSpPr>
        <p:spPr>
          <a:xfrm>
            <a:off x="596975" y="655216"/>
            <a:ext cx="79500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132" name="Google Shape;132;p18"/>
          <p:cNvSpPr/>
          <p:nvPr/>
        </p:nvSpPr>
        <p:spPr>
          <a:xfrm>
            <a:off x="0" y="4772325"/>
            <a:ext cx="9144000" cy="3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8"/>
          <p:cNvSpPr/>
          <p:nvPr/>
        </p:nvSpPr>
        <p:spPr>
          <a:xfrm flipH="1">
            <a:off x="8433163" y="0"/>
            <a:ext cx="707700" cy="367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8"/>
          <p:cNvSpPr/>
          <p:nvPr/>
        </p:nvSpPr>
        <p:spPr>
          <a:xfrm flipH="1">
            <a:off x="3088" y="0"/>
            <a:ext cx="707700" cy="724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Four Columns ">
  <p:cSld name="SECTION_TITLE_AND_DESCRIPTION_1_1_3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/>
          <p:nvPr>
            <p:ph type="title"/>
          </p:nvPr>
        </p:nvSpPr>
        <p:spPr>
          <a:xfrm>
            <a:off x="923550" y="2104063"/>
            <a:ext cx="21909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7" name="Google Shape;137;p19"/>
          <p:cNvSpPr txBox="1"/>
          <p:nvPr>
            <p:ph idx="1" type="subTitle"/>
          </p:nvPr>
        </p:nvSpPr>
        <p:spPr>
          <a:xfrm>
            <a:off x="923550" y="2475136"/>
            <a:ext cx="21909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8" name="Google Shape;138;p19"/>
          <p:cNvSpPr txBox="1"/>
          <p:nvPr>
            <p:ph idx="2" type="title"/>
          </p:nvPr>
        </p:nvSpPr>
        <p:spPr>
          <a:xfrm>
            <a:off x="923550" y="3506341"/>
            <a:ext cx="21909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9" name="Google Shape;139;p19"/>
          <p:cNvSpPr txBox="1"/>
          <p:nvPr>
            <p:ph idx="3" type="subTitle"/>
          </p:nvPr>
        </p:nvSpPr>
        <p:spPr>
          <a:xfrm>
            <a:off x="923550" y="3877413"/>
            <a:ext cx="21909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0" name="Google Shape;140;p19"/>
          <p:cNvSpPr txBox="1"/>
          <p:nvPr>
            <p:ph idx="4" type="title"/>
          </p:nvPr>
        </p:nvSpPr>
        <p:spPr>
          <a:xfrm>
            <a:off x="6029625" y="2104063"/>
            <a:ext cx="21909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1" name="Google Shape;141;p19"/>
          <p:cNvSpPr txBox="1"/>
          <p:nvPr>
            <p:ph idx="5" type="subTitle"/>
          </p:nvPr>
        </p:nvSpPr>
        <p:spPr>
          <a:xfrm>
            <a:off x="6029625" y="2475137"/>
            <a:ext cx="21909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2" name="Google Shape;142;p19"/>
          <p:cNvSpPr txBox="1"/>
          <p:nvPr>
            <p:ph idx="6" type="title"/>
          </p:nvPr>
        </p:nvSpPr>
        <p:spPr>
          <a:xfrm>
            <a:off x="6029625" y="3506343"/>
            <a:ext cx="21909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3" name="Google Shape;143;p19"/>
          <p:cNvSpPr txBox="1"/>
          <p:nvPr>
            <p:ph idx="7" type="subTitle"/>
          </p:nvPr>
        </p:nvSpPr>
        <p:spPr>
          <a:xfrm>
            <a:off x="6029625" y="3877414"/>
            <a:ext cx="21909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4" name="Google Shape;144;p19"/>
          <p:cNvSpPr txBox="1"/>
          <p:nvPr>
            <p:ph idx="8" type="title"/>
          </p:nvPr>
        </p:nvSpPr>
        <p:spPr>
          <a:xfrm>
            <a:off x="596975" y="655216"/>
            <a:ext cx="79500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145" name="Google Shape;145;p19"/>
          <p:cNvSpPr/>
          <p:nvPr/>
        </p:nvSpPr>
        <p:spPr>
          <a:xfrm>
            <a:off x="5575" y="-5125"/>
            <a:ext cx="707700" cy="145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9"/>
          <p:cNvSpPr/>
          <p:nvPr/>
        </p:nvSpPr>
        <p:spPr>
          <a:xfrm>
            <a:off x="8435675" y="719350"/>
            <a:ext cx="707700" cy="145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9"/>
          <p:cNvSpPr/>
          <p:nvPr/>
        </p:nvSpPr>
        <p:spPr>
          <a:xfrm>
            <a:off x="5575" y="4783500"/>
            <a:ext cx="707700" cy="36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1">
  <p:cSld name="SECTION_TITLE_AND_DESCRIPTION_1_1_4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/>
          <p:nvPr/>
        </p:nvSpPr>
        <p:spPr>
          <a:xfrm>
            <a:off x="0" y="4776850"/>
            <a:ext cx="9144000" cy="362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0"/>
          <p:cNvSpPr txBox="1"/>
          <p:nvPr>
            <p:ph type="title"/>
          </p:nvPr>
        </p:nvSpPr>
        <p:spPr>
          <a:xfrm>
            <a:off x="596975" y="655216"/>
            <a:ext cx="79500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4573925" y="350"/>
            <a:ext cx="45702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 txBox="1"/>
          <p:nvPr>
            <p:ph type="title"/>
          </p:nvPr>
        </p:nvSpPr>
        <p:spPr>
          <a:xfrm>
            <a:off x="4836250" y="2931900"/>
            <a:ext cx="4035300" cy="66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4300">
                <a:solidFill>
                  <a:schemeClr val="lt1"/>
                </a:solidFill>
              </a:defRPr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3"/>
          <p:cNvSpPr txBox="1"/>
          <p:nvPr>
            <p:ph hasCustomPrompt="1" idx="2" type="title"/>
          </p:nvPr>
        </p:nvSpPr>
        <p:spPr>
          <a:xfrm>
            <a:off x="5786125" y="956698"/>
            <a:ext cx="2135400" cy="197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5277425" y="3594000"/>
            <a:ext cx="3152700" cy="5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2" name="Google Shape;22;p3"/>
          <p:cNvSpPr/>
          <p:nvPr/>
        </p:nvSpPr>
        <p:spPr>
          <a:xfrm>
            <a:off x="-10850" y="-5125"/>
            <a:ext cx="724200" cy="724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/>
          <p:nvPr/>
        </p:nvSpPr>
        <p:spPr>
          <a:xfrm>
            <a:off x="6853800" y="4776850"/>
            <a:ext cx="2300400" cy="363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3"/>
          <p:cNvSpPr/>
          <p:nvPr/>
        </p:nvSpPr>
        <p:spPr>
          <a:xfrm>
            <a:off x="-10850" y="4776850"/>
            <a:ext cx="724200" cy="363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2">
  <p:cSld name="SECTION_TITLE_AND_DESCRIPTION_1_1_4_2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/>
          <p:nvPr/>
        </p:nvSpPr>
        <p:spPr>
          <a:xfrm>
            <a:off x="0" y="719350"/>
            <a:ext cx="713100" cy="4419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1"/>
          <p:cNvSpPr/>
          <p:nvPr/>
        </p:nvSpPr>
        <p:spPr>
          <a:xfrm>
            <a:off x="8430775" y="2571750"/>
            <a:ext cx="713100" cy="25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1"/>
          <p:cNvSpPr/>
          <p:nvPr/>
        </p:nvSpPr>
        <p:spPr>
          <a:xfrm>
            <a:off x="8430775" y="-1600"/>
            <a:ext cx="713100" cy="720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1"/>
          <p:cNvSpPr txBox="1"/>
          <p:nvPr>
            <p:ph type="title"/>
          </p:nvPr>
        </p:nvSpPr>
        <p:spPr>
          <a:xfrm>
            <a:off x="596975" y="655216"/>
            <a:ext cx="79500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ix Columns">
  <p:cSld name="SECTION_TITLE_AND_DESCRIPTION_1_2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/>
          <p:nvPr/>
        </p:nvSpPr>
        <p:spPr>
          <a:xfrm>
            <a:off x="5300" y="2162570"/>
            <a:ext cx="9133500" cy="447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2"/>
          <p:cNvSpPr/>
          <p:nvPr/>
        </p:nvSpPr>
        <p:spPr>
          <a:xfrm>
            <a:off x="5300" y="3502195"/>
            <a:ext cx="9133500" cy="447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2"/>
          <p:cNvSpPr/>
          <p:nvPr/>
        </p:nvSpPr>
        <p:spPr>
          <a:xfrm>
            <a:off x="5300" y="0"/>
            <a:ext cx="9133500" cy="1754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2"/>
          <p:cNvSpPr txBox="1"/>
          <p:nvPr>
            <p:ph type="title"/>
          </p:nvPr>
        </p:nvSpPr>
        <p:spPr>
          <a:xfrm>
            <a:off x="986300" y="2162570"/>
            <a:ext cx="20553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61" name="Google Shape;161;p22"/>
          <p:cNvSpPr txBox="1"/>
          <p:nvPr>
            <p:ph idx="1" type="subTitle"/>
          </p:nvPr>
        </p:nvSpPr>
        <p:spPr>
          <a:xfrm>
            <a:off x="813650" y="2609843"/>
            <a:ext cx="2400600" cy="6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2" name="Google Shape;162;p22"/>
          <p:cNvSpPr txBox="1"/>
          <p:nvPr>
            <p:ph idx="2" type="title"/>
          </p:nvPr>
        </p:nvSpPr>
        <p:spPr>
          <a:xfrm>
            <a:off x="3544350" y="2162570"/>
            <a:ext cx="20553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63" name="Google Shape;163;p22"/>
          <p:cNvSpPr txBox="1"/>
          <p:nvPr>
            <p:ph idx="3" type="subTitle"/>
          </p:nvPr>
        </p:nvSpPr>
        <p:spPr>
          <a:xfrm>
            <a:off x="3371700" y="2609843"/>
            <a:ext cx="2400600" cy="6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4" name="Google Shape;164;p22"/>
          <p:cNvSpPr txBox="1"/>
          <p:nvPr>
            <p:ph idx="4" type="title"/>
          </p:nvPr>
        </p:nvSpPr>
        <p:spPr>
          <a:xfrm>
            <a:off x="6102400" y="2162570"/>
            <a:ext cx="20553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65" name="Google Shape;165;p22"/>
          <p:cNvSpPr txBox="1"/>
          <p:nvPr>
            <p:ph idx="5" type="subTitle"/>
          </p:nvPr>
        </p:nvSpPr>
        <p:spPr>
          <a:xfrm>
            <a:off x="5929750" y="2609843"/>
            <a:ext cx="2400600" cy="6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6" name="Google Shape;166;p22"/>
          <p:cNvSpPr txBox="1"/>
          <p:nvPr>
            <p:ph idx="6" type="title"/>
          </p:nvPr>
        </p:nvSpPr>
        <p:spPr>
          <a:xfrm>
            <a:off x="986300" y="3502195"/>
            <a:ext cx="20553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67" name="Google Shape;167;p22"/>
          <p:cNvSpPr txBox="1"/>
          <p:nvPr>
            <p:ph idx="7" type="subTitle"/>
          </p:nvPr>
        </p:nvSpPr>
        <p:spPr>
          <a:xfrm>
            <a:off x="813650" y="3949481"/>
            <a:ext cx="2400600" cy="6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8" name="Google Shape;168;p22"/>
          <p:cNvSpPr txBox="1"/>
          <p:nvPr>
            <p:ph idx="8" type="title"/>
          </p:nvPr>
        </p:nvSpPr>
        <p:spPr>
          <a:xfrm>
            <a:off x="3544350" y="3502195"/>
            <a:ext cx="20553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69" name="Google Shape;169;p22"/>
          <p:cNvSpPr txBox="1"/>
          <p:nvPr>
            <p:ph idx="9" type="subTitle"/>
          </p:nvPr>
        </p:nvSpPr>
        <p:spPr>
          <a:xfrm>
            <a:off x="3371700" y="3949481"/>
            <a:ext cx="2400600" cy="6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0" name="Google Shape;170;p22"/>
          <p:cNvSpPr txBox="1"/>
          <p:nvPr>
            <p:ph idx="13" type="title"/>
          </p:nvPr>
        </p:nvSpPr>
        <p:spPr>
          <a:xfrm>
            <a:off x="6102400" y="3502195"/>
            <a:ext cx="20553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71" name="Google Shape;171;p22"/>
          <p:cNvSpPr txBox="1"/>
          <p:nvPr>
            <p:ph idx="14" type="subTitle"/>
          </p:nvPr>
        </p:nvSpPr>
        <p:spPr>
          <a:xfrm>
            <a:off x="5929750" y="3949481"/>
            <a:ext cx="2400600" cy="6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2" name="Google Shape;172;p22"/>
          <p:cNvSpPr txBox="1"/>
          <p:nvPr>
            <p:ph idx="15" type="title"/>
          </p:nvPr>
        </p:nvSpPr>
        <p:spPr>
          <a:xfrm>
            <a:off x="596975" y="655216"/>
            <a:ext cx="79500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173" name="Google Shape;173;p22"/>
          <p:cNvSpPr/>
          <p:nvPr/>
        </p:nvSpPr>
        <p:spPr>
          <a:xfrm>
            <a:off x="7926175" y="0"/>
            <a:ext cx="1217700" cy="362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2"/>
          <p:cNvSpPr/>
          <p:nvPr/>
        </p:nvSpPr>
        <p:spPr>
          <a:xfrm>
            <a:off x="0" y="1028700"/>
            <a:ext cx="713100" cy="362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 + credits">
  <p:cSld name="TITLE_1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3"/>
          <p:cNvSpPr/>
          <p:nvPr/>
        </p:nvSpPr>
        <p:spPr>
          <a:xfrm>
            <a:off x="0" y="0"/>
            <a:ext cx="38874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3"/>
          <p:cNvSpPr txBox="1"/>
          <p:nvPr>
            <p:ph type="ctrTitle"/>
          </p:nvPr>
        </p:nvSpPr>
        <p:spPr>
          <a:xfrm>
            <a:off x="592425" y="594400"/>
            <a:ext cx="2691300" cy="139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Font typeface="Work Sans ExtraBold"/>
              <a:buNone/>
              <a:defRPr sz="5000"/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8" name="Google Shape;178;p23"/>
          <p:cNvSpPr txBox="1"/>
          <p:nvPr>
            <p:ph idx="1" type="subTitle"/>
          </p:nvPr>
        </p:nvSpPr>
        <p:spPr>
          <a:xfrm>
            <a:off x="592423" y="1908225"/>
            <a:ext cx="2691300" cy="10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79" name="Google Shape;179;p23"/>
          <p:cNvSpPr txBox="1"/>
          <p:nvPr/>
        </p:nvSpPr>
        <p:spPr>
          <a:xfrm>
            <a:off x="602175" y="3532850"/>
            <a:ext cx="2691300" cy="6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infographics &amp; images by </a:t>
            </a: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and illustrations by </a:t>
            </a: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Stories</a:t>
            </a:r>
            <a:endParaRPr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 </a:t>
            </a:r>
            <a:endParaRPr sz="85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80" name="Google Shape;180;p23"/>
          <p:cNvGrpSpPr/>
          <p:nvPr/>
        </p:nvGrpSpPr>
        <p:grpSpPr>
          <a:xfrm>
            <a:off x="0" y="0"/>
            <a:ext cx="9143975" cy="5143500"/>
            <a:chOff x="0" y="0"/>
            <a:chExt cx="9143975" cy="5143500"/>
          </a:xfrm>
        </p:grpSpPr>
        <p:sp>
          <p:nvSpPr>
            <p:cNvPr id="181" name="Google Shape;181;p23"/>
            <p:cNvSpPr/>
            <p:nvPr/>
          </p:nvSpPr>
          <p:spPr>
            <a:xfrm>
              <a:off x="3538075" y="0"/>
              <a:ext cx="3315900" cy="719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3"/>
            <p:cNvSpPr/>
            <p:nvPr/>
          </p:nvSpPr>
          <p:spPr>
            <a:xfrm>
              <a:off x="8430775" y="0"/>
              <a:ext cx="713100" cy="356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3"/>
            <p:cNvSpPr/>
            <p:nvPr/>
          </p:nvSpPr>
          <p:spPr>
            <a:xfrm>
              <a:off x="0" y="4787100"/>
              <a:ext cx="713100" cy="356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3"/>
            <p:cNvSpPr/>
            <p:nvPr/>
          </p:nvSpPr>
          <p:spPr>
            <a:xfrm>
              <a:off x="7791875" y="4787100"/>
              <a:ext cx="1352100" cy="356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3"/>
            <p:cNvSpPr/>
            <p:nvPr/>
          </p:nvSpPr>
          <p:spPr>
            <a:xfrm>
              <a:off x="3887725" y="1075800"/>
              <a:ext cx="2293200" cy="356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idx="1" type="body"/>
          </p:nvPr>
        </p:nvSpPr>
        <p:spPr>
          <a:xfrm>
            <a:off x="611275" y="1423030"/>
            <a:ext cx="7921500" cy="31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Lato"/>
              <a:buChar char="●"/>
              <a:defRPr sz="1100"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Lato"/>
              <a:buChar char="○"/>
              <a:defRPr sz="1200"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Lato"/>
              <a:buChar char="■"/>
              <a:defRPr sz="1200"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Lato"/>
              <a:buChar char="●"/>
              <a:defRPr sz="1200"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Lato"/>
              <a:buChar char="○"/>
              <a:defRPr sz="1200"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Lato"/>
              <a:buChar char="■"/>
              <a:defRPr sz="1200"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Lato"/>
              <a:buChar char="●"/>
              <a:defRPr sz="1200"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Lato"/>
              <a:buChar char="○"/>
              <a:defRPr sz="1200"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555555"/>
              </a:buClr>
              <a:buSzPts val="1400"/>
              <a:buFont typeface="Lato"/>
              <a:buChar char="■"/>
              <a:defRPr sz="1200"/>
            </a:lvl9pPr>
          </a:lstStyle>
          <a:p/>
        </p:txBody>
      </p:sp>
      <p:sp>
        <p:nvSpPr>
          <p:cNvPr id="27" name="Google Shape;27;p4"/>
          <p:cNvSpPr/>
          <p:nvPr/>
        </p:nvSpPr>
        <p:spPr>
          <a:xfrm>
            <a:off x="0" y="0"/>
            <a:ext cx="713100" cy="72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4"/>
          <p:cNvSpPr/>
          <p:nvPr/>
        </p:nvSpPr>
        <p:spPr>
          <a:xfrm>
            <a:off x="0" y="4807300"/>
            <a:ext cx="9144000" cy="353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4"/>
          <p:cNvSpPr txBox="1"/>
          <p:nvPr>
            <p:ph type="title"/>
          </p:nvPr>
        </p:nvSpPr>
        <p:spPr>
          <a:xfrm>
            <a:off x="596975" y="655216"/>
            <a:ext cx="79500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0" name="Google Shape;30;p4"/>
          <p:cNvSpPr/>
          <p:nvPr/>
        </p:nvSpPr>
        <p:spPr>
          <a:xfrm>
            <a:off x="8430900" y="719350"/>
            <a:ext cx="713100" cy="723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idx="1" type="body"/>
          </p:nvPr>
        </p:nvSpPr>
        <p:spPr>
          <a:xfrm>
            <a:off x="606475" y="2293394"/>
            <a:ext cx="3365400" cy="23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 sz="1400"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5172150" y="2007458"/>
            <a:ext cx="3365400" cy="253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 sz="1400"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type="title"/>
          </p:nvPr>
        </p:nvSpPr>
        <p:spPr>
          <a:xfrm>
            <a:off x="596975" y="655216"/>
            <a:ext cx="79500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5" name="Google Shape;35;p5"/>
          <p:cNvSpPr/>
          <p:nvPr/>
        </p:nvSpPr>
        <p:spPr>
          <a:xfrm>
            <a:off x="0" y="0"/>
            <a:ext cx="713100" cy="356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8430750" y="4419900"/>
            <a:ext cx="713100" cy="72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596975" y="655216"/>
            <a:ext cx="79500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9" name="Google Shape;39;p6"/>
          <p:cNvSpPr/>
          <p:nvPr/>
        </p:nvSpPr>
        <p:spPr>
          <a:xfrm>
            <a:off x="5575" y="4771375"/>
            <a:ext cx="9144000" cy="367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6"/>
          <p:cNvSpPr/>
          <p:nvPr/>
        </p:nvSpPr>
        <p:spPr>
          <a:xfrm>
            <a:off x="5575" y="-5125"/>
            <a:ext cx="707700" cy="367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6"/>
          <p:cNvSpPr/>
          <p:nvPr/>
        </p:nvSpPr>
        <p:spPr>
          <a:xfrm>
            <a:off x="8435650" y="-5125"/>
            <a:ext cx="707700" cy="724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lt1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/>
          <p:nvPr/>
        </p:nvSpPr>
        <p:spPr>
          <a:xfrm>
            <a:off x="6853800" y="0"/>
            <a:ext cx="2290200" cy="72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7"/>
          <p:cNvSpPr txBox="1"/>
          <p:nvPr>
            <p:ph type="title"/>
          </p:nvPr>
        </p:nvSpPr>
        <p:spPr>
          <a:xfrm>
            <a:off x="609947" y="564207"/>
            <a:ext cx="2460000" cy="11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5" name="Google Shape;45;p7"/>
          <p:cNvSpPr txBox="1"/>
          <p:nvPr>
            <p:ph idx="1" type="subTitle"/>
          </p:nvPr>
        </p:nvSpPr>
        <p:spPr>
          <a:xfrm>
            <a:off x="609958" y="1659000"/>
            <a:ext cx="2290200" cy="18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6" name="Google Shape;46;p7"/>
          <p:cNvSpPr/>
          <p:nvPr/>
        </p:nvSpPr>
        <p:spPr>
          <a:xfrm>
            <a:off x="713225" y="4776850"/>
            <a:ext cx="6140700" cy="3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7"/>
          <p:cNvSpPr/>
          <p:nvPr/>
        </p:nvSpPr>
        <p:spPr>
          <a:xfrm>
            <a:off x="0" y="4050475"/>
            <a:ext cx="713100" cy="36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1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/>
          <p:nvPr>
            <p:ph type="title"/>
          </p:nvPr>
        </p:nvSpPr>
        <p:spPr>
          <a:xfrm>
            <a:off x="5354250" y="533873"/>
            <a:ext cx="2999100" cy="221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0" name="Google Shape;50;p8"/>
          <p:cNvSpPr/>
          <p:nvPr/>
        </p:nvSpPr>
        <p:spPr>
          <a:xfrm>
            <a:off x="0" y="0"/>
            <a:ext cx="713100" cy="723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8"/>
          <p:cNvSpPr/>
          <p:nvPr/>
        </p:nvSpPr>
        <p:spPr>
          <a:xfrm>
            <a:off x="6853800" y="3696300"/>
            <a:ext cx="2290200" cy="723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/>
          <p:nvPr>
            <p:ph idx="1" type="body"/>
          </p:nvPr>
        </p:nvSpPr>
        <p:spPr>
          <a:xfrm>
            <a:off x="490000" y="1977597"/>
            <a:ext cx="2686500" cy="186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indent="-317500" lvl="1" marL="9144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p9"/>
          <p:cNvSpPr txBox="1"/>
          <p:nvPr>
            <p:ph type="title"/>
          </p:nvPr>
        </p:nvSpPr>
        <p:spPr>
          <a:xfrm>
            <a:off x="599000" y="553250"/>
            <a:ext cx="2733300" cy="11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5" name="Google Shape;55;p9"/>
          <p:cNvSpPr/>
          <p:nvPr/>
        </p:nvSpPr>
        <p:spPr>
          <a:xfrm>
            <a:off x="11050" y="4424050"/>
            <a:ext cx="2279400" cy="719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9"/>
          <p:cNvSpPr/>
          <p:nvPr/>
        </p:nvSpPr>
        <p:spPr>
          <a:xfrm>
            <a:off x="8430775" y="4419900"/>
            <a:ext cx="713100" cy="71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/>
          <p:nvPr>
            <p:ph type="title"/>
          </p:nvPr>
        </p:nvSpPr>
        <p:spPr>
          <a:xfrm>
            <a:off x="596975" y="655216"/>
            <a:ext cx="79500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9" name="Google Shape;59;p10"/>
          <p:cNvSpPr/>
          <p:nvPr/>
        </p:nvSpPr>
        <p:spPr>
          <a:xfrm>
            <a:off x="2290350" y="2212200"/>
            <a:ext cx="4563600" cy="719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0"/>
          <p:cNvSpPr/>
          <p:nvPr/>
        </p:nvSpPr>
        <p:spPr>
          <a:xfrm>
            <a:off x="-8425" y="2212200"/>
            <a:ext cx="721500" cy="719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0"/>
          <p:cNvSpPr/>
          <p:nvPr/>
        </p:nvSpPr>
        <p:spPr>
          <a:xfrm>
            <a:off x="8428075" y="2212200"/>
            <a:ext cx="721500" cy="719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arala"/>
              <a:buNone/>
              <a:defRPr b="1" sz="3500">
                <a:solidFill>
                  <a:schemeClr val="dk1"/>
                </a:solidFill>
                <a:latin typeface="Sarala"/>
                <a:ea typeface="Sarala"/>
                <a:cs typeface="Sarala"/>
                <a:sym typeface="Saral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arala"/>
              <a:buNone/>
              <a:defRPr sz="2800">
                <a:solidFill>
                  <a:schemeClr val="dk2"/>
                </a:solidFill>
                <a:latin typeface="Sarala"/>
                <a:ea typeface="Sarala"/>
                <a:cs typeface="Sarala"/>
                <a:sym typeface="Saral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arala"/>
              <a:buNone/>
              <a:defRPr sz="2800">
                <a:solidFill>
                  <a:schemeClr val="dk2"/>
                </a:solidFill>
                <a:latin typeface="Sarala"/>
                <a:ea typeface="Sarala"/>
                <a:cs typeface="Sarala"/>
                <a:sym typeface="Saral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arala"/>
              <a:buNone/>
              <a:defRPr sz="2800">
                <a:solidFill>
                  <a:schemeClr val="dk2"/>
                </a:solidFill>
                <a:latin typeface="Sarala"/>
                <a:ea typeface="Sarala"/>
                <a:cs typeface="Sarala"/>
                <a:sym typeface="Saral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arala"/>
              <a:buNone/>
              <a:defRPr sz="2800">
                <a:solidFill>
                  <a:schemeClr val="dk2"/>
                </a:solidFill>
                <a:latin typeface="Sarala"/>
                <a:ea typeface="Sarala"/>
                <a:cs typeface="Sarala"/>
                <a:sym typeface="Saral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arala"/>
              <a:buNone/>
              <a:defRPr sz="2800">
                <a:solidFill>
                  <a:schemeClr val="dk2"/>
                </a:solidFill>
                <a:latin typeface="Sarala"/>
                <a:ea typeface="Sarala"/>
                <a:cs typeface="Sarala"/>
                <a:sym typeface="Saral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arala"/>
              <a:buNone/>
              <a:defRPr sz="2800">
                <a:solidFill>
                  <a:schemeClr val="dk2"/>
                </a:solidFill>
                <a:latin typeface="Sarala"/>
                <a:ea typeface="Sarala"/>
                <a:cs typeface="Sarala"/>
                <a:sym typeface="Saral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arala"/>
              <a:buNone/>
              <a:defRPr sz="2800">
                <a:solidFill>
                  <a:schemeClr val="dk2"/>
                </a:solidFill>
                <a:latin typeface="Sarala"/>
                <a:ea typeface="Sarala"/>
                <a:cs typeface="Sarala"/>
                <a:sym typeface="Saral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arala"/>
              <a:buNone/>
              <a:defRPr sz="2800">
                <a:solidFill>
                  <a:schemeClr val="dk2"/>
                </a:solidFill>
                <a:latin typeface="Sarala"/>
                <a:ea typeface="Sarala"/>
                <a:cs typeface="Sarala"/>
                <a:sym typeface="Saral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grandviewresearch.com/industry-analysis/pet-sitting-market" TargetMode="External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stories.freepik.com/illustration/profile-pic/rafiki/animate/?utm_source=slidesgo_template&amp;utm_medium=referral-link&amp;utm_campaign=sg_resources&amp;utm_content=stories#FF725E" TargetMode="External"/><Relationship Id="rId4" Type="http://schemas.openxmlformats.org/officeDocument/2006/relationships/image" Target="../media/image4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4"/>
          <p:cNvSpPr/>
          <p:nvPr/>
        </p:nvSpPr>
        <p:spPr>
          <a:xfrm>
            <a:off x="0" y="3878550"/>
            <a:ext cx="2175600" cy="723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4"/>
          <p:cNvSpPr txBox="1"/>
          <p:nvPr>
            <p:ph type="ctrTitle"/>
          </p:nvPr>
        </p:nvSpPr>
        <p:spPr>
          <a:xfrm>
            <a:off x="570800" y="980253"/>
            <a:ext cx="3720000" cy="220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</a:t>
            </a:r>
            <a:r>
              <a:rPr lang="en">
                <a:solidFill>
                  <a:schemeClr val="lt1"/>
                </a:solidFill>
              </a:rPr>
              <a:t> PROPOSAL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2" name="Google Shape;192;p24"/>
          <p:cNvSpPr txBox="1"/>
          <p:nvPr>
            <p:ph idx="1" type="subTitle"/>
          </p:nvPr>
        </p:nvSpPr>
        <p:spPr>
          <a:xfrm>
            <a:off x="218700" y="3932325"/>
            <a:ext cx="1956900" cy="8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</a:t>
            </a:r>
            <a:r>
              <a:rPr lang="en"/>
              <a:t>ENGINEERING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&lt;</a:t>
            </a:r>
            <a:r>
              <a:rPr b="1" lang="en"/>
              <a:t> 102-08 &gt;</a:t>
            </a:r>
            <a:endParaRPr b="1"/>
          </a:p>
        </p:txBody>
      </p:sp>
      <p:pic>
        <p:nvPicPr>
          <p:cNvPr id="193" name="Google Shape;19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6175" y="1206775"/>
            <a:ext cx="2729950" cy="272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Google Shape;294;p33"/>
          <p:cNvPicPr preferRelativeResize="0"/>
          <p:nvPr/>
        </p:nvPicPr>
        <p:blipFill rotWithShape="1">
          <a:blip r:embed="rId3">
            <a:alphaModFix/>
          </a:blip>
          <a:srcRect b="2249" l="4749" r="42186" t="4796"/>
          <a:stretch/>
        </p:blipFill>
        <p:spPr>
          <a:xfrm>
            <a:off x="2713700" y="132713"/>
            <a:ext cx="5485750" cy="4878075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95" name="Google Shape;295;p33"/>
          <p:cNvSpPr txBox="1"/>
          <p:nvPr>
            <p:ph type="title"/>
          </p:nvPr>
        </p:nvSpPr>
        <p:spPr>
          <a:xfrm>
            <a:off x="41025" y="1805850"/>
            <a:ext cx="2590500" cy="9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2"/>
                </a:solidFill>
              </a:rPr>
              <a:t>USER </a:t>
            </a:r>
            <a:r>
              <a:rPr lang="en" sz="2800">
                <a:solidFill>
                  <a:schemeClr val="lt2"/>
                </a:solidFill>
              </a:rPr>
              <a:t>POINT OF VIEW</a:t>
            </a:r>
            <a:endParaRPr sz="28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4"/>
          <p:cNvSpPr/>
          <p:nvPr/>
        </p:nvSpPr>
        <p:spPr>
          <a:xfrm>
            <a:off x="-110700" y="1717075"/>
            <a:ext cx="9254700" cy="319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301" name="Google Shape;301;p34"/>
          <p:cNvSpPr txBox="1"/>
          <p:nvPr>
            <p:ph idx="4" type="title"/>
          </p:nvPr>
        </p:nvSpPr>
        <p:spPr>
          <a:xfrm>
            <a:off x="596975" y="198016"/>
            <a:ext cx="79500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INPUTS</a:t>
            </a:r>
            <a:r>
              <a:rPr lang="en"/>
              <a:t> </a:t>
            </a:r>
            <a:r>
              <a:rPr lang="en">
                <a:solidFill>
                  <a:schemeClr val="accent1"/>
                </a:solidFill>
              </a:rPr>
              <a:t>OUTPUTS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02" name="Google Shape;302;p34"/>
          <p:cNvSpPr/>
          <p:nvPr/>
        </p:nvSpPr>
        <p:spPr>
          <a:xfrm>
            <a:off x="3782525" y="1026688"/>
            <a:ext cx="1579200" cy="309300"/>
          </a:xfrm>
          <a:prstGeom prst="rightArrow">
            <a:avLst>
              <a:gd fmla="val 50000" name="adj1"/>
              <a:gd fmla="val 78548" name="adj2"/>
            </a:avLst>
          </a:prstGeom>
          <a:solidFill>
            <a:schemeClr val="accent3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34"/>
          <p:cNvSpPr/>
          <p:nvPr/>
        </p:nvSpPr>
        <p:spPr>
          <a:xfrm>
            <a:off x="5549500" y="1026569"/>
            <a:ext cx="2396400" cy="3093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Profile Information</a:t>
            </a:r>
            <a:endParaRPr b="1"/>
          </a:p>
        </p:txBody>
      </p:sp>
      <p:sp>
        <p:nvSpPr>
          <p:cNvPr id="304" name="Google Shape;304;p34"/>
          <p:cNvSpPr/>
          <p:nvPr/>
        </p:nvSpPr>
        <p:spPr>
          <a:xfrm>
            <a:off x="1198350" y="2090157"/>
            <a:ext cx="2396400" cy="3093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Sitter booking request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305" name="Google Shape;305;p34"/>
          <p:cNvSpPr/>
          <p:nvPr/>
        </p:nvSpPr>
        <p:spPr>
          <a:xfrm>
            <a:off x="3782525" y="2090188"/>
            <a:ext cx="1579200" cy="309300"/>
          </a:xfrm>
          <a:prstGeom prst="rightArrow">
            <a:avLst>
              <a:gd fmla="val 50000" name="adj1"/>
              <a:gd fmla="val 78548" name="adj2"/>
            </a:avLst>
          </a:prstGeom>
          <a:solidFill>
            <a:schemeClr val="accent3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34"/>
          <p:cNvSpPr/>
          <p:nvPr/>
        </p:nvSpPr>
        <p:spPr>
          <a:xfrm>
            <a:off x="5549500" y="2090044"/>
            <a:ext cx="2396400" cy="3093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Booking confirmation</a:t>
            </a:r>
            <a:endParaRPr b="1"/>
          </a:p>
        </p:txBody>
      </p:sp>
      <p:sp>
        <p:nvSpPr>
          <p:cNvPr id="307" name="Google Shape;307;p34"/>
          <p:cNvSpPr/>
          <p:nvPr/>
        </p:nvSpPr>
        <p:spPr>
          <a:xfrm>
            <a:off x="1198350" y="2621868"/>
            <a:ext cx="2396400" cy="3093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Payment information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308" name="Google Shape;308;p34"/>
          <p:cNvSpPr/>
          <p:nvPr/>
        </p:nvSpPr>
        <p:spPr>
          <a:xfrm>
            <a:off x="3782450" y="2621938"/>
            <a:ext cx="1579200" cy="309300"/>
          </a:xfrm>
          <a:prstGeom prst="rightArrow">
            <a:avLst>
              <a:gd fmla="val 50000" name="adj1"/>
              <a:gd fmla="val 78548" name="adj2"/>
            </a:avLst>
          </a:prstGeom>
          <a:solidFill>
            <a:schemeClr val="accent3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34"/>
          <p:cNvSpPr/>
          <p:nvPr/>
        </p:nvSpPr>
        <p:spPr>
          <a:xfrm>
            <a:off x="5549350" y="2621781"/>
            <a:ext cx="2396400" cy="3093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Payment </a:t>
            </a:r>
            <a:r>
              <a:rPr b="1" lang="en"/>
              <a:t>receipts</a:t>
            </a:r>
            <a:endParaRPr b="1"/>
          </a:p>
        </p:txBody>
      </p:sp>
      <p:sp>
        <p:nvSpPr>
          <p:cNvPr id="310" name="Google Shape;310;p34"/>
          <p:cNvSpPr/>
          <p:nvPr/>
        </p:nvSpPr>
        <p:spPr>
          <a:xfrm>
            <a:off x="1198200" y="1558432"/>
            <a:ext cx="2396400" cy="3093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Search criteria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311" name="Google Shape;311;p34"/>
          <p:cNvSpPr/>
          <p:nvPr/>
        </p:nvSpPr>
        <p:spPr>
          <a:xfrm>
            <a:off x="3782375" y="1558450"/>
            <a:ext cx="1579200" cy="309300"/>
          </a:xfrm>
          <a:prstGeom prst="rightArrow">
            <a:avLst>
              <a:gd fmla="val 50000" name="adj1"/>
              <a:gd fmla="val 78548" name="adj2"/>
            </a:avLst>
          </a:prstGeom>
          <a:solidFill>
            <a:schemeClr val="accent3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34"/>
          <p:cNvSpPr/>
          <p:nvPr/>
        </p:nvSpPr>
        <p:spPr>
          <a:xfrm>
            <a:off x="5549350" y="1558332"/>
            <a:ext cx="2396400" cy="3093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Search results</a:t>
            </a:r>
            <a:endParaRPr b="1"/>
          </a:p>
        </p:txBody>
      </p:sp>
      <p:sp>
        <p:nvSpPr>
          <p:cNvPr id="313" name="Google Shape;313;p34"/>
          <p:cNvSpPr/>
          <p:nvPr/>
        </p:nvSpPr>
        <p:spPr>
          <a:xfrm>
            <a:off x="1198350" y="1026694"/>
            <a:ext cx="2396400" cy="3093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User registration INFO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314" name="Google Shape;314;p34"/>
          <p:cNvSpPr/>
          <p:nvPr/>
        </p:nvSpPr>
        <p:spPr>
          <a:xfrm>
            <a:off x="3782600" y="3153813"/>
            <a:ext cx="1579200" cy="309300"/>
          </a:xfrm>
          <a:prstGeom prst="rightArrow">
            <a:avLst>
              <a:gd fmla="val 50000" name="adj1"/>
              <a:gd fmla="val 78548" name="adj2"/>
            </a:avLst>
          </a:prstGeom>
          <a:solidFill>
            <a:schemeClr val="accent3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34"/>
          <p:cNvSpPr/>
          <p:nvPr/>
        </p:nvSpPr>
        <p:spPr>
          <a:xfrm>
            <a:off x="5549575" y="3153694"/>
            <a:ext cx="2396400" cy="3093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Task confirmation</a:t>
            </a:r>
            <a:endParaRPr b="1"/>
          </a:p>
        </p:txBody>
      </p:sp>
      <p:sp>
        <p:nvSpPr>
          <p:cNvPr id="316" name="Google Shape;316;p34"/>
          <p:cNvSpPr/>
          <p:nvPr/>
        </p:nvSpPr>
        <p:spPr>
          <a:xfrm>
            <a:off x="1198275" y="3685557"/>
            <a:ext cx="2396400" cy="3093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Admin Dashboard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317" name="Google Shape;317;p34"/>
          <p:cNvSpPr/>
          <p:nvPr/>
        </p:nvSpPr>
        <p:spPr>
          <a:xfrm>
            <a:off x="3782450" y="3685575"/>
            <a:ext cx="1579200" cy="309300"/>
          </a:xfrm>
          <a:prstGeom prst="rightArrow">
            <a:avLst>
              <a:gd fmla="val 50000" name="adj1"/>
              <a:gd fmla="val 78548" name="adj2"/>
            </a:avLst>
          </a:prstGeom>
          <a:solidFill>
            <a:schemeClr val="accent3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34"/>
          <p:cNvSpPr/>
          <p:nvPr/>
        </p:nvSpPr>
        <p:spPr>
          <a:xfrm>
            <a:off x="5549425" y="3685457"/>
            <a:ext cx="2396400" cy="3093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Admin reports</a:t>
            </a:r>
            <a:endParaRPr b="1"/>
          </a:p>
        </p:txBody>
      </p:sp>
      <p:sp>
        <p:nvSpPr>
          <p:cNvPr id="319" name="Google Shape;319;p34"/>
          <p:cNvSpPr/>
          <p:nvPr/>
        </p:nvSpPr>
        <p:spPr>
          <a:xfrm>
            <a:off x="1198425" y="3153819"/>
            <a:ext cx="2396400" cy="3093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Sitter tasks done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320" name="Google Shape;320;p34"/>
          <p:cNvSpPr/>
          <p:nvPr/>
        </p:nvSpPr>
        <p:spPr>
          <a:xfrm>
            <a:off x="1198200" y="4217406"/>
            <a:ext cx="2396400" cy="3093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User rating and review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321" name="Google Shape;321;p34"/>
          <p:cNvSpPr/>
          <p:nvPr/>
        </p:nvSpPr>
        <p:spPr>
          <a:xfrm>
            <a:off x="3782300" y="4217475"/>
            <a:ext cx="1579200" cy="309300"/>
          </a:xfrm>
          <a:prstGeom prst="rightArrow">
            <a:avLst>
              <a:gd fmla="val 50000" name="adj1"/>
              <a:gd fmla="val 78548" name="adj2"/>
            </a:avLst>
          </a:prstGeom>
          <a:solidFill>
            <a:schemeClr val="accent3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34"/>
          <p:cNvSpPr/>
          <p:nvPr/>
        </p:nvSpPr>
        <p:spPr>
          <a:xfrm>
            <a:off x="5549200" y="4217325"/>
            <a:ext cx="2396400" cy="3093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Prev. ratings and reviews</a:t>
            </a:r>
            <a:endParaRPr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5"/>
          <p:cNvSpPr/>
          <p:nvPr/>
        </p:nvSpPr>
        <p:spPr>
          <a:xfrm>
            <a:off x="0" y="0"/>
            <a:ext cx="1232400" cy="16035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35"/>
          <p:cNvSpPr txBox="1"/>
          <p:nvPr>
            <p:ph idx="8" type="title"/>
          </p:nvPr>
        </p:nvSpPr>
        <p:spPr>
          <a:xfrm>
            <a:off x="596975" y="655216"/>
            <a:ext cx="79500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</a:t>
            </a:r>
            <a:r>
              <a:rPr lang="en">
                <a:solidFill>
                  <a:schemeClr val="accent1"/>
                </a:solidFill>
              </a:rPr>
              <a:t>CONCLUSION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29" name="Google Shape;329;p35"/>
          <p:cNvSpPr txBox="1"/>
          <p:nvPr>
            <p:ph type="title"/>
          </p:nvPr>
        </p:nvSpPr>
        <p:spPr>
          <a:xfrm>
            <a:off x="923550" y="1646863"/>
            <a:ext cx="21909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</a:t>
            </a:r>
            <a:r>
              <a:rPr lang="en"/>
              <a:t> 1</a:t>
            </a:r>
            <a:endParaRPr/>
          </a:p>
        </p:txBody>
      </p:sp>
      <p:sp>
        <p:nvSpPr>
          <p:cNvPr id="330" name="Google Shape;330;p35"/>
          <p:cNvSpPr txBox="1"/>
          <p:nvPr>
            <p:ph idx="1" type="subTitle"/>
          </p:nvPr>
        </p:nvSpPr>
        <p:spPr>
          <a:xfrm>
            <a:off x="923550" y="2017936"/>
            <a:ext cx="21909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Global usage app</a:t>
            </a:r>
            <a:endParaRPr/>
          </a:p>
        </p:txBody>
      </p:sp>
      <p:sp>
        <p:nvSpPr>
          <p:cNvPr id="331" name="Google Shape;331;p35"/>
          <p:cNvSpPr txBox="1"/>
          <p:nvPr>
            <p:ph idx="2" type="title"/>
          </p:nvPr>
        </p:nvSpPr>
        <p:spPr>
          <a:xfrm>
            <a:off x="923550" y="3049141"/>
            <a:ext cx="21909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</a:t>
            </a:r>
            <a:r>
              <a:rPr lang="en"/>
              <a:t> 3</a:t>
            </a:r>
            <a:endParaRPr/>
          </a:p>
        </p:txBody>
      </p:sp>
      <p:sp>
        <p:nvSpPr>
          <p:cNvPr id="332" name="Google Shape;332;p35"/>
          <p:cNvSpPr txBox="1"/>
          <p:nvPr>
            <p:ph idx="3" type="subTitle"/>
          </p:nvPr>
        </p:nvSpPr>
        <p:spPr>
          <a:xfrm>
            <a:off x="923550" y="3420230"/>
            <a:ext cx="2190900" cy="7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Being able to make future updates and upgrades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35"/>
          <p:cNvSpPr txBox="1"/>
          <p:nvPr>
            <p:ph idx="4" type="title"/>
          </p:nvPr>
        </p:nvSpPr>
        <p:spPr>
          <a:xfrm>
            <a:off x="6029625" y="1646863"/>
            <a:ext cx="21909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</a:t>
            </a:r>
            <a:r>
              <a:rPr lang="en"/>
              <a:t> 2</a:t>
            </a:r>
            <a:endParaRPr/>
          </a:p>
        </p:txBody>
      </p:sp>
      <p:sp>
        <p:nvSpPr>
          <p:cNvPr id="334" name="Google Shape;334;p35"/>
          <p:cNvSpPr txBox="1"/>
          <p:nvPr>
            <p:ph idx="5" type="subTitle"/>
          </p:nvPr>
        </p:nvSpPr>
        <p:spPr>
          <a:xfrm>
            <a:off x="6029625" y="2017937"/>
            <a:ext cx="21909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CAGR 11.52% (2022-2030)</a:t>
            </a:r>
            <a:endParaRPr/>
          </a:p>
        </p:txBody>
      </p:sp>
      <p:sp>
        <p:nvSpPr>
          <p:cNvPr id="335" name="Google Shape;335;p35"/>
          <p:cNvSpPr txBox="1"/>
          <p:nvPr>
            <p:ph idx="6" type="title"/>
          </p:nvPr>
        </p:nvSpPr>
        <p:spPr>
          <a:xfrm>
            <a:off x="6029625" y="3049143"/>
            <a:ext cx="21909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</a:t>
            </a:r>
            <a:r>
              <a:rPr lang="en"/>
              <a:t> 4</a:t>
            </a:r>
            <a:endParaRPr/>
          </a:p>
        </p:txBody>
      </p:sp>
      <p:sp>
        <p:nvSpPr>
          <p:cNvPr id="336" name="Google Shape;336;p35"/>
          <p:cNvSpPr txBox="1"/>
          <p:nvPr>
            <p:ph idx="7" type="subTitle"/>
          </p:nvPr>
        </p:nvSpPr>
        <p:spPr>
          <a:xfrm>
            <a:off x="6029625" y="3420214"/>
            <a:ext cx="21909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High profit in a short and long term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7" name="Google Shape;337;p35"/>
          <p:cNvGrpSpPr/>
          <p:nvPr/>
        </p:nvGrpSpPr>
        <p:grpSpPr>
          <a:xfrm>
            <a:off x="4762787" y="3075675"/>
            <a:ext cx="882300" cy="882300"/>
            <a:chOff x="4762787" y="3532875"/>
            <a:chExt cx="882300" cy="882300"/>
          </a:xfrm>
        </p:grpSpPr>
        <p:sp>
          <p:nvSpPr>
            <p:cNvPr id="338" name="Google Shape;338;p35"/>
            <p:cNvSpPr/>
            <p:nvPr/>
          </p:nvSpPr>
          <p:spPr>
            <a:xfrm>
              <a:off x="4762787" y="3532875"/>
              <a:ext cx="882300" cy="882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39" name="Google Shape;339;p35"/>
            <p:cNvGrpSpPr/>
            <p:nvPr/>
          </p:nvGrpSpPr>
          <p:grpSpPr>
            <a:xfrm>
              <a:off x="4993483" y="3768383"/>
              <a:ext cx="417905" cy="411296"/>
              <a:chOff x="2404875" y="3592725"/>
              <a:chExt cx="298525" cy="293825"/>
            </a:xfrm>
          </p:grpSpPr>
          <p:sp>
            <p:nvSpPr>
              <p:cNvPr id="340" name="Google Shape;340;p35"/>
              <p:cNvSpPr/>
              <p:nvPr/>
            </p:nvSpPr>
            <p:spPr>
              <a:xfrm>
                <a:off x="2404875" y="3747900"/>
                <a:ext cx="52775" cy="138650"/>
              </a:xfrm>
              <a:custGeom>
                <a:rect b="b" l="l" r="r" t="t"/>
                <a:pathLst>
                  <a:path extrusionOk="0" h="5546" w="2111">
                    <a:moveTo>
                      <a:pt x="378" y="0"/>
                    </a:moveTo>
                    <a:cubicBezTo>
                      <a:pt x="158" y="0"/>
                      <a:pt x="0" y="158"/>
                      <a:pt x="0" y="347"/>
                    </a:cubicBezTo>
                    <a:lnTo>
                      <a:pt x="0" y="5198"/>
                    </a:lnTo>
                    <a:cubicBezTo>
                      <a:pt x="0" y="5419"/>
                      <a:pt x="158" y="5545"/>
                      <a:pt x="378" y="5545"/>
                    </a:cubicBezTo>
                    <a:lnTo>
                      <a:pt x="1071" y="5545"/>
                    </a:lnTo>
                    <a:cubicBezTo>
                      <a:pt x="1670" y="5545"/>
                      <a:pt x="2111" y="5072"/>
                      <a:pt x="2111" y="4537"/>
                    </a:cubicBezTo>
                    <a:lnTo>
                      <a:pt x="2111" y="1040"/>
                    </a:lnTo>
                    <a:cubicBezTo>
                      <a:pt x="2111" y="441"/>
                      <a:pt x="1638" y="0"/>
                      <a:pt x="107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" name="Google Shape;341;p35"/>
              <p:cNvSpPr/>
              <p:nvPr/>
            </p:nvSpPr>
            <p:spPr>
              <a:xfrm>
                <a:off x="2458425" y="3592725"/>
                <a:ext cx="190625" cy="160700"/>
              </a:xfrm>
              <a:custGeom>
                <a:rect b="b" l="l" r="r" t="t"/>
                <a:pathLst>
                  <a:path extrusionOk="0" h="6428" w="7625">
                    <a:moveTo>
                      <a:pt x="3781" y="631"/>
                    </a:moveTo>
                    <a:cubicBezTo>
                      <a:pt x="3970" y="631"/>
                      <a:pt x="4128" y="788"/>
                      <a:pt x="4128" y="977"/>
                    </a:cubicBezTo>
                    <a:lnTo>
                      <a:pt x="4128" y="1418"/>
                    </a:lnTo>
                    <a:cubicBezTo>
                      <a:pt x="4380" y="1481"/>
                      <a:pt x="4569" y="1639"/>
                      <a:pt x="4758" y="1860"/>
                    </a:cubicBezTo>
                    <a:cubicBezTo>
                      <a:pt x="4884" y="2017"/>
                      <a:pt x="4884" y="2206"/>
                      <a:pt x="4726" y="2332"/>
                    </a:cubicBezTo>
                    <a:cubicBezTo>
                      <a:pt x="4657" y="2373"/>
                      <a:pt x="4583" y="2397"/>
                      <a:pt x="4510" y="2397"/>
                    </a:cubicBezTo>
                    <a:cubicBezTo>
                      <a:pt x="4416" y="2397"/>
                      <a:pt x="4325" y="2358"/>
                      <a:pt x="4254" y="2269"/>
                    </a:cubicBezTo>
                    <a:cubicBezTo>
                      <a:pt x="4114" y="2106"/>
                      <a:pt x="3957" y="2012"/>
                      <a:pt x="3821" y="2012"/>
                    </a:cubicBezTo>
                    <a:cubicBezTo>
                      <a:pt x="3773" y="2012"/>
                      <a:pt x="3728" y="2024"/>
                      <a:pt x="3687" y="2049"/>
                    </a:cubicBezTo>
                    <a:cubicBezTo>
                      <a:pt x="3592" y="2080"/>
                      <a:pt x="3466" y="2238"/>
                      <a:pt x="3466" y="2364"/>
                    </a:cubicBezTo>
                    <a:cubicBezTo>
                      <a:pt x="3466" y="2553"/>
                      <a:pt x="3624" y="2710"/>
                      <a:pt x="3813" y="2710"/>
                    </a:cubicBezTo>
                    <a:cubicBezTo>
                      <a:pt x="4411" y="2710"/>
                      <a:pt x="4852" y="3183"/>
                      <a:pt x="4852" y="3750"/>
                    </a:cubicBezTo>
                    <a:cubicBezTo>
                      <a:pt x="4852" y="4159"/>
                      <a:pt x="4600" y="4537"/>
                      <a:pt x="4222" y="4663"/>
                    </a:cubicBezTo>
                    <a:lnTo>
                      <a:pt x="4159" y="4663"/>
                    </a:lnTo>
                    <a:lnTo>
                      <a:pt x="4159" y="5073"/>
                    </a:lnTo>
                    <a:cubicBezTo>
                      <a:pt x="4159" y="5262"/>
                      <a:pt x="4002" y="5420"/>
                      <a:pt x="3813" y="5420"/>
                    </a:cubicBezTo>
                    <a:cubicBezTo>
                      <a:pt x="3624" y="5420"/>
                      <a:pt x="3466" y="5262"/>
                      <a:pt x="3466" y="5073"/>
                    </a:cubicBezTo>
                    <a:lnTo>
                      <a:pt x="3466" y="4663"/>
                    </a:lnTo>
                    <a:cubicBezTo>
                      <a:pt x="3277" y="4600"/>
                      <a:pt x="3119" y="4537"/>
                      <a:pt x="2962" y="4348"/>
                    </a:cubicBezTo>
                    <a:cubicBezTo>
                      <a:pt x="2836" y="4254"/>
                      <a:pt x="2804" y="4002"/>
                      <a:pt x="2962" y="3876"/>
                    </a:cubicBezTo>
                    <a:cubicBezTo>
                      <a:pt x="3013" y="3825"/>
                      <a:pt x="3108" y="3793"/>
                      <a:pt x="3206" y="3793"/>
                    </a:cubicBezTo>
                    <a:cubicBezTo>
                      <a:pt x="3290" y="3793"/>
                      <a:pt x="3376" y="3817"/>
                      <a:pt x="3435" y="3876"/>
                    </a:cubicBezTo>
                    <a:cubicBezTo>
                      <a:pt x="3549" y="3990"/>
                      <a:pt x="3679" y="4071"/>
                      <a:pt x="3803" y="4071"/>
                    </a:cubicBezTo>
                    <a:cubicBezTo>
                      <a:pt x="3850" y="4071"/>
                      <a:pt x="3895" y="4059"/>
                      <a:pt x="3939" y="4033"/>
                    </a:cubicBezTo>
                    <a:cubicBezTo>
                      <a:pt x="4065" y="4002"/>
                      <a:pt x="4128" y="3844"/>
                      <a:pt x="4128" y="3718"/>
                    </a:cubicBezTo>
                    <a:cubicBezTo>
                      <a:pt x="4128" y="3529"/>
                      <a:pt x="3970" y="3372"/>
                      <a:pt x="3781" y="3372"/>
                    </a:cubicBezTo>
                    <a:cubicBezTo>
                      <a:pt x="3182" y="3372"/>
                      <a:pt x="2741" y="2899"/>
                      <a:pt x="2741" y="2364"/>
                    </a:cubicBezTo>
                    <a:cubicBezTo>
                      <a:pt x="2741" y="1954"/>
                      <a:pt x="3025" y="1576"/>
                      <a:pt x="3435" y="1418"/>
                    </a:cubicBezTo>
                    <a:lnTo>
                      <a:pt x="3435" y="977"/>
                    </a:lnTo>
                    <a:cubicBezTo>
                      <a:pt x="3435" y="788"/>
                      <a:pt x="3592" y="631"/>
                      <a:pt x="3781" y="631"/>
                    </a:cubicBezTo>
                    <a:close/>
                    <a:moveTo>
                      <a:pt x="3813" y="1"/>
                    </a:moveTo>
                    <a:cubicBezTo>
                      <a:pt x="1733" y="1"/>
                      <a:pt x="0" y="1734"/>
                      <a:pt x="0" y="3813"/>
                    </a:cubicBezTo>
                    <a:cubicBezTo>
                      <a:pt x="0" y="4537"/>
                      <a:pt x="190" y="5231"/>
                      <a:pt x="536" y="5829"/>
                    </a:cubicBezTo>
                    <a:cubicBezTo>
                      <a:pt x="1009" y="5546"/>
                      <a:pt x="1544" y="5420"/>
                      <a:pt x="2080" y="5420"/>
                    </a:cubicBezTo>
                    <a:cubicBezTo>
                      <a:pt x="2146" y="5414"/>
                      <a:pt x="2213" y="5411"/>
                      <a:pt x="2279" y="5411"/>
                    </a:cubicBezTo>
                    <a:cubicBezTo>
                      <a:pt x="2936" y="5411"/>
                      <a:pt x="3587" y="5692"/>
                      <a:pt x="4159" y="6207"/>
                    </a:cubicBezTo>
                    <a:lnTo>
                      <a:pt x="5892" y="6207"/>
                    </a:lnTo>
                    <a:cubicBezTo>
                      <a:pt x="6144" y="6207"/>
                      <a:pt x="6364" y="6302"/>
                      <a:pt x="6585" y="6428"/>
                    </a:cubicBezTo>
                    <a:cubicBezTo>
                      <a:pt x="7215" y="5735"/>
                      <a:pt x="7625" y="4789"/>
                      <a:pt x="7625" y="3813"/>
                    </a:cubicBezTo>
                    <a:cubicBezTo>
                      <a:pt x="7625" y="1734"/>
                      <a:pt x="5892" y="1"/>
                      <a:pt x="381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" name="Google Shape;342;p35"/>
              <p:cNvSpPr/>
              <p:nvPr/>
            </p:nvSpPr>
            <p:spPr>
              <a:xfrm>
                <a:off x="2474975" y="3742775"/>
                <a:ext cx="228425" cy="125650"/>
              </a:xfrm>
              <a:custGeom>
                <a:rect b="b" l="l" r="r" t="t"/>
                <a:pathLst>
                  <a:path extrusionOk="0" h="5026" w="9137">
                    <a:moveTo>
                      <a:pt x="1422" y="0"/>
                    </a:moveTo>
                    <a:cubicBezTo>
                      <a:pt x="918" y="0"/>
                      <a:pt x="416" y="160"/>
                      <a:pt x="0" y="457"/>
                    </a:cubicBezTo>
                    <a:lnTo>
                      <a:pt x="0" y="5025"/>
                    </a:lnTo>
                    <a:lnTo>
                      <a:pt x="5230" y="5025"/>
                    </a:lnTo>
                    <a:cubicBezTo>
                      <a:pt x="5923" y="5025"/>
                      <a:pt x="6490" y="4679"/>
                      <a:pt x="6900" y="4143"/>
                    </a:cubicBezTo>
                    <a:lnTo>
                      <a:pt x="8916" y="1245"/>
                    </a:lnTo>
                    <a:cubicBezTo>
                      <a:pt x="9137" y="930"/>
                      <a:pt x="9074" y="489"/>
                      <a:pt x="8727" y="268"/>
                    </a:cubicBezTo>
                    <a:cubicBezTo>
                      <a:pt x="8633" y="221"/>
                      <a:pt x="8517" y="196"/>
                      <a:pt x="8398" y="196"/>
                    </a:cubicBezTo>
                    <a:cubicBezTo>
                      <a:pt x="8196" y="196"/>
                      <a:pt x="7983" y="268"/>
                      <a:pt x="7845" y="426"/>
                    </a:cubicBezTo>
                    <a:lnTo>
                      <a:pt x="5955" y="2726"/>
                    </a:lnTo>
                    <a:cubicBezTo>
                      <a:pt x="5829" y="2883"/>
                      <a:pt x="5545" y="2978"/>
                      <a:pt x="5419" y="2978"/>
                    </a:cubicBezTo>
                    <a:lnTo>
                      <a:pt x="3119" y="2978"/>
                    </a:lnTo>
                    <a:cubicBezTo>
                      <a:pt x="2899" y="2978"/>
                      <a:pt x="2741" y="2820"/>
                      <a:pt x="2741" y="2631"/>
                    </a:cubicBezTo>
                    <a:cubicBezTo>
                      <a:pt x="2741" y="2411"/>
                      <a:pt x="2899" y="2253"/>
                      <a:pt x="3119" y="2253"/>
                    </a:cubicBezTo>
                    <a:lnTo>
                      <a:pt x="5198" y="2253"/>
                    </a:lnTo>
                    <a:cubicBezTo>
                      <a:pt x="5576" y="2253"/>
                      <a:pt x="5923" y="1938"/>
                      <a:pt x="5923" y="1560"/>
                    </a:cubicBezTo>
                    <a:cubicBezTo>
                      <a:pt x="5923" y="1150"/>
                      <a:pt x="5576" y="835"/>
                      <a:pt x="5198" y="835"/>
                    </a:cubicBezTo>
                    <a:lnTo>
                      <a:pt x="3340" y="835"/>
                    </a:lnTo>
                    <a:cubicBezTo>
                      <a:pt x="3182" y="835"/>
                      <a:pt x="3088" y="741"/>
                      <a:pt x="2962" y="615"/>
                    </a:cubicBezTo>
                    <a:cubicBezTo>
                      <a:pt x="2773" y="426"/>
                      <a:pt x="2520" y="300"/>
                      <a:pt x="2300" y="174"/>
                    </a:cubicBezTo>
                    <a:cubicBezTo>
                      <a:pt x="2019" y="56"/>
                      <a:pt x="1720" y="0"/>
                      <a:pt x="14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43" name="Google Shape;343;p35"/>
          <p:cNvGrpSpPr/>
          <p:nvPr/>
        </p:nvGrpSpPr>
        <p:grpSpPr>
          <a:xfrm>
            <a:off x="4762787" y="1673400"/>
            <a:ext cx="882300" cy="882300"/>
            <a:chOff x="4762787" y="2130600"/>
            <a:chExt cx="882300" cy="882300"/>
          </a:xfrm>
        </p:grpSpPr>
        <p:sp>
          <p:nvSpPr>
            <p:cNvPr id="344" name="Google Shape;344;p35"/>
            <p:cNvSpPr/>
            <p:nvPr/>
          </p:nvSpPr>
          <p:spPr>
            <a:xfrm>
              <a:off x="4762787" y="2130600"/>
              <a:ext cx="882300" cy="882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45" name="Google Shape;345;p35"/>
            <p:cNvGrpSpPr/>
            <p:nvPr/>
          </p:nvGrpSpPr>
          <p:grpSpPr>
            <a:xfrm>
              <a:off x="4995524" y="2363506"/>
              <a:ext cx="416820" cy="416475"/>
              <a:chOff x="1310075" y="3980250"/>
              <a:chExt cx="297750" cy="297525"/>
            </a:xfrm>
          </p:grpSpPr>
          <p:sp>
            <p:nvSpPr>
              <p:cNvPr id="346" name="Google Shape;346;p35"/>
              <p:cNvSpPr/>
              <p:nvPr/>
            </p:nvSpPr>
            <p:spPr>
              <a:xfrm>
                <a:off x="1310075" y="3980250"/>
                <a:ext cx="297750" cy="297525"/>
              </a:xfrm>
              <a:custGeom>
                <a:rect b="b" l="l" r="r" t="t"/>
                <a:pathLst>
                  <a:path extrusionOk="0" h="11901" w="11910">
                    <a:moveTo>
                      <a:pt x="3844" y="4946"/>
                    </a:moveTo>
                    <a:cubicBezTo>
                      <a:pt x="4033" y="4946"/>
                      <a:pt x="4190" y="5104"/>
                      <a:pt x="4190" y="5293"/>
                    </a:cubicBezTo>
                    <a:lnTo>
                      <a:pt x="4190" y="6679"/>
                    </a:lnTo>
                    <a:cubicBezTo>
                      <a:pt x="4190" y="6868"/>
                      <a:pt x="4033" y="7026"/>
                      <a:pt x="3844" y="7026"/>
                    </a:cubicBezTo>
                    <a:lnTo>
                      <a:pt x="2458" y="7026"/>
                    </a:lnTo>
                    <a:cubicBezTo>
                      <a:pt x="2269" y="7026"/>
                      <a:pt x="2111" y="6868"/>
                      <a:pt x="2111" y="6679"/>
                    </a:cubicBezTo>
                    <a:lnTo>
                      <a:pt x="2111" y="5293"/>
                    </a:lnTo>
                    <a:cubicBezTo>
                      <a:pt x="2111" y="5104"/>
                      <a:pt x="2269" y="4946"/>
                      <a:pt x="2458" y="4946"/>
                    </a:cubicBezTo>
                    <a:close/>
                    <a:moveTo>
                      <a:pt x="6616" y="3560"/>
                    </a:moveTo>
                    <a:cubicBezTo>
                      <a:pt x="6837" y="3560"/>
                      <a:pt x="6994" y="3718"/>
                      <a:pt x="6994" y="3907"/>
                    </a:cubicBezTo>
                    <a:lnTo>
                      <a:pt x="6994" y="6679"/>
                    </a:lnTo>
                    <a:cubicBezTo>
                      <a:pt x="6994" y="6868"/>
                      <a:pt x="6837" y="7026"/>
                      <a:pt x="6616" y="7026"/>
                    </a:cubicBezTo>
                    <a:lnTo>
                      <a:pt x="5262" y="7026"/>
                    </a:lnTo>
                    <a:cubicBezTo>
                      <a:pt x="5041" y="7026"/>
                      <a:pt x="4884" y="6868"/>
                      <a:pt x="4884" y="6679"/>
                    </a:cubicBezTo>
                    <a:lnTo>
                      <a:pt x="4884" y="3907"/>
                    </a:lnTo>
                    <a:cubicBezTo>
                      <a:pt x="4884" y="3718"/>
                      <a:pt x="5041" y="3560"/>
                      <a:pt x="5262" y="3560"/>
                    </a:cubicBezTo>
                    <a:close/>
                    <a:moveTo>
                      <a:pt x="9389" y="2174"/>
                    </a:moveTo>
                    <a:cubicBezTo>
                      <a:pt x="9578" y="2174"/>
                      <a:pt x="9735" y="2331"/>
                      <a:pt x="9735" y="2520"/>
                    </a:cubicBezTo>
                    <a:lnTo>
                      <a:pt x="9735" y="6679"/>
                    </a:lnTo>
                    <a:cubicBezTo>
                      <a:pt x="9735" y="6868"/>
                      <a:pt x="9578" y="7026"/>
                      <a:pt x="9389" y="7026"/>
                    </a:cubicBezTo>
                    <a:lnTo>
                      <a:pt x="8003" y="7026"/>
                    </a:lnTo>
                    <a:cubicBezTo>
                      <a:pt x="7813" y="7026"/>
                      <a:pt x="7656" y="6868"/>
                      <a:pt x="7656" y="6679"/>
                    </a:cubicBezTo>
                    <a:lnTo>
                      <a:pt x="7656" y="2520"/>
                    </a:lnTo>
                    <a:cubicBezTo>
                      <a:pt x="7656" y="2331"/>
                      <a:pt x="7813" y="2174"/>
                      <a:pt x="8003" y="2174"/>
                    </a:cubicBezTo>
                    <a:close/>
                    <a:moveTo>
                      <a:pt x="5577" y="8412"/>
                    </a:moveTo>
                    <a:lnTo>
                      <a:pt x="5577" y="9105"/>
                    </a:lnTo>
                    <a:lnTo>
                      <a:pt x="5167" y="9105"/>
                    </a:lnTo>
                    <a:lnTo>
                      <a:pt x="5451" y="8412"/>
                    </a:lnTo>
                    <a:close/>
                    <a:moveTo>
                      <a:pt x="6396" y="8412"/>
                    </a:moveTo>
                    <a:lnTo>
                      <a:pt x="6679" y="9105"/>
                    </a:lnTo>
                    <a:lnTo>
                      <a:pt x="6270" y="9105"/>
                    </a:lnTo>
                    <a:lnTo>
                      <a:pt x="6270" y="8412"/>
                    </a:lnTo>
                    <a:close/>
                    <a:moveTo>
                      <a:pt x="5955" y="0"/>
                    </a:moveTo>
                    <a:cubicBezTo>
                      <a:pt x="5766" y="0"/>
                      <a:pt x="5608" y="158"/>
                      <a:pt x="5608" y="378"/>
                    </a:cubicBezTo>
                    <a:lnTo>
                      <a:pt x="5608" y="725"/>
                    </a:lnTo>
                    <a:lnTo>
                      <a:pt x="347" y="725"/>
                    </a:lnTo>
                    <a:cubicBezTo>
                      <a:pt x="158" y="725"/>
                      <a:pt x="0" y="882"/>
                      <a:pt x="0" y="1071"/>
                    </a:cubicBezTo>
                    <a:cubicBezTo>
                      <a:pt x="0" y="1260"/>
                      <a:pt x="158" y="1418"/>
                      <a:pt x="347" y="1418"/>
                    </a:cubicBezTo>
                    <a:lnTo>
                      <a:pt x="725" y="1418"/>
                    </a:lnTo>
                    <a:lnTo>
                      <a:pt x="725" y="7719"/>
                    </a:lnTo>
                    <a:lnTo>
                      <a:pt x="378" y="7719"/>
                    </a:lnTo>
                    <a:cubicBezTo>
                      <a:pt x="158" y="7719"/>
                      <a:pt x="0" y="7876"/>
                      <a:pt x="0" y="8097"/>
                    </a:cubicBezTo>
                    <a:cubicBezTo>
                      <a:pt x="0" y="8286"/>
                      <a:pt x="158" y="8443"/>
                      <a:pt x="378" y="8443"/>
                    </a:cubicBezTo>
                    <a:lnTo>
                      <a:pt x="4726" y="8443"/>
                    </a:lnTo>
                    <a:lnTo>
                      <a:pt x="3560" y="11436"/>
                    </a:lnTo>
                    <a:cubicBezTo>
                      <a:pt x="3466" y="11625"/>
                      <a:pt x="3560" y="11814"/>
                      <a:pt x="3749" y="11877"/>
                    </a:cubicBezTo>
                    <a:cubicBezTo>
                      <a:pt x="3788" y="11893"/>
                      <a:pt x="3831" y="11901"/>
                      <a:pt x="3876" y="11901"/>
                    </a:cubicBezTo>
                    <a:cubicBezTo>
                      <a:pt x="4016" y="11901"/>
                      <a:pt x="4167" y="11824"/>
                      <a:pt x="4190" y="11657"/>
                    </a:cubicBezTo>
                    <a:lnTo>
                      <a:pt x="4947" y="9830"/>
                    </a:lnTo>
                    <a:lnTo>
                      <a:pt x="5608" y="9830"/>
                    </a:lnTo>
                    <a:lnTo>
                      <a:pt x="5608" y="10838"/>
                    </a:lnTo>
                    <a:cubicBezTo>
                      <a:pt x="5608" y="11027"/>
                      <a:pt x="5766" y="11184"/>
                      <a:pt x="5955" y="11184"/>
                    </a:cubicBezTo>
                    <a:cubicBezTo>
                      <a:pt x="6144" y="11184"/>
                      <a:pt x="6301" y="11027"/>
                      <a:pt x="6301" y="10838"/>
                    </a:cubicBezTo>
                    <a:lnTo>
                      <a:pt x="6301" y="9830"/>
                    </a:lnTo>
                    <a:lnTo>
                      <a:pt x="6994" y="9830"/>
                    </a:lnTo>
                    <a:lnTo>
                      <a:pt x="7719" y="11657"/>
                    </a:lnTo>
                    <a:cubicBezTo>
                      <a:pt x="7791" y="11824"/>
                      <a:pt x="7916" y="11901"/>
                      <a:pt x="8042" y="11901"/>
                    </a:cubicBezTo>
                    <a:cubicBezTo>
                      <a:pt x="8082" y="11901"/>
                      <a:pt x="8122" y="11893"/>
                      <a:pt x="8160" y="11877"/>
                    </a:cubicBezTo>
                    <a:cubicBezTo>
                      <a:pt x="8349" y="11783"/>
                      <a:pt x="8444" y="11594"/>
                      <a:pt x="8349" y="11436"/>
                    </a:cubicBezTo>
                    <a:lnTo>
                      <a:pt x="7183" y="8443"/>
                    </a:lnTo>
                    <a:lnTo>
                      <a:pt x="11531" y="8443"/>
                    </a:lnTo>
                    <a:cubicBezTo>
                      <a:pt x="11752" y="8443"/>
                      <a:pt x="11909" y="8286"/>
                      <a:pt x="11909" y="8097"/>
                    </a:cubicBezTo>
                    <a:cubicBezTo>
                      <a:pt x="11909" y="7876"/>
                      <a:pt x="11752" y="7719"/>
                      <a:pt x="11531" y="7719"/>
                    </a:cubicBezTo>
                    <a:lnTo>
                      <a:pt x="11185" y="7719"/>
                    </a:lnTo>
                    <a:lnTo>
                      <a:pt x="11185" y="1418"/>
                    </a:lnTo>
                    <a:lnTo>
                      <a:pt x="11531" y="1418"/>
                    </a:lnTo>
                    <a:cubicBezTo>
                      <a:pt x="11752" y="1418"/>
                      <a:pt x="11909" y="1260"/>
                      <a:pt x="11909" y="1071"/>
                    </a:cubicBezTo>
                    <a:cubicBezTo>
                      <a:pt x="11909" y="882"/>
                      <a:pt x="11752" y="725"/>
                      <a:pt x="11531" y="725"/>
                    </a:cubicBezTo>
                    <a:lnTo>
                      <a:pt x="6301" y="725"/>
                    </a:lnTo>
                    <a:lnTo>
                      <a:pt x="6301" y="378"/>
                    </a:lnTo>
                    <a:cubicBezTo>
                      <a:pt x="6301" y="158"/>
                      <a:pt x="6144" y="0"/>
                      <a:pt x="59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" name="Google Shape;347;p35"/>
              <p:cNvSpPr/>
              <p:nvPr/>
            </p:nvSpPr>
            <p:spPr>
              <a:xfrm>
                <a:off x="1449475" y="4086575"/>
                <a:ext cx="17350" cy="52000"/>
              </a:xfrm>
              <a:custGeom>
                <a:rect b="b" l="l" r="r" t="t"/>
                <a:pathLst>
                  <a:path extrusionOk="0" h="2080" w="694">
                    <a:moveTo>
                      <a:pt x="1" y="0"/>
                    </a:moveTo>
                    <a:lnTo>
                      <a:pt x="1" y="2080"/>
                    </a:lnTo>
                    <a:lnTo>
                      <a:pt x="694" y="2080"/>
                    </a:lnTo>
                    <a:lnTo>
                      <a:pt x="69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" name="Google Shape;348;p35"/>
              <p:cNvSpPr/>
              <p:nvPr/>
            </p:nvSpPr>
            <p:spPr>
              <a:xfrm>
                <a:off x="1380175" y="4121225"/>
                <a:ext cx="17350" cy="17350"/>
              </a:xfrm>
              <a:custGeom>
                <a:rect b="b" l="l" r="r" t="t"/>
                <a:pathLst>
                  <a:path extrusionOk="0" h="694" w="694">
                    <a:moveTo>
                      <a:pt x="0" y="0"/>
                    </a:moveTo>
                    <a:lnTo>
                      <a:pt x="0" y="694"/>
                    </a:lnTo>
                    <a:lnTo>
                      <a:pt x="693" y="694"/>
                    </a:lnTo>
                    <a:lnTo>
                      <a:pt x="69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" name="Google Shape;349;p35"/>
              <p:cNvSpPr/>
              <p:nvPr/>
            </p:nvSpPr>
            <p:spPr>
              <a:xfrm>
                <a:off x="1518800" y="4051925"/>
                <a:ext cx="18125" cy="86650"/>
              </a:xfrm>
              <a:custGeom>
                <a:rect b="b" l="l" r="r" t="t"/>
                <a:pathLst>
                  <a:path extrusionOk="0" h="3466" w="725">
                    <a:moveTo>
                      <a:pt x="0" y="0"/>
                    </a:moveTo>
                    <a:lnTo>
                      <a:pt x="0" y="3466"/>
                    </a:lnTo>
                    <a:lnTo>
                      <a:pt x="725" y="3466"/>
                    </a:lnTo>
                    <a:lnTo>
                      <a:pt x="72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50" name="Google Shape;350;p35"/>
          <p:cNvGrpSpPr/>
          <p:nvPr/>
        </p:nvGrpSpPr>
        <p:grpSpPr>
          <a:xfrm>
            <a:off x="3492962" y="3075675"/>
            <a:ext cx="882300" cy="882300"/>
            <a:chOff x="3492962" y="3532875"/>
            <a:chExt cx="882300" cy="882300"/>
          </a:xfrm>
        </p:grpSpPr>
        <p:sp>
          <p:nvSpPr>
            <p:cNvPr id="351" name="Google Shape;351;p35"/>
            <p:cNvSpPr/>
            <p:nvPr/>
          </p:nvSpPr>
          <p:spPr>
            <a:xfrm>
              <a:off x="3492962" y="3532875"/>
              <a:ext cx="882300" cy="882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52" name="Google Shape;352;p35"/>
            <p:cNvGrpSpPr/>
            <p:nvPr/>
          </p:nvGrpSpPr>
          <p:grpSpPr>
            <a:xfrm>
              <a:off x="3732420" y="3767296"/>
              <a:ext cx="412376" cy="413466"/>
              <a:chOff x="1674750" y="3254050"/>
              <a:chExt cx="294575" cy="295375"/>
            </a:xfrm>
          </p:grpSpPr>
          <p:sp>
            <p:nvSpPr>
              <p:cNvPr id="353" name="Google Shape;353;p35"/>
              <p:cNvSpPr/>
              <p:nvPr/>
            </p:nvSpPr>
            <p:spPr>
              <a:xfrm>
                <a:off x="1691275" y="3351700"/>
                <a:ext cx="278050" cy="197725"/>
              </a:xfrm>
              <a:custGeom>
                <a:rect b="b" l="l" r="r" t="t"/>
                <a:pathLst>
                  <a:path extrusionOk="0" h="7909" w="11122">
                    <a:moveTo>
                      <a:pt x="10535" y="0"/>
                    </a:moveTo>
                    <a:cubicBezTo>
                      <a:pt x="10489" y="0"/>
                      <a:pt x="10442" y="10"/>
                      <a:pt x="10397" y="33"/>
                    </a:cubicBezTo>
                    <a:cubicBezTo>
                      <a:pt x="10208" y="64"/>
                      <a:pt x="10114" y="253"/>
                      <a:pt x="10177" y="474"/>
                    </a:cubicBezTo>
                    <a:cubicBezTo>
                      <a:pt x="10334" y="978"/>
                      <a:pt x="10429" y="1482"/>
                      <a:pt x="10429" y="1986"/>
                    </a:cubicBezTo>
                    <a:cubicBezTo>
                      <a:pt x="10429" y="4885"/>
                      <a:pt x="8066" y="7247"/>
                      <a:pt x="5199" y="7247"/>
                    </a:cubicBezTo>
                    <a:cubicBezTo>
                      <a:pt x="3561" y="7247"/>
                      <a:pt x="2017" y="6397"/>
                      <a:pt x="1072" y="5137"/>
                    </a:cubicBezTo>
                    <a:lnTo>
                      <a:pt x="1733" y="5137"/>
                    </a:lnTo>
                    <a:cubicBezTo>
                      <a:pt x="1922" y="5137"/>
                      <a:pt x="2080" y="4979"/>
                      <a:pt x="2080" y="4790"/>
                    </a:cubicBezTo>
                    <a:cubicBezTo>
                      <a:pt x="2080" y="4601"/>
                      <a:pt x="1922" y="4443"/>
                      <a:pt x="1733" y="4443"/>
                    </a:cubicBezTo>
                    <a:lnTo>
                      <a:pt x="347" y="4443"/>
                    </a:lnTo>
                    <a:cubicBezTo>
                      <a:pt x="158" y="4443"/>
                      <a:pt x="1" y="4601"/>
                      <a:pt x="1" y="4790"/>
                    </a:cubicBezTo>
                    <a:lnTo>
                      <a:pt x="1" y="6176"/>
                    </a:lnTo>
                    <a:cubicBezTo>
                      <a:pt x="1" y="6365"/>
                      <a:pt x="158" y="6523"/>
                      <a:pt x="347" y="6523"/>
                    </a:cubicBezTo>
                    <a:cubicBezTo>
                      <a:pt x="536" y="6523"/>
                      <a:pt x="694" y="6365"/>
                      <a:pt x="694" y="6176"/>
                    </a:cubicBezTo>
                    <a:lnTo>
                      <a:pt x="694" y="5767"/>
                    </a:lnTo>
                    <a:cubicBezTo>
                      <a:pt x="1796" y="7090"/>
                      <a:pt x="3466" y="7909"/>
                      <a:pt x="5199" y="7909"/>
                    </a:cubicBezTo>
                    <a:cubicBezTo>
                      <a:pt x="8412" y="7909"/>
                      <a:pt x="11122" y="5231"/>
                      <a:pt x="11122" y="1986"/>
                    </a:cubicBezTo>
                    <a:cubicBezTo>
                      <a:pt x="11122" y="1419"/>
                      <a:pt x="10996" y="820"/>
                      <a:pt x="10838" y="222"/>
                    </a:cubicBezTo>
                    <a:cubicBezTo>
                      <a:pt x="10814" y="102"/>
                      <a:pt x="10681" y="0"/>
                      <a:pt x="1053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" name="Google Shape;354;p35"/>
              <p:cNvSpPr/>
              <p:nvPr/>
            </p:nvSpPr>
            <p:spPr>
              <a:xfrm>
                <a:off x="1674750" y="3254050"/>
                <a:ext cx="277250" cy="197900"/>
              </a:xfrm>
              <a:custGeom>
                <a:rect b="b" l="l" r="r" t="t"/>
                <a:pathLst>
                  <a:path extrusionOk="0" h="7916" w="11090">
                    <a:moveTo>
                      <a:pt x="5891" y="1"/>
                    </a:moveTo>
                    <a:cubicBezTo>
                      <a:pt x="2678" y="1"/>
                      <a:pt x="0" y="2679"/>
                      <a:pt x="0" y="5892"/>
                    </a:cubicBezTo>
                    <a:cubicBezTo>
                      <a:pt x="0" y="6491"/>
                      <a:pt x="126" y="7089"/>
                      <a:pt x="284" y="7656"/>
                    </a:cubicBezTo>
                    <a:cubicBezTo>
                      <a:pt x="310" y="7842"/>
                      <a:pt x="448" y="7916"/>
                      <a:pt x="604" y="7916"/>
                    </a:cubicBezTo>
                    <a:cubicBezTo>
                      <a:pt x="633" y="7916"/>
                      <a:pt x="663" y="7913"/>
                      <a:pt x="693" y="7908"/>
                    </a:cubicBezTo>
                    <a:cubicBezTo>
                      <a:pt x="882" y="7877"/>
                      <a:pt x="977" y="7656"/>
                      <a:pt x="945" y="7467"/>
                    </a:cubicBezTo>
                    <a:cubicBezTo>
                      <a:pt x="788" y="6963"/>
                      <a:pt x="662" y="6459"/>
                      <a:pt x="662" y="5892"/>
                    </a:cubicBezTo>
                    <a:cubicBezTo>
                      <a:pt x="662" y="3025"/>
                      <a:pt x="3025" y="662"/>
                      <a:pt x="5891" y="662"/>
                    </a:cubicBezTo>
                    <a:cubicBezTo>
                      <a:pt x="7561" y="662"/>
                      <a:pt x="9105" y="1481"/>
                      <a:pt x="10050" y="2742"/>
                    </a:cubicBezTo>
                    <a:lnTo>
                      <a:pt x="9357" y="2742"/>
                    </a:lnTo>
                    <a:cubicBezTo>
                      <a:pt x="9168" y="2742"/>
                      <a:pt x="9010" y="2899"/>
                      <a:pt x="9010" y="3088"/>
                    </a:cubicBezTo>
                    <a:cubicBezTo>
                      <a:pt x="9010" y="3309"/>
                      <a:pt x="9168" y="3466"/>
                      <a:pt x="9357" y="3466"/>
                    </a:cubicBezTo>
                    <a:lnTo>
                      <a:pt x="10743" y="3466"/>
                    </a:lnTo>
                    <a:cubicBezTo>
                      <a:pt x="10932" y="3466"/>
                      <a:pt x="11090" y="3309"/>
                      <a:pt x="11090" y="3088"/>
                    </a:cubicBezTo>
                    <a:lnTo>
                      <a:pt x="11090" y="1733"/>
                    </a:lnTo>
                    <a:cubicBezTo>
                      <a:pt x="11090" y="1513"/>
                      <a:pt x="10932" y="1355"/>
                      <a:pt x="10743" y="1355"/>
                    </a:cubicBezTo>
                    <a:cubicBezTo>
                      <a:pt x="10554" y="1355"/>
                      <a:pt x="10397" y="1513"/>
                      <a:pt x="10397" y="1733"/>
                    </a:cubicBezTo>
                    <a:lnTo>
                      <a:pt x="10397" y="2111"/>
                    </a:lnTo>
                    <a:cubicBezTo>
                      <a:pt x="9294" y="820"/>
                      <a:pt x="7624" y="1"/>
                      <a:pt x="58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" name="Google Shape;355;p35"/>
              <p:cNvSpPr/>
              <p:nvPr/>
            </p:nvSpPr>
            <p:spPr>
              <a:xfrm>
                <a:off x="1727500" y="3306825"/>
                <a:ext cx="189075" cy="189050"/>
              </a:xfrm>
              <a:custGeom>
                <a:rect b="b" l="l" r="r" t="t"/>
                <a:pathLst>
                  <a:path extrusionOk="0" h="7562" w="7563">
                    <a:moveTo>
                      <a:pt x="3750" y="2048"/>
                    </a:moveTo>
                    <a:cubicBezTo>
                      <a:pt x="3939" y="2048"/>
                      <a:pt x="4097" y="2206"/>
                      <a:pt x="4097" y="2426"/>
                    </a:cubicBezTo>
                    <a:lnTo>
                      <a:pt x="4097" y="3435"/>
                    </a:lnTo>
                    <a:lnTo>
                      <a:pt x="4475" y="3435"/>
                    </a:lnTo>
                    <a:cubicBezTo>
                      <a:pt x="4664" y="3435"/>
                      <a:pt x="4821" y="3592"/>
                      <a:pt x="4821" y="3781"/>
                    </a:cubicBezTo>
                    <a:cubicBezTo>
                      <a:pt x="4821" y="4002"/>
                      <a:pt x="4664" y="4159"/>
                      <a:pt x="4475" y="4159"/>
                    </a:cubicBezTo>
                    <a:lnTo>
                      <a:pt x="3750" y="4159"/>
                    </a:lnTo>
                    <a:cubicBezTo>
                      <a:pt x="3561" y="4159"/>
                      <a:pt x="3403" y="4002"/>
                      <a:pt x="3403" y="3781"/>
                    </a:cubicBezTo>
                    <a:lnTo>
                      <a:pt x="3403" y="2426"/>
                    </a:lnTo>
                    <a:cubicBezTo>
                      <a:pt x="3403" y="2206"/>
                      <a:pt x="3561" y="2048"/>
                      <a:pt x="3750" y="2048"/>
                    </a:cubicBezTo>
                    <a:close/>
                    <a:moveTo>
                      <a:pt x="3435" y="0"/>
                    </a:moveTo>
                    <a:cubicBezTo>
                      <a:pt x="2647" y="95"/>
                      <a:pt x="1923" y="410"/>
                      <a:pt x="1356" y="883"/>
                    </a:cubicBezTo>
                    <a:lnTo>
                      <a:pt x="2049" y="1576"/>
                    </a:lnTo>
                    <a:cubicBezTo>
                      <a:pt x="2175" y="1702"/>
                      <a:pt x="2175" y="1954"/>
                      <a:pt x="2049" y="2048"/>
                    </a:cubicBezTo>
                    <a:cubicBezTo>
                      <a:pt x="1986" y="2111"/>
                      <a:pt x="1899" y="2143"/>
                      <a:pt x="1812" y="2143"/>
                    </a:cubicBezTo>
                    <a:cubicBezTo>
                      <a:pt x="1726" y="2143"/>
                      <a:pt x="1639" y="2111"/>
                      <a:pt x="1576" y="2048"/>
                    </a:cubicBezTo>
                    <a:lnTo>
                      <a:pt x="883" y="1355"/>
                    </a:lnTo>
                    <a:cubicBezTo>
                      <a:pt x="410" y="1922"/>
                      <a:pt x="95" y="2647"/>
                      <a:pt x="1" y="3435"/>
                    </a:cubicBezTo>
                    <a:lnTo>
                      <a:pt x="1041" y="3435"/>
                    </a:lnTo>
                    <a:cubicBezTo>
                      <a:pt x="1230" y="3435"/>
                      <a:pt x="1387" y="3592"/>
                      <a:pt x="1387" y="3781"/>
                    </a:cubicBezTo>
                    <a:cubicBezTo>
                      <a:pt x="1387" y="3970"/>
                      <a:pt x="1230" y="4128"/>
                      <a:pt x="1041" y="4128"/>
                    </a:cubicBezTo>
                    <a:lnTo>
                      <a:pt x="1" y="4128"/>
                    </a:lnTo>
                    <a:cubicBezTo>
                      <a:pt x="95" y="4915"/>
                      <a:pt x="410" y="5640"/>
                      <a:pt x="883" y="6238"/>
                    </a:cubicBezTo>
                    <a:lnTo>
                      <a:pt x="1576" y="5514"/>
                    </a:lnTo>
                    <a:cubicBezTo>
                      <a:pt x="1639" y="5451"/>
                      <a:pt x="1734" y="5419"/>
                      <a:pt x="1824" y="5419"/>
                    </a:cubicBezTo>
                    <a:cubicBezTo>
                      <a:pt x="1915" y="5419"/>
                      <a:pt x="2001" y="5451"/>
                      <a:pt x="2049" y="5514"/>
                    </a:cubicBezTo>
                    <a:cubicBezTo>
                      <a:pt x="2175" y="5640"/>
                      <a:pt x="2175" y="5860"/>
                      <a:pt x="2049" y="5986"/>
                    </a:cubicBezTo>
                    <a:lnTo>
                      <a:pt x="1356" y="6711"/>
                    </a:lnTo>
                    <a:cubicBezTo>
                      <a:pt x="1923" y="7184"/>
                      <a:pt x="2647" y="7499"/>
                      <a:pt x="3435" y="7562"/>
                    </a:cubicBezTo>
                    <a:lnTo>
                      <a:pt x="3435" y="6553"/>
                    </a:lnTo>
                    <a:cubicBezTo>
                      <a:pt x="3435" y="6333"/>
                      <a:pt x="3592" y="6175"/>
                      <a:pt x="3781" y="6175"/>
                    </a:cubicBezTo>
                    <a:cubicBezTo>
                      <a:pt x="4002" y="6175"/>
                      <a:pt x="4160" y="6333"/>
                      <a:pt x="4160" y="6553"/>
                    </a:cubicBezTo>
                    <a:lnTo>
                      <a:pt x="4160" y="7562"/>
                    </a:lnTo>
                    <a:cubicBezTo>
                      <a:pt x="4947" y="7499"/>
                      <a:pt x="5640" y="7184"/>
                      <a:pt x="6239" y="6711"/>
                    </a:cubicBezTo>
                    <a:lnTo>
                      <a:pt x="5514" y="5986"/>
                    </a:lnTo>
                    <a:cubicBezTo>
                      <a:pt x="5420" y="5860"/>
                      <a:pt x="5420" y="5640"/>
                      <a:pt x="5514" y="5514"/>
                    </a:cubicBezTo>
                    <a:cubicBezTo>
                      <a:pt x="5577" y="5451"/>
                      <a:pt x="5672" y="5419"/>
                      <a:pt x="5762" y="5419"/>
                    </a:cubicBezTo>
                    <a:cubicBezTo>
                      <a:pt x="5853" y="5419"/>
                      <a:pt x="5940" y="5451"/>
                      <a:pt x="5987" y="5514"/>
                    </a:cubicBezTo>
                    <a:lnTo>
                      <a:pt x="6711" y="6238"/>
                    </a:lnTo>
                    <a:cubicBezTo>
                      <a:pt x="7184" y="5640"/>
                      <a:pt x="7499" y="4915"/>
                      <a:pt x="7562" y="4128"/>
                    </a:cubicBezTo>
                    <a:lnTo>
                      <a:pt x="6554" y="4128"/>
                    </a:lnTo>
                    <a:cubicBezTo>
                      <a:pt x="6365" y="4128"/>
                      <a:pt x="6207" y="3970"/>
                      <a:pt x="6207" y="3781"/>
                    </a:cubicBezTo>
                    <a:cubicBezTo>
                      <a:pt x="6207" y="3592"/>
                      <a:pt x="6365" y="3435"/>
                      <a:pt x="6554" y="3435"/>
                    </a:cubicBezTo>
                    <a:lnTo>
                      <a:pt x="7562" y="3435"/>
                    </a:lnTo>
                    <a:cubicBezTo>
                      <a:pt x="7499" y="2647"/>
                      <a:pt x="7184" y="1922"/>
                      <a:pt x="6711" y="1355"/>
                    </a:cubicBezTo>
                    <a:lnTo>
                      <a:pt x="5987" y="2048"/>
                    </a:lnTo>
                    <a:cubicBezTo>
                      <a:pt x="5940" y="2111"/>
                      <a:pt x="5853" y="2143"/>
                      <a:pt x="5762" y="2143"/>
                    </a:cubicBezTo>
                    <a:cubicBezTo>
                      <a:pt x="5672" y="2143"/>
                      <a:pt x="5577" y="2111"/>
                      <a:pt x="5514" y="2048"/>
                    </a:cubicBezTo>
                    <a:cubicBezTo>
                      <a:pt x="5420" y="1922"/>
                      <a:pt x="5420" y="1702"/>
                      <a:pt x="5514" y="1576"/>
                    </a:cubicBezTo>
                    <a:lnTo>
                      <a:pt x="6239" y="883"/>
                    </a:lnTo>
                    <a:cubicBezTo>
                      <a:pt x="5640" y="410"/>
                      <a:pt x="4947" y="95"/>
                      <a:pt x="4160" y="0"/>
                    </a:cubicBezTo>
                    <a:lnTo>
                      <a:pt x="4160" y="1040"/>
                    </a:lnTo>
                    <a:cubicBezTo>
                      <a:pt x="4160" y="1229"/>
                      <a:pt x="4002" y="1387"/>
                      <a:pt x="3781" y="1387"/>
                    </a:cubicBezTo>
                    <a:cubicBezTo>
                      <a:pt x="3592" y="1387"/>
                      <a:pt x="3435" y="1229"/>
                      <a:pt x="3435" y="1040"/>
                    </a:cubicBezTo>
                    <a:lnTo>
                      <a:pt x="343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56" name="Google Shape;356;p35"/>
          <p:cNvGrpSpPr/>
          <p:nvPr/>
        </p:nvGrpSpPr>
        <p:grpSpPr>
          <a:xfrm>
            <a:off x="3492962" y="1673400"/>
            <a:ext cx="882300" cy="882300"/>
            <a:chOff x="3492962" y="2130600"/>
            <a:chExt cx="882300" cy="882300"/>
          </a:xfrm>
        </p:grpSpPr>
        <p:sp>
          <p:nvSpPr>
            <p:cNvPr id="357" name="Google Shape;357;p35"/>
            <p:cNvSpPr/>
            <p:nvPr/>
          </p:nvSpPr>
          <p:spPr>
            <a:xfrm>
              <a:off x="3492962" y="2130600"/>
              <a:ext cx="882300" cy="882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58" name="Google Shape;358;p35"/>
            <p:cNvGrpSpPr/>
            <p:nvPr/>
          </p:nvGrpSpPr>
          <p:grpSpPr>
            <a:xfrm>
              <a:off x="3731308" y="2364460"/>
              <a:ext cx="414615" cy="414586"/>
              <a:chOff x="3497300" y="3227275"/>
              <a:chExt cx="296175" cy="296175"/>
            </a:xfrm>
          </p:grpSpPr>
          <p:sp>
            <p:nvSpPr>
              <p:cNvPr id="359" name="Google Shape;359;p35"/>
              <p:cNvSpPr/>
              <p:nvPr/>
            </p:nvSpPr>
            <p:spPr>
              <a:xfrm>
                <a:off x="3609925" y="3339900"/>
                <a:ext cx="69350" cy="68550"/>
              </a:xfrm>
              <a:custGeom>
                <a:rect b="b" l="l" r="r" t="t"/>
                <a:pathLst>
                  <a:path extrusionOk="0" h="2742" w="2774">
                    <a:moveTo>
                      <a:pt x="1387" y="1"/>
                    </a:moveTo>
                    <a:cubicBezTo>
                      <a:pt x="631" y="1"/>
                      <a:pt x="1" y="631"/>
                      <a:pt x="1" y="1355"/>
                    </a:cubicBezTo>
                    <a:cubicBezTo>
                      <a:pt x="1" y="2112"/>
                      <a:pt x="631" y="2742"/>
                      <a:pt x="1387" y="2742"/>
                    </a:cubicBezTo>
                    <a:cubicBezTo>
                      <a:pt x="2143" y="2742"/>
                      <a:pt x="2773" y="2112"/>
                      <a:pt x="2773" y="1355"/>
                    </a:cubicBezTo>
                    <a:cubicBezTo>
                      <a:pt x="2773" y="631"/>
                      <a:pt x="2143" y="1"/>
                      <a:pt x="138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" name="Google Shape;360;p35"/>
              <p:cNvSpPr/>
              <p:nvPr/>
            </p:nvSpPr>
            <p:spPr>
              <a:xfrm>
                <a:off x="3531175" y="3227275"/>
                <a:ext cx="86650" cy="86675"/>
              </a:xfrm>
              <a:custGeom>
                <a:rect b="b" l="l" r="r" t="t"/>
                <a:pathLst>
                  <a:path extrusionOk="0" h="3467" w="3466">
                    <a:moveTo>
                      <a:pt x="1733" y="1"/>
                    </a:moveTo>
                    <a:cubicBezTo>
                      <a:pt x="788" y="1"/>
                      <a:pt x="0" y="788"/>
                      <a:pt x="0" y="1733"/>
                    </a:cubicBezTo>
                    <a:cubicBezTo>
                      <a:pt x="0" y="2678"/>
                      <a:pt x="788" y="3466"/>
                      <a:pt x="1733" y="3466"/>
                    </a:cubicBezTo>
                    <a:cubicBezTo>
                      <a:pt x="2741" y="3466"/>
                      <a:pt x="3466" y="2678"/>
                      <a:pt x="3466" y="1733"/>
                    </a:cubicBezTo>
                    <a:cubicBezTo>
                      <a:pt x="3466" y="788"/>
                      <a:pt x="2678" y="1"/>
                      <a:pt x="173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" name="Google Shape;361;p35"/>
              <p:cNvSpPr/>
              <p:nvPr/>
            </p:nvSpPr>
            <p:spPr>
              <a:xfrm>
                <a:off x="3670575" y="3227275"/>
                <a:ext cx="86675" cy="86675"/>
              </a:xfrm>
              <a:custGeom>
                <a:rect b="b" l="l" r="r" t="t"/>
                <a:pathLst>
                  <a:path extrusionOk="0" h="3467" w="3467">
                    <a:moveTo>
                      <a:pt x="1733" y="1"/>
                    </a:moveTo>
                    <a:cubicBezTo>
                      <a:pt x="788" y="1"/>
                      <a:pt x="1" y="788"/>
                      <a:pt x="1" y="1733"/>
                    </a:cubicBezTo>
                    <a:cubicBezTo>
                      <a:pt x="1" y="2678"/>
                      <a:pt x="788" y="3466"/>
                      <a:pt x="1733" y="3466"/>
                    </a:cubicBezTo>
                    <a:cubicBezTo>
                      <a:pt x="2679" y="3466"/>
                      <a:pt x="3466" y="2678"/>
                      <a:pt x="3466" y="1733"/>
                    </a:cubicBezTo>
                    <a:cubicBezTo>
                      <a:pt x="3466" y="788"/>
                      <a:pt x="2679" y="1"/>
                      <a:pt x="173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" name="Google Shape;362;p35"/>
              <p:cNvSpPr/>
              <p:nvPr/>
            </p:nvSpPr>
            <p:spPr>
              <a:xfrm>
                <a:off x="3622525" y="3421825"/>
                <a:ext cx="41775" cy="25225"/>
              </a:xfrm>
              <a:custGeom>
                <a:rect b="b" l="l" r="r" t="t"/>
                <a:pathLst>
                  <a:path extrusionOk="0" h="1009" w="1671">
                    <a:moveTo>
                      <a:pt x="1" y="0"/>
                    </a:moveTo>
                    <a:lnTo>
                      <a:pt x="851" y="1008"/>
                    </a:lnTo>
                    <a:lnTo>
                      <a:pt x="1671" y="0"/>
                    </a:lnTo>
                    <a:lnTo>
                      <a:pt x="1671" y="0"/>
                    </a:lnTo>
                    <a:cubicBezTo>
                      <a:pt x="1450" y="126"/>
                      <a:pt x="1167" y="158"/>
                      <a:pt x="851" y="158"/>
                    </a:cubicBezTo>
                    <a:cubicBezTo>
                      <a:pt x="568" y="158"/>
                      <a:pt x="284" y="95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" name="Google Shape;363;p35"/>
              <p:cNvSpPr/>
              <p:nvPr/>
            </p:nvSpPr>
            <p:spPr>
              <a:xfrm>
                <a:off x="3566600" y="3416300"/>
                <a:ext cx="70125" cy="106350"/>
              </a:xfrm>
              <a:custGeom>
                <a:rect b="b" l="l" r="r" t="t"/>
                <a:pathLst>
                  <a:path extrusionOk="0" h="4254" w="2805">
                    <a:moveTo>
                      <a:pt x="1261" y="1"/>
                    </a:moveTo>
                    <a:cubicBezTo>
                      <a:pt x="474" y="599"/>
                      <a:pt x="1" y="1513"/>
                      <a:pt x="1" y="2490"/>
                    </a:cubicBezTo>
                    <a:lnTo>
                      <a:pt x="1" y="3907"/>
                    </a:lnTo>
                    <a:cubicBezTo>
                      <a:pt x="1" y="4096"/>
                      <a:pt x="158" y="4254"/>
                      <a:pt x="379" y="4254"/>
                    </a:cubicBezTo>
                    <a:lnTo>
                      <a:pt x="2805" y="4254"/>
                    </a:lnTo>
                    <a:lnTo>
                      <a:pt x="2805" y="1891"/>
                    </a:lnTo>
                    <a:lnTo>
                      <a:pt x="126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" name="Google Shape;364;p35"/>
              <p:cNvSpPr/>
              <p:nvPr/>
            </p:nvSpPr>
            <p:spPr>
              <a:xfrm>
                <a:off x="3653250" y="3417100"/>
                <a:ext cx="70125" cy="106350"/>
              </a:xfrm>
              <a:custGeom>
                <a:rect b="b" l="l" r="r" t="t"/>
                <a:pathLst>
                  <a:path extrusionOk="0" h="4254" w="2805">
                    <a:moveTo>
                      <a:pt x="1544" y="0"/>
                    </a:moveTo>
                    <a:lnTo>
                      <a:pt x="1" y="1890"/>
                    </a:lnTo>
                    <a:lnTo>
                      <a:pt x="1" y="4253"/>
                    </a:lnTo>
                    <a:lnTo>
                      <a:pt x="2458" y="4253"/>
                    </a:lnTo>
                    <a:cubicBezTo>
                      <a:pt x="2647" y="4253"/>
                      <a:pt x="2804" y="4096"/>
                      <a:pt x="2804" y="3907"/>
                    </a:cubicBezTo>
                    <a:lnTo>
                      <a:pt x="2804" y="2489"/>
                    </a:lnTo>
                    <a:cubicBezTo>
                      <a:pt x="2773" y="1481"/>
                      <a:pt x="2300" y="567"/>
                      <a:pt x="15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" name="Google Shape;365;p35"/>
              <p:cNvSpPr/>
              <p:nvPr/>
            </p:nvSpPr>
            <p:spPr>
              <a:xfrm>
                <a:off x="3655625" y="3310775"/>
                <a:ext cx="137850" cy="108700"/>
              </a:xfrm>
              <a:custGeom>
                <a:rect b="b" l="l" r="r" t="t"/>
                <a:pathLst>
                  <a:path extrusionOk="0" h="4348" w="5514">
                    <a:moveTo>
                      <a:pt x="3686" y="1512"/>
                    </a:moveTo>
                    <a:cubicBezTo>
                      <a:pt x="3907" y="1512"/>
                      <a:pt x="4064" y="1670"/>
                      <a:pt x="4064" y="1859"/>
                    </a:cubicBezTo>
                    <a:cubicBezTo>
                      <a:pt x="4064" y="2048"/>
                      <a:pt x="3907" y="2205"/>
                      <a:pt x="3686" y="2205"/>
                    </a:cubicBezTo>
                    <a:lnTo>
                      <a:pt x="2993" y="2205"/>
                    </a:lnTo>
                    <a:cubicBezTo>
                      <a:pt x="2804" y="2205"/>
                      <a:pt x="2646" y="2048"/>
                      <a:pt x="2646" y="1859"/>
                    </a:cubicBezTo>
                    <a:cubicBezTo>
                      <a:pt x="2646" y="1670"/>
                      <a:pt x="2804" y="1512"/>
                      <a:pt x="2993" y="1512"/>
                    </a:cubicBezTo>
                    <a:close/>
                    <a:moveTo>
                      <a:pt x="4127" y="0"/>
                    </a:moveTo>
                    <a:cubicBezTo>
                      <a:pt x="3686" y="536"/>
                      <a:pt x="3056" y="851"/>
                      <a:pt x="2331" y="851"/>
                    </a:cubicBezTo>
                    <a:cubicBezTo>
                      <a:pt x="1607" y="851"/>
                      <a:pt x="977" y="504"/>
                      <a:pt x="536" y="63"/>
                    </a:cubicBezTo>
                    <a:cubicBezTo>
                      <a:pt x="347" y="221"/>
                      <a:pt x="158" y="378"/>
                      <a:pt x="0" y="567"/>
                    </a:cubicBezTo>
                    <a:cubicBezTo>
                      <a:pt x="945" y="756"/>
                      <a:pt x="1638" y="1575"/>
                      <a:pt x="1638" y="2615"/>
                    </a:cubicBezTo>
                    <a:cubicBezTo>
                      <a:pt x="1638" y="2930"/>
                      <a:pt x="1575" y="3214"/>
                      <a:pt x="1449" y="3466"/>
                    </a:cubicBezTo>
                    <a:cubicBezTo>
                      <a:pt x="1859" y="3718"/>
                      <a:pt x="2205" y="4001"/>
                      <a:pt x="2520" y="4348"/>
                    </a:cubicBezTo>
                    <a:lnTo>
                      <a:pt x="5167" y="4348"/>
                    </a:lnTo>
                    <a:cubicBezTo>
                      <a:pt x="5356" y="4348"/>
                      <a:pt x="5513" y="4190"/>
                      <a:pt x="5513" y="4001"/>
                    </a:cubicBezTo>
                    <a:lnTo>
                      <a:pt x="5513" y="2615"/>
                    </a:lnTo>
                    <a:cubicBezTo>
                      <a:pt x="5482" y="1512"/>
                      <a:pt x="4915" y="567"/>
                      <a:pt x="412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" name="Google Shape;366;p35"/>
              <p:cNvSpPr/>
              <p:nvPr/>
            </p:nvSpPr>
            <p:spPr>
              <a:xfrm>
                <a:off x="3497300" y="3309975"/>
                <a:ext cx="136275" cy="108725"/>
              </a:xfrm>
              <a:custGeom>
                <a:rect b="b" l="l" r="r" t="t"/>
                <a:pathLst>
                  <a:path extrusionOk="0" h="4349" w="5451">
                    <a:moveTo>
                      <a:pt x="2426" y="1544"/>
                    </a:moveTo>
                    <a:cubicBezTo>
                      <a:pt x="2615" y="1544"/>
                      <a:pt x="2773" y="1702"/>
                      <a:pt x="2773" y="1891"/>
                    </a:cubicBezTo>
                    <a:cubicBezTo>
                      <a:pt x="2773" y="2080"/>
                      <a:pt x="2615" y="2237"/>
                      <a:pt x="2426" y="2237"/>
                    </a:cubicBezTo>
                    <a:lnTo>
                      <a:pt x="1733" y="2237"/>
                    </a:lnTo>
                    <a:cubicBezTo>
                      <a:pt x="1513" y="2237"/>
                      <a:pt x="1355" y="2080"/>
                      <a:pt x="1355" y="1891"/>
                    </a:cubicBezTo>
                    <a:cubicBezTo>
                      <a:pt x="1355" y="1702"/>
                      <a:pt x="1513" y="1544"/>
                      <a:pt x="1733" y="1544"/>
                    </a:cubicBezTo>
                    <a:close/>
                    <a:moveTo>
                      <a:pt x="1324" y="1"/>
                    </a:moveTo>
                    <a:cubicBezTo>
                      <a:pt x="536" y="568"/>
                      <a:pt x="1" y="1513"/>
                      <a:pt x="1" y="2552"/>
                    </a:cubicBezTo>
                    <a:lnTo>
                      <a:pt x="1" y="3939"/>
                    </a:lnTo>
                    <a:cubicBezTo>
                      <a:pt x="1" y="4191"/>
                      <a:pt x="95" y="4348"/>
                      <a:pt x="316" y="4348"/>
                    </a:cubicBezTo>
                    <a:lnTo>
                      <a:pt x="2930" y="4348"/>
                    </a:lnTo>
                    <a:cubicBezTo>
                      <a:pt x="3214" y="3970"/>
                      <a:pt x="3561" y="3655"/>
                      <a:pt x="4002" y="3466"/>
                    </a:cubicBezTo>
                    <a:cubicBezTo>
                      <a:pt x="3876" y="3183"/>
                      <a:pt x="3813" y="2930"/>
                      <a:pt x="3813" y="2615"/>
                    </a:cubicBezTo>
                    <a:cubicBezTo>
                      <a:pt x="3813" y="1607"/>
                      <a:pt x="4506" y="757"/>
                      <a:pt x="5451" y="568"/>
                    </a:cubicBezTo>
                    <a:cubicBezTo>
                      <a:pt x="5293" y="347"/>
                      <a:pt x="5104" y="190"/>
                      <a:pt x="4915" y="32"/>
                    </a:cubicBezTo>
                    <a:cubicBezTo>
                      <a:pt x="4474" y="505"/>
                      <a:pt x="3844" y="820"/>
                      <a:pt x="3151" y="820"/>
                    </a:cubicBezTo>
                    <a:cubicBezTo>
                      <a:pt x="2426" y="820"/>
                      <a:pt x="1796" y="505"/>
                      <a:pt x="132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67" name="Google Shape;367;p35"/>
          <p:cNvSpPr/>
          <p:nvPr/>
        </p:nvSpPr>
        <p:spPr>
          <a:xfrm>
            <a:off x="0" y="0"/>
            <a:ext cx="729000" cy="7155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35"/>
          <p:cNvSpPr txBox="1"/>
          <p:nvPr/>
        </p:nvSpPr>
        <p:spPr>
          <a:xfrm>
            <a:off x="0" y="0"/>
            <a:ext cx="8823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1"/>
                </a:solidFill>
                <a:latin typeface="Sarala"/>
                <a:ea typeface="Sarala"/>
                <a:cs typeface="Sarala"/>
                <a:sym typeface="Sarala"/>
              </a:rPr>
              <a:t>06</a:t>
            </a:r>
            <a:endParaRPr/>
          </a:p>
        </p:txBody>
      </p:sp>
      <p:sp>
        <p:nvSpPr>
          <p:cNvPr id="369" name="Google Shape;369;p35"/>
          <p:cNvSpPr txBox="1"/>
          <p:nvPr/>
        </p:nvSpPr>
        <p:spPr>
          <a:xfrm>
            <a:off x="945125" y="4257025"/>
            <a:ext cx="72537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6"/>
          <p:cNvSpPr txBox="1"/>
          <p:nvPr/>
        </p:nvSpPr>
        <p:spPr>
          <a:xfrm>
            <a:off x="1312200" y="1111100"/>
            <a:ext cx="6443400" cy="1662300"/>
          </a:xfrm>
          <a:prstGeom prst="rect">
            <a:avLst/>
          </a:prstGeom>
          <a:solidFill>
            <a:schemeClr val="accent3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dk1"/>
                </a:solidFill>
                <a:latin typeface="Sarala"/>
                <a:ea typeface="Sarala"/>
                <a:cs typeface="Sarala"/>
                <a:sym typeface="Sarala"/>
              </a:rPr>
              <a:t>WE APPRECIATE ANY </a:t>
            </a:r>
            <a:r>
              <a:rPr b="1" lang="en" sz="4800">
                <a:solidFill>
                  <a:schemeClr val="dk2"/>
                </a:solidFill>
                <a:latin typeface="Sarala"/>
                <a:ea typeface="Sarala"/>
                <a:cs typeface="Sarala"/>
                <a:sym typeface="Sarala"/>
              </a:rPr>
              <a:t>FEEDBACK</a:t>
            </a:r>
            <a:endParaRPr b="1" sz="4800">
              <a:solidFill>
                <a:schemeClr val="dk2"/>
              </a:solidFill>
              <a:latin typeface="Sarala"/>
              <a:ea typeface="Sarala"/>
              <a:cs typeface="Sarala"/>
              <a:sym typeface="Sarala"/>
            </a:endParaRPr>
          </a:p>
        </p:txBody>
      </p:sp>
      <p:sp>
        <p:nvSpPr>
          <p:cNvPr id="375" name="Google Shape;375;p36"/>
          <p:cNvSpPr txBox="1"/>
          <p:nvPr/>
        </p:nvSpPr>
        <p:spPr>
          <a:xfrm>
            <a:off x="3578400" y="3331200"/>
            <a:ext cx="1911000" cy="1108200"/>
          </a:xfrm>
          <a:prstGeom prst="rect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Sarala"/>
                <a:ea typeface="Sarala"/>
                <a:cs typeface="Sarala"/>
                <a:sym typeface="Sarala"/>
              </a:rPr>
              <a:t>THANK </a:t>
            </a:r>
            <a:endParaRPr b="1" sz="3000">
              <a:solidFill>
                <a:schemeClr val="dk1"/>
              </a:solidFill>
              <a:latin typeface="Sarala"/>
              <a:ea typeface="Sarala"/>
              <a:cs typeface="Sarala"/>
              <a:sym typeface="Saral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Sarala"/>
                <a:ea typeface="Sarala"/>
                <a:cs typeface="Sarala"/>
                <a:sym typeface="Sarala"/>
              </a:rPr>
              <a:t>YOU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5"/>
          <p:cNvSpPr txBox="1"/>
          <p:nvPr>
            <p:ph idx="21" type="title"/>
          </p:nvPr>
        </p:nvSpPr>
        <p:spPr>
          <a:xfrm>
            <a:off x="596975" y="655216"/>
            <a:ext cx="79500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TABLE </a:t>
            </a:r>
            <a:r>
              <a:rPr lang="en">
                <a:solidFill>
                  <a:schemeClr val="lt2"/>
                </a:solidFill>
              </a:rPr>
              <a:t>OF </a:t>
            </a:r>
            <a:r>
              <a:rPr lang="en">
                <a:solidFill>
                  <a:schemeClr val="accent1"/>
                </a:solidFill>
              </a:rPr>
              <a:t>CONTENTS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99" name="Google Shape;199;p25"/>
          <p:cNvSpPr txBox="1"/>
          <p:nvPr>
            <p:ph type="title"/>
          </p:nvPr>
        </p:nvSpPr>
        <p:spPr>
          <a:xfrm>
            <a:off x="508850" y="2573524"/>
            <a:ext cx="24006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THE PROJECT</a:t>
            </a:r>
            <a:endParaRPr/>
          </a:p>
        </p:txBody>
      </p:sp>
      <p:sp>
        <p:nvSpPr>
          <p:cNvPr id="200" name="Google Shape;200;p25"/>
          <p:cNvSpPr txBox="1"/>
          <p:nvPr>
            <p:ph idx="1" type="subTitle"/>
          </p:nvPr>
        </p:nvSpPr>
        <p:spPr>
          <a:xfrm>
            <a:off x="508850" y="2897968"/>
            <a:ext cx="2400600" cy="3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 introduction</a:t>
            </a:r>
            <a:endParaRPr/>
          </a:p>
        </p:txBody>
      </p:sp>
      <p:sp>
        <p:nvSpPr>
          <p:cNvPr id="201" name="Google Shape;201;p25"/>
          <p:cNvSpPr txBox="1"/>
          <p:nvPr>
            <p:ph idx="2" type="title"/>
          </p:nvPr>
        </p:nvSpPr>
        <p:spPr>
          <a:xfrm>
            <a:off x="818450" y="2239374"/>
            <a:ext cx="1781400" cy="37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02" name="Google Shape;202;p25"/>
          <p:cNvSpPr txBox="1"/>
          <p:nvPr>
            <p:ph idx="5" type="title"/>
          </p:nvPr>
        </p:nvSpPr>
        <p:spPr>
          <a:xfrm>
            <a:off x="3681300" y="2239374"/>
            <a:ext cx="1781400" cy="37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03" name="Google Shape;203;p25"/>
          <p:cNvSpPr txBox="1"/>
          <p:nvPr>
            <p:ph idx="8" type="title"/>
          </p:nvPr>
        </p:nvSpPr>
        <p:spPr>
          <a:xfrm>
            <a:off x="6544150" y="2239374"/>
            <a:ext cx="1781400" cy="37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04" name="Google Shape;204;p25"/>
          <p:cNvSpPr txBox="1"/>
          <p:nvPr>
            <p:ph idx="14" type="title"/>
          </p:nvPr>
        </p:nvSpPr>
        <p:spPr>
          <a:xfrm>
            <a:off x="818450" y="3502812"/>
            <a:ext cx="1781400" cy="37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05" name="Google Shape;205;p25"/>
          <p:cNvSpPr txBox="1"/>
          <p:nvPr>
            <p:ph idx="15" type="title"/>
          </p:nvPr>
        </p:nvSpPr>
        <p:spPr>
          <a:xfrm>
            <a:off x="3018149" y="3836950"/>
            <a:ext cx="31077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OF INTERACTIONS</a:t>
            </a:r>
            <a:endParaRPr/>
          </a:p>
        </p:txBody>
      </p:sp>
      <p:sp>
        <p:nvSpPr>
          <p:cNvPr id="206" name="Google Shape;206;p25"/>
          <p:cNvSpPr txBox="1"/>
          <p:nvPr>
            <p:ph idx="16" type="subTitle"/>
          </p:nvPr>
        </p:nvSpPr>
        <p:spPr>
          <a:xfrm>
            <a:off x="3371700" y="4161414"/>
            <a:ext cx="2400600" cy="3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I/O interactions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07" name="Google Shape;207;p25"/>
          <p:cNvSpPr txBox="1"/>
          <p:nvPr>
            <p:ph idx="17" type="title"/>
          </p:nvPr>
        </p:nvSpPr>
        <p:spPr>
          <a:xfrm>
            <a:off x="3681300" y="3502812"/>
            <a:ext cx="1781400" cy="37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208" name="Google Shape;208;p25"/>
          <p:cNvSpPr txBox="1"/>
          <p:nvPr>
            <p:ph idx="18" type="title"/>
          </p:nvPr>
        </p:nvSpPr>
        <p:spPr>
          <a:xfrm>
            <a:off x="3292800" y="2573525"/>
            <a:ext cx="25584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MARKET OPPORTUNITY</a:t>
            </a:r>
            <a:endParaRPr/>
          </a:p>
        </p:txBody>
      </p:sp>
      <p:sp>
        <p:nvSpPr>
          <p:cNvPr id="209" name="Google Shape;209;p25"/>
          <p:cNvSpPr txBox="1"/>
          <p:nvPr>
            <p:ph idx="19" type="subTitle"/>
          </p:nvPr>
        </p:nvSpPr>
        <p:spPr>
          <a:xfrm>
            <a:off x="3371700" y="2897989"/>
            <a:ext cx="2400600" cy="3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Industry overview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10" name="Google Shape;210;p25"/>
          <p:cNvSpPr txBox="1"/>
          <p:nvPr>
            <p:ph idx="20" type="title"/>
          </p:nvPr>
        </p:nvSpPr>
        <p:spPr>
          <a:xfrm>
            <a:off x="6544150" y="3502812"/>
            <a:ext cx="1781400" cy="37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211" name="Google Shape;211;p25"/>
          <p:cNvSpPr txBox="1"/>
          <p:nvPr>
            <p:ph idx="3" type="title"/>
          </p:nvPr>
        </p:nvSpPr>
        <p:spPr>
          <a:xfrm>
            <a:off x="6234550" y="2617374"/>
            <a:ext cx="24006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 FEATURES</a:t>
            </a:r>
            <a:endParaRPr/>
          </a:p>
        </p:txBody>
      </p:sp>
      <p:sp>
        <p:nvSpPr>
          <p:cNvPr id="212" name="Google Shape;212;p25"/>
          <p:cNvSpPr txBox="1"/>
          <p:nvPr>
            <p:ph idx="4" type="subTitle"/>
          </p:nvPr>
        </p:nvSpPr>
        <p:spPr>
          <a:xfrm>
            <a:off x="6234550" y="2941818"/>
            <a:ext cx="2400600" cy="3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What we want the app to do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13" name="Google Shape;213;p25"/>
          <p:cNvSpPr txBox="1"/>
          <p:nvPr>
            <p:ph idx="6" type="title"/>
          </p:nvPr>
        </p:nvSpPr>
        <p:spPr>
          <a:xfrm>
            <a:off x="6234550" y="3880799"/>
            <a:ext cx="24006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14" name="Google Shape;214;p25"/>
          <p:cNvSpPr txBox="1"/>
          <p:nvPr>
            <p:ph idx="7" type="subTitle"/>
          </p:nvPr>
        </p:nvSpPr>
        <p:spPr>
          <a:xfrm>
            <a:off x="6234550" y="4205243"/>
            <a:ext cx="2400600" cy="3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Key points &amp; Feedback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15" name="Google Shape;215;p25"/>
          <p:cNvSpPr txBox="1"/>
          <p:nvPr>
            <p:ph idx="6" type="title"/>
          </p:nvPr>
        </p:nvSpPr>
        <p:spPr>
          <a:xfrm>
            <a:off x="508850" y="3880799"/>
            <a:ext cx="24006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</a:t>
            </a:r>
            <a:endParaRPr/>
          </a:p>
        </p:txBody>
      </p:sp>
      <p:sp>
        <p:nvSpPr>
          <p:cNvPr id="216" name="Google Shape;216;p25"/>
          <p:cNvSpPr txBox="1"/>
          <p:nvPr>
            <p:ph idx="7" type="subTitle"/>
          </p:nvPr>
        </p:nvSpPr>
        <p:spPr>
          <a:xfrm>
            <a:off x="508850" y="4205243"/>
            <a:ext cx="2400600" cy="3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Architecture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6"/>
          <p:cNvSpPr txBox="1"/>
          <p:nvPr>
            <p:ph idx="6" type="title"/>
          </p:nvPr>
        </p:nvSpPr>
        <p:spPr>
          <a:xfrm>
            <a:off x="444575" y="426625"/>
            <a:ext cx="55521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ABOUT THE </a:t>
            </a:r>
            <a:r>
              <a:rPr lang="en">
                <a:solidFill>
                  <a:schemeClr val="accent1"/>
                </a:solidFill>
              </a:rPr>
              <a:t>PROJECT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2" name="Google Shape;222;p26"/>
          <p:cNvSpPr txBox="1"/>
          <p:nvPr>
            <p:ph type="title"/>
          </p:nvPr>
        </p:nvSpPr>
        <p:spPr>
          <a:xfrm>
            <a:off x="294525" y="1231475"/>
            <a:ext cx="2555400" cy="40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</a:t>
            </a:r>
            <a:r>
              <a:rPr lang="en"/>
              <a:t>PURPOSE</a:t>
            </a:r>
            <a:endParaRPr/>
          </a:p>
        </p:txBody>
      </p:sp>
      <p:sp>
        <p:nvSpPr>
          <p:cNvPr id="223" name="Google Shape;223;p26"/>
          <p:cNvSpPr txBox="1"/>
          <p:nvPr>
            <p:ph idx="2" type="title"/>
          </p:nvPr>
        </p:nvSpPr>
        <p:spPr>
          <a:xfrm>
            <a:off x="294525" y="2604325"/>
            <a:ext cx="25554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AUDIENCE / USERS</a:t>
            </a:r>
            <a:endParaRPr/>
          </a:p>
        </p:txBody>
      </p:sp>
      <p:sp>
        <p:nvSpPr>
          <p:cNvPr id="224" name="Google Shape;224;p26"/>
          <p:cNvSpPr txBox="1"/>
          <p:nvPr>
            <p:ph idx="4" type="title"/>
          </p:nvPr>
        </p:nvSpPr>
        <p:spPr>
          <a:xfrm>
            <a:off x="4163681" y="1741925"/>
            <a:ext cx="39375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IT WILL SOLVE</a:t>
            </a:r>
            <a:endParaRPr/>
          </a:p>
        </p:txBody>
      </p:sp>
      <p:pic>
        <p:nvPicPr>
          <p:cNvPr id="225" name="Google Shape;225;p26"/>
          <p:cNvPicPr preferRelativeResize="0"/>
          <p:nvPr/>
        </p:nvPicPr>
        <p:blipFill rotWithShape="1">
          <a:blip r:embed="rId3">
            <a:alphaModFix/>
          </a:blip>
          <a:srcRect b="2351" l="40723" r="2849" t="65442"/>
          <a:stretch/>
        </p:blipFill>
        <p:spPr>
          <a:xfrm>
            <a:off x="5651088" y="174575"/>
            <a:ext cx="2555400" cy="1458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26" name="Google Shape;226;p26"/>
          <p:cNvSpPr txBox="1"/>
          <p:nvPr/>
        </p:nvSpPr>
        <p:spPr>
          <a:xfrm>
            <a:off x="294525" y="1655700"/>
            <a:ext cx="28473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Create a software 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platform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(MOBILE APP)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7" name="Google Shape;227;p26"/>
          <p:cNvSpPr txBox="1"/>
          <p:nvPr/>
        </p:nvSpPr>
        <p:spPr>
          <a:xfrm>
            <a:off x="294525" y="3051925"/>
            <a:ext cx="31671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et owners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Job seekers (with or without previous experience)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8" name="Google Shape;228;p26"/>
          <p:cNvSpPr txBox="1"/>
          <p:nvPr/>
        </p:nvSpPr>
        <p:spPr>
          <a:xfrm>
            <a:off x="3789625" y="2217925"/>
            <a:ext cx="5073000" cy="18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Speed up the search process of pet owners or pet sitters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Being able to travel while making sure your pets will be well attended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Make sure the tasks to do are completed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Make sure your home and pets will be secure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Help you find a job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9" name="Google Shape;229;p26"/>
          <p:cNvSpPr/>
          <p:nvPr/>
        </p:nvSpPr>
        <p:spPr>
          <a:xfrm>
            <a:off x="0" y="0"/>
            <a:ext cx="729000" cy="7155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6"/>
          <p:cNvSpPr txBox="1"/>
          <p:nvPr>
            <p:ph idx="4294967295" type="title"/>
          </p:nvPr>
        </p:nvSpPr>
        <p:spPr>
          <a:xfrm>
            <a:off x="0" y="0"/>
            <a:ext cx="821700" cy="6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7"/>
          <p:cNvSpPr txBox="1"/>
          <p:nvPr>
            <p:ph type="title"/>
          </p:nvPr>
        </p:nvSpPr>
        <p:spPr>
          <a:xfrm>
            <a:off x="2830650" y="1171350"/>
            <a:ext cx="3482700" cy="11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MARKET</a:t>
            </a:r>
            <a:r>
              <a:rPr lang="en"/>
              <a:t> </a:t>
            </a:r>
            <a:r>
              <a:rPr lang="en">
                <a:solidFill>
                  <a:schemeClr val="accent1"/>
                </a:solidFill>
              </a:rPr>
              <a:t>OPPORTUNITY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36" name="Google Shape;236;p27"/>
          <p:cNvSpPr/>
          <p:nvPr/>
        </p:nvSpPr>
        <p:spPr>
          <a:xfrm>
            <a:off x="0" y="0"/>
            <a:ext cx="729000" cy="7155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7"/>
          <p:cNvSpPr txBox="1"/>
          <p:nvPr>
            <p:ph idx="4294967295" type="title"/>
          </p:nvPr>
        </p:nvSpPr>
        <p:spPr>
          <a:xfrm>
            <a:off x="0" y="0"/>
            <a:ext cx="821700" cy="6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pic>
        <p:nvPicPr>
          <p:cNvPr id="238" name="Google Shape;23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0238" y="1434400"/>
            <a:ext cx="4463525" cy="44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8"/>
          <p:cNvSpPr/>
          <p:nvPr/>
        </p:nvSpPr>
        <p:spPr>
          <a:xfrm>
            <a:off x="4441375" y="2953325"/>
            <a:ext cx="4702500" cy="2121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8"/>
          <p:cNvSpPr txBox="1"/>
          <p:nvPr/>
        </p:nvSpPr>
        <p:spPr>
          <a:xfrm>
            <a:off x="4559139" y="3434288"/>
            <a:ext cx="4467000" cy="15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SOURCE: </a:t>
            </a: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GVR Report cover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Pet Sitting Market Size, Share &amp; Trends Analysis Report By Pet Type (Dogs, Cats), By Service Type (Care Visits, Drop-in Visits), By Region (Asia Pacific, North America, MEA, Europe, LATAM), And Segment Forecasts, 2022 - 2030</a:t>
            </a: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5" name="Google Shape;245;p28"/>
          <p:cNvSpPr/>
          <p:nvPr/>
        </p:nvSpPr>
        <p:spPr>
          <a:xfrm>
            <a:off x="5981276" y="208200"/>
            <a:ext cx="3022500" cy="2938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8"/>
          <p:cNvSpPr txBox="1"/>
          <p:nvPr>
            <p:ph type="title"/>
          </p:nvPr>
        </p:nvSpPr>
        <p:spPr>
          <a:xfrm>
            <a:off x="6332126" y="437100"/>
            <a:ext cx="2320800" cy="126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THIS IS</a:t>
            </a:r>
            <a:r>
              <a:rPr lang="en">
                <a:solidFill>
                  <a:schemeClr val="accent1"/>
                </a:solidFill>
              </a:rPr>
              <a:t> </a:t>
            </a:r>
            <a:r>
              <a:rPr lang="en">
                <a:solidFill>
                  <a:schemeClr val="lt1"/>
                </a:solidFill>
              </a:rPr>
              <a:t>NOW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47" name="Google Shape;247;p28"/>
          <p:cNvSpPr txBox="1"/>
          <p:nvPr>
            <p:ph idx="1" type="subTitle"/>
          </p:nvPr>
        </p:nvSpPr>
        <p:spPr>
          <a:xfrm>
            <a:off x="6319076" y="1655400"/>
            <a:ext cx="2346900" cy="126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global pet sitting market size was estimated at </a:t>
            </a:r>
            <a:r>
              <a:rPr b="1" lang="en"/>
              <a:t>USD 1.94 billion in 2021 </a:t>
            </a:r>
            <a:endParaRPr b="1"/>
          </a:p>
        </p:txBody>
      </p:sp>
      <p:pic>
        <p:nvPicPr>
          <p:cNvPr id="248" name="Google Shape;24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3800" y="208200"/>
            <a:ext cx="5625126" cy="3092450"/>
          </a:xfrm>
          <a:prstGeom prst="rect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49" name="Google Shape;249;p28"/>
          <p:cNvSpPr txBox="1"/>
          <p:nvPr/>
        </p:nvSpPr>
        <p:spPr>
          <a:xfrm>
            <a:off x="574425" y="3673175"/>
            <a:ext cx="3195300" cy="1139100"/>
          </a:xfrm>
          <a:prstGeom prst="rect">
            <a:avLst/>
          </a:prstGeom>
          <a:solidFill>
            <a:schemeClr val="accent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Market size value in 2022: </a:t>
            </a: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USD 2.15 billion 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9"/>
          <p:cNvSpPr/>
          <p:nvPr/>
        </p:nvSpPr>
        <p:spPr>
          <a:xfrm flipH="1">
            <a:off x="174000" y="291400"/>
            <a:ext cx="3022500" cy="3749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9"/>
          <p:cNvSpPr txBox="1"/>
          <p:nvPr>
            <p:ph type="title"/>
          </p:nvPr>
        </p:nvSpPr>
        <p:spPr>
          <a:xfrm>
            <a:off x="476550" y="600525"/>
            <a:ext cx="2417400" cy="126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IN THE </a:t>
            </a:r>
            <a:r>
              <a:rPr lang="en">
                <a:solidFill>
                  <a:schemeClr val="lt1"/>
                </a:solidFill>
              </a:rPr>
              <a:t>FUTURE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56" name="Google Shape;256;p29"/>
          <p:cNvSpPr txBox="1"/>
          <p:nvPr>
            <p:ph idx="1" type="subTitle"/>
          </p:nvPr>
        </p:nvSpPr>
        <p:spPr>
          <a:xfrm>
            <a:off x="323700" y="2150350"/>
            <a:ext cx="2723100" cy="15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b="1" lang="en"/>
              <a:t>global</a:t>
            </a:r>
            <a:r>
              <a:rPr lang="en"/>
              <a:t> pet sitting market is expected to grow at a </a:t>
            </a:r>
            <a:r>
              <a:rPr b="1" lang="en"/>
              <a:t>compound</a:t>
            </a:r>
            <a:r>
              <a:rPr lang="en"/>
              <a:t> </a:t>
            </a:r>
            <a:r>
              <a:rPr b="1" lang="en"/>
              <a:t>annual</a:t>
            </a:r>
            <a:r>
              <a:rPr lang="en"/>
              <a:t> </a:t>
            </a:r>
            <a:r>
              <a:rPr b="1" lang="en"/>
              <a:t>growth rate (CAGR) of 11.52%</a:t>
            </a:r>
            <a:r>
              <a:rPr lang="en"/>
              <a:t> from 2022 to 2030.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7" name="Google Shape;25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3175" y="291388"/>
            <a:ext cx="5556874" cy="2902823"/>
          </a:xfrm>
          <a:prstGeom prst="rect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58" name="Google Shape;258;p29"/>
          <p:cNvSpPr txBox="1"/>
          <p:nvPr/>
        </p:nvSpPr>
        <p:spPr>
          <a:xfrm>
            <a:off x="4201963" y="3589450"/>
            <a:ext cx="3195300" cy="1139100"/>
          </a:xfrm>
          <a:prstGeom prst="rect">
            <a:avLst/>
          </a:prstGeom>
          <a:solidFill>
            <a:schemeClr val="accent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Revenue forecast in 2030</a:t>
            </a: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: </a:t>
            </a: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USD 5.14 billion 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p30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12484" l="24907" r="13500" t="12491"/>
          <a:stretch/>
        </p:blipFill>
        <p:spPr>
          <a:xfrm>
            <a:off x="5592400" y="1456377"/>
            <a:ext cx="2729926" cy="3325226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30"/>
          <p:cNvSpPr txBox="1"/>
          <p:nvPr>
            <p:ph idx="1" type="body"/>
          </p:nvPr>
        </p:nvSpPr>
        <p:spPr>
          <a:xfrm>
            <a:off x="821700" y="1303975"/>
            <a:ext cx="4593900" cy="31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>
                <a:highlight>
                  <a:srgbClr val="FFFFFF"/>
                </a:highlight>
              </a:rPr>
              <a:t>Users information </a:t>
            </a:r>
            <a:endParaRPr>
              <a:highlight>
                <a:srgbClr val="FFFFFF"/>
              </a:highlight>
            </a:endParaRPr>
          </a:p>
          <a:p>
            <a:pPr indent="-317500" lvl="1" marL="9144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highlight>
                  <a:srgbClr val="FFFFFF"/>
                </a:highlight>
              </a:rPr>
              <a:t>Owner and pet/s (1 or more pets)</a:t>
            </a:r>
            <a:endParaRPr>
              <a:highlight>
                <a:srgbClr val="FFFFFF"/>
              </a:highlight>
            </a:endParaRPr>
          </a:p>
          <a:p>
            <a:pPr indent="-317500" lvl="1" marL="9144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highlight>
                  <a:srgbClr val="FFFFFF"/>
                </a:highlight>
              </a:rPr>
              <a:t>Sitter </a:t>
            </a:r>
            <a:endParaRPr>
              <a:highlight>
                <a:srgbClr val="FFFFFF"/>
              </a:highlight>
            </a:endParaRPr>
          </a:p>
          <a:p>
            <a:pPr indent="-317500" lvl="0" marL="4572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>
                <a:highlight>
                  <a:srgbClr val="FFFFFF"/>
                </a:highlight>
              </a:rPr>
              <a:t>Short </a:t>
            </a:r>
            <a:r>
              <a:rPr lang="en">
                <a:highlight>
                  <a:srgbClr val="FFFFFF"/>
                </a:highlight>
              </a:rPr>
              <a:t>recommendations</a:t>
            </a:r>
            <a:r>
              <a:rPr lang="en">
                <a:highlight>
                  <a:srgbClr val="FFFFFF"/>
                </a:highlight>
              </a:rPr>
              <a:t> about the sitter process</a:t>
            </a:r>
            <a:endParaRPr>
              <a:highlight>
                <a:srgbClr val="FFFFFF"/>
              </a:highlight>
            </a:endParaRPr>
          </a:p>
          <a:p>
            <a:pPr indent="-317500" lvl="0" marL="4572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>
                <a:highlight>
                  <a:srgbClr val="FFFFFF"/>
                </a:highlight>
              </a:rPr>
              <a:t>Searcher for owner’s offers or sitters in a previously specific </a:t>
            </a:r>
            <a:r>
              <a:rPr lang="en">
                <a:highlight>
                  <a:srgbClr val="FFFFFF"/>
                </a:highlight>
              </a:rPr>
              <a:t>zone </a:t>
            </a:r>
            <a:r>
              <a:rPr lang="en">
                <a:highlight>
                  <a:srgbClr val="FFFFFF"/>
                </a:highlight>
              </a:rPr>
              <a:t>range</a:t>
            </a:r>
            <a:endParaRPr>
              <a:highlight>
                <a:srgbClr val="FFFFFF"/>
              </a:highlight>
            </a:endParaRPr>
          </a:p>
          <a:p>
            <a:pPr indent="-317500" lvl="0" marL="4572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>
                <a:highlight>
                  <a:srgbClr val="FFFFFF"/>
                </a:highlight>
              </a:rPr>
              <a:t>In-app messages </a:t>
            </a:r>
            <a:r>
              <a:rPr lang="en">
                <a:highlight>
                  <a:srgbClr val="FFFFFF"/>
                </a:highlight>
              </a:rPr>
              <a:t>between</a:t>
            </a:r>
            <a:r>
              <a:rPr lang="en">
                <a:highlight>
                  <a:srgbClr val="FFFFFF"/>
                </a:highlight>
              </a:rPr>
              <a:t> both parts</a:t>
            </a:r>
            <a:endParaRPr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</a:pPr>
            <a:r>
              <a:rPr lang="en">
                <a:highlight>
                  <a:schemeClr val="lt1"/>
                </a:highlight>
              </a:rPr>
              <a:t>Offers mailbox</a:t>
            </a:r>
            <a:endParaRPr>
              <a:highlight>
                <a:srgbClr val="FFFFFF"/>
              </a:highlight>
            </a:endParaRPr>
          </a:p>
          <a:p>
            <a:pPr indent="-317500" lvl="0" marL="4572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>
                <a:highlight>
                  <a:srgbClr val="FFFFFF"/>
                </a:highlight>
              </a:rPr>
              <a:t>Being able to pay the sitters from the app</a:t>
            </a:r>
            <a:endParaRPr>
              <a:highlight>
                <a:srgbClr val="FFFFFF"/>
              </a:highlight>
            </a:endParaRPr>
          </a:p>
          <a:p>
            <a:pPr indent="-317500" lvl="0" marL="4572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>
                <a:highlight>
                  <a:srgbClr val="FFFFFF"/>
                </a:highlight>
              </a:rPr>
              <a:t>Tasks register (with photos, hours done, ...)</a:t>
            </a:r>
            <a:endParaRPr>
              <a:highlight>
                <a:srgbClr val="FFFFFF"/>
              </a:highlight>
            </a:endParaRPr>
          </a:p>
          <a:p>
            <a:pPr indent="-317500" lvl="0" marL="4572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>
                <a:highlight>
                  <a:srgbClr val="FFFFFF"/>
                </a:highlight>
              </a:rPr>
              <a:t>GPS </a:t>
            </a:r>
            <a:r>
              <a:rPr lang="en">
                <a:highlight>
                  <a:srgbClr val="FFFFFF"/>
                </a:highlight>
              </a:rPr>
              <a:t>tracking</a:t>
            </a:r>
            <a:r>
              <a:rPr lang="en">
                <a:highlight>
                  <a:srgbClr val="FFFFFF"/>
                </a:highlight>
              </a:rPr>
              <a:t> while walking the dogs</a:t>
            </a:r>
            <a:endParaRPr>
              <a:highlight>
                <a:srgbClr val="FFFFFF"/>
              </a:highlight>
            </a:endParaRPr>
          </a:p>
          <a:p>
            <a:pPr indent="-317500" lvl="0" marL="4572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>
                <a:highlight>
                  <a:srgbClr val="FFFFFF"/>
                </a:highlight>
              </a:rPr>
              <a:t>Video call for emergencies</a:t>
            </a:r>
            <a:endParaRPr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>
                <a:highlight>
                  <a:srgbClr val="FFFFFF"/>
                </a:highlight>
              </a:rPr>
              <a:t>…</a:t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265" name="Google Shape;265;p30"/>
          <p:cNvSpPr txBox="1"/>
          <p:nvPr>
            <p:ph type="title"/>
          </p:nvPr>
        </p:nvSpPr>
        <p:spPr>
          <a:xfrm>
            <a:off x="596975" y="655216"/>
            <a:ext cx="79500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 </a:t>
            </a:r>
            <a:r>
              <a:rPr lang="en">
                <a:solidFill>
                  <a:schemeClr val="dk2"/>
                </a:solidFill>
              </a:rPr>
              <a:t>FEATURES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66" name="Google Shape;266;p30"/>
          <p:cNvSpPr/>
          <p:nvPr/>
        </p:nvSpPr>
        <p:spPr>
          <a:xfrm>
            <a:off x="0" y="0"/>
            <a:ext cx="729000" cy="7155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30"/>
          <p:cNvSpPr txBox="1"/>
          <p:nvPr>
            <p:ph idx="4294967295" type="title"/>
          </p:nvPr>
        </p:nvSpPr>
        <p:spPr>
          <a:xfrm>
            <a:off x="0" y="0"/>
            <a:ext cx="821700" cy="6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1"/>
          <p:cNvSpPr/>
          <p:nvPr/>
        </p:nvSpPr>
        <p:spPr>
          <a:xfrm>
            <a:off x="715625" y="1656525"/>
            <a:ext cx="7725900" cy="31143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31"/>
          <p:cNvSpPr/>
          <p:nvPr/>
        </p:nvSpPr>
        <p:spPr>
          <a:xfrm>
            <a:off x="0" y="0"/>
            <a:ext cx="729000" cy="7155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1"/>
          <p:cNvSpPr txBox="1"/>
          <p:nvPr>
            <p:ph idx="4" type="title"/>
          </p:nvPr>
        </p:nvSpPr>
        <p:spPr>
          <a:xfrm>
            <a:off x="596975" y="655216"/>
            <a:ext cx="79500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 </a:t>
            </a:r>
            <a:r>
              <a:rPr lang="en">
                <a:solidFill>
                  <a:schemeClr val="accent1"/>
                </a:solidFill>
              </a:rPr>
              <a:t>REQUIREMENTS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75" name="Google Shape;275;p31"/>
          <p:cNvSpPr txBox="1"/>
          <p:nvPr>
            <p:ph type="title"/>
          </p:nvPr>
        </p:nvSpPr>
        <p:spPr>
          <a:xfrm>
            <a:off x="967475" y="2000600"/>
            <a:ext cx="19161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FRONTED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/>
              <a:t>(app building)</a:t>
            </a:r>
            <a:endParaRPr sz="1400"/>
          </a:p>
        </p:txBody>
      </p:sp>
      <p:sp>
        <p:nvSpPr>
          <p:cNvPr id="276" name="Google Shape;276;p31"/>
          <p:cNvSpPr txBox="1"/>
          <p:nvPr>
            <p:ph idx="1" type="subTitle"/>
          </p:nvPr>
        </p:nvSpPr>
        <p:spPr>
          <a:xfrm>
            <a:off x="649025" y="2667379"/>
            <a:ext cx="24006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</a:pPr>
            <a:r>
              <a:rPr lang="en" sz="1400"/>
              <a:t>Mobile app user interface (</a:t>
            </a:r>
            <a:r>
              <a:rPr b="1" lang="en" sz="1400"/>
              <a:t>UI</a:t>
            </a:r>
            <a:r>
              <a:rPr lang="en" sz="1400"/>
              <a:t>) </a:t>
            </a:r>
            <a:endParaRPr sz="1400"/>
          </a:p>
          <a:p>
            <a:pPr indent="-317500" lvl="0" marL="4572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</a:pPr>
            <a:r>
              <a:rPr lang="en" sz="1400"/>
              <a:t>Navigation </a:t>
            </a:r>
            <a:r>
              <a:rPr b="1" lang="en" sz="1400"/>
              <a:t>library</a:t>
            </a:r>
            <a:endParaRPr b="1" sz="1400"/>
          </a:p>
          <a:p>
            <a:pPr indent="-317500" lvl="0" marL="4572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</a:pPr>
            <a:r>
              <a:rPr b="1" lang="en" sz="1400"/>
              <a:t>API</a:t>
            </a:r>
            <a:r>
              <a:rPr lang="en" sz="1400"/>
              <a:t> to make requests to the backend</a:t>
            </a:r>
            <a:endParaRPr sz="1400"/>
          </a:p>
        </p:txBody>
      </p:sp>
      <p:sp>
        <p:nvSpPr>
          <p:cNvPr id="277" name="Google Shape;277;p31"/>
          <p:cNvSpPr txBox="1"/>
          <p:nvPr>
            <p:ph idx="2" type="title"/>
          </p:nvPr>
        </p:nvSpPr>
        <p:spPr>
          <a:xfrm>
            <a:off x="3620525" y="2000600"/>
            <a:ext cx="19161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BACKEND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/>
              <a:t>(app business logic)</a:t>
            </a:r>
            <a:endParaRPr sz="1450"/>
          </a:p>
        </p:txBody>
      </p:sp>
      <p:sp>
        <p:nvSpPr>
          <p:cNvPr id="278" name="Google Shape;278;p31"/>
          <p:cNvSpPr txBox="1"/>
          <p:nvPr>
            <p:ph idx="4294967295" type="title"/>
          </p:nvPr>
        </p:nvSpPr>
        <p:spPr>
          <a:xfrm>
            <a:off x="0" y="0"/>
            <a:ext cx="821700" cy="6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79" name="Google Shape;279;p31"/>
          <p:cNvSpPr txBox="1"/>
          <p:nvPr>
            <p:ph idx="2" type="title"/>
          </p:nvPr>
        </p:nvSpPr>
        <p:spPr>
          <a:xfrm>
            <a:off x="6058325" y="2000600"/>
            <a:ext cx="23466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EXTENDED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/>
              <a:t>(extra features)</a:t>
            </a:r>
            <a:endParaRPr/>
          </a:p>
        </p:txBody>
      </p:sp>
      <p:sp>
        <p:nvSpPr>
          <p:cNvPr id="280" name="Google Shape;280;p31"/>
          <p:cNvSpPr txBox="1"/>
          <p:nvPr>
            <p:ph idx="1" type="subTitle"/>
          </p:nvPr>
        </p:nvSpPr>
        <p:spPr>
          <a:xfrm>
            <a:off x="3219275" y="2667380"/>
            <a:ext cx="2400600" cy="18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</a:pPr>
            <a:r>
              <a:rPr b="1" lang="en" sz="1400"/>
              <a:t>Backend server</a:t>
            </a:r>
            <a:endParaRPr b="1" sz="1400"/>
          </a:p>
          <a:p>
            <a:pPr indent="-317500" lvl="0" marL="4572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</a:pPr>
            <a:r>
              <a:rPr b="1" lang="en" sz="1400"/>
              <a:t>DBMS</a:t>
            </a:r>
            <a:r>
              <a:rPr lang="en" sz="1400"/>
              <a:t> (to store information about users data)</a:t>
            </a:r>
            <a:endParaRPr sz="1400"/>
          </a:p>
          <a:p>
            <a:pPr indent="-317500" lvl="0" marL="4572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</a:pPr>
            <a:r>
              <a:rPr b="1" lang="en" sz="1400"/>
              <a:t>Geolocation</a:t>
            </a:r>
            <a:r>
              <a:rPr lang="en" sz="1400"/>
              <a:t> service for the location-based search</a:t>
            </a:r>
            <a:endParaRPr sz="1400"/>
          </a:p>
        </p:txBody>
      </p:sp>
      <p:sp>
        <p:nvSpPr>
          <p:cNvPr id="281" name="Google Shape;281;p31"/>
          <p:cNvSpPr txBox="1"/>
          <p:nvPr>
            <p:ph idx="1" type="subTitle"/>
          </p:nvPr>
        </p:nvSpPr>
        <p:spPr>
          <a:xfrm>
            <a:off x="5695375" y="2667375"/>
            <a:ext cx="2775300" cy="21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</a:pPr>
            <a:r>
              <a:rPr lang="en" sz="1400"/>
              <a:t>In-app messaging</a:t>
            </a:r>
            <a:endParaRPr sz="1400"/>
          </a:p>
          <a:p>
            <a:pPr indent="-317500" lvl="0" marL="4572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</a:pPr>
            <a:r>
              <a:rPr lang="en" sz="1400"/>
              <a:t>Payment gateway integration</a:t>
            </a:r>
            <a:endParaRPr sz="1400"/>
          </a:p>
          <a:p>
            <a:pPr indent="-317500" lvl="0" marL="4572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</a:pPr>
            <a:r>
              <a:rPr lang="en" sz="1400"/>
              <a:t>Push notifications</a:t>
            </a:r>
            <a:endParaRPr sz="1400"/>
          </a:p>
          <a:p>
            <a:pPr indent="-317500" lvl="0" marL="4572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</a:pPr>
            <a:r>
              <a:rPr lang="en" sz="1400"/>
              <a:t>Review/Rating system</a:t>
            </a:r>
            <a:endParaRPr sz="1400"/>
          </a:p>
          <a:p>
            <a:pPr indent="-317500" lvl="0" marL="4572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</a:pPr>
            <a:r>
              <a:rPr lang="en" sz="1400"/>
              <a:t>Calendar integration</a:t>
            </a:r>
            <a:endParaRPr sz="1400"/>
          </a:p>
          <a:p>
            <a:pPr indent="-317500" lvl="0" marL="4572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</a:pPr>
            <a:r>
              <a:rPr b="1" lang="en" sz="1400"/>
              <a:t>Security and hardening interfaces</a:t>
            </a:r>
            <a:endParaRPr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2"/>
          <p:cNvSpPr txBox="1"/>
          <p:nvPr>
            <p:ph type="title"/>
          </p:nvPr>
        </p:nvSpPr>
        <p:spPr>
          <a:xfrm>
            <a:off x="2830650" y="1171350"/>
            <a:ext cx="3482700" cy="11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SUMMARY OF</a:t>
            </a:r>
            <a:r>
              <a:rPr lang="en"/>
              <a:t>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INTERACTIONS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287" name="Google Shape;28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7413" y="2014325"/>
            <a:ext cx="3129175" cy="3129175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32"/>
          <p:cNvSpPr/>
          <p:nvPr/>
        </p:nvSpPr>
        <p:spPr>
          <a:xfrm>
            <a:off x="0" y="0"/>
            <a:ext cx="729000" cy="7155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32"/>
          <p:cNvSpPr txBox="1"/>
          <p:nvPr>
            <p:ph idx="4294967295" type="title"/>
          </p:nvPr>
        </p:nvSpPr>
        <p:spPr>
          <a:xfrm>
            <a:off x="0" y="0"/>
            <a:ext cx="821700" cy="6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inal Project Proposal by Slidesgo">
  <a:themeElements>
    <a:clrScheme name="Simple Light">
      <a:dk1>
        <a:srgbClr val="000000"/>
      </a:dk1>
      <a:lt1>
        <a:srgbClr val="FFFFFF"/>
      </a:lt1>
      <a:dk2>
        <a:srgbClr val="FF725E"/>
      </a:dk2>
      <a:lt2>
        <a:srgbClr val="000000"/>
      </a:lt2>
      <a:accent1>
        <a:srgbClr val="FF725E"/>
      </a:accent1>
      <a:accent2>
        <a:srgbClr val="FF725E"/>
      </a:accent2>
      <a:accent3>
        <a:srgbClr val="F6B1A7"/>
      </a:accent3>
      <a:accent4>
        <a:srgbClr val="F6B1A7"/>
      </a:accent4>
      <a:accent5>
        <a:srgbClr val="FF725E"/>
      </a:accent5>
      <a:accent6>
        <a:srgbClr val="000000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