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7834" y="1998617"/>
            <a:ext cx="9068586" cy="3069772"/>
          </a:xfrm>
        </p:spPr>
        <p:txBody>
          <a:bodyPr/>
          <a:lstStyle/>
          <a:p>
            <a:r>
              <a:rPr lang="en-US" dirty="0" smtClean="0"/>
              <a:t>Forecasting Energy consumption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99863" y="5068389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By: Irene Thomas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7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</a:p>
          <a:p>
            <a:r>
              <a:rPr lang="en-US" dirty="0" smtClean="0"/>
              <a:t>Objective</a:t>
            </a:r>
          </a:p>
          <a:p>
            <a:r>
              <a:rPr lang="en-US" dirty="0" smtClean="0"/>
              <a:t>Initial Findings </a:t>
            </a:r>
          </a:p>
          <a:p>
            <a:r>
              <a:rPr lang="en-US" dirty="0" smtClean="0"/>
              <a:t>Trend of the data </a:t>
            </a:r>
          </a:p>
          <a:p>
            <a:r>
              <a:rPr lang="en-US" dirty="0" smtClean="0"/>
              <a:t>Forecasting </a:t>
            </a:r>
          </a:p>
          <a:p>
            <a:r>
              <a:rPr lang="en-US" dirty="0" smtClean="0"/>
              <a:t>Conclusion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Details of energy consumption of a house </a:t>
            </a:r>
          </a:p>
          <a:p>
            <a:r>
              <a:rPr lang="en-US" dirty="0" smtClean="0"/>
              <a:t>47 months of energy utilization </a:t>
            </a:r>
          </a:p>
          <a:p>
            <a:r>
              <a:rPr lang="en-US" dirty="0" smtClean="0"/>
              <a:t>Sub-metering 1 used for kitchen </a:t>
            </a:r>
          </a:p>
          <a:p>
            <a:r>
              <a:rPr lang="en-US" dirty="0" smtClean="0"/>
              <a:t>Sub-metering 2 used for laundry room </a:t>
            </a:r>
          </a:p>
          <a:p>
            <a:r>
              <a:rPr lang="en-US" dirty="0" smtClean="0"/>
              <a:t>Sub-metering 3 used for electric water heater and air condition </a:t>
            </a:r>
          </a:p>
          <a:p>
            <a:r>
              <a:rPr lang="en-US" dirty="0" smtClean="0"/>
              <a:t>Global active power , global intensity and global reactive power measures provided</a:t>
            </a:r>
          </a:p>
          <a:p>
            <a:r>
              <a:rPr lang="en-US" dirty="0" smtClean="0"/>
              <a:t>Initial analysis done using Tableau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7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understand present trend of the data provided </a:t>
            </a:r>
          </a:p>
          <a:p>
            <a:r>
              <a:rPr lang="en-US" dirty="0" smtClean="0"/>
              <a:t>Usage of different components in the house </a:t>
            </a:r>
          </a:p>
          <a:p>
            <a:r>
              <a:rPr lang="en-US" dirty="0" smtClean="0"/>
              <a:t>Analyze energy consumption over the months </a:t>
            </a:r>
          </a:p>
          <a:p>
            <a:r>
              <a:rPr lang="en-US" dirty="0" smtClean="0"/>
              <a:t>Forecast the energy consumption </a:t>
            </a:r>
          </a:p>
          <a:p>
            <a:r>
              <a:rPr lang="en-US" dirty="0" smtClean="0"/>
              <a:t>Is there a possibility to reduce consumption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235" y="289897"/>
            <a:ext cx="10058400" cy="1371600"/>
          </a:xfrm>
        </p:spPr>
        <p:txBody>
          <a:bodyPr/>
          <a:lstStyle/>
          <a:p>
            <a:r>
              <a:rPr lang="en-US" dirty="0" smtClean="0"/>
              <a:t>Initial Findings </a:t>
            </a:r>
            <a:endParaRPr lang="en-US" dirty="0"/>
          </a:p>
        </p:txBody>
      </p:sp>
      <p:pic>
        <p:nvPicPr>
          <p:cNvPr id="4" name="slide7">
            <a:extLst>
              <a:ext uri="{FF2B5EF4-FFF2-40B4-BE49-F238E27FC236}">
                <a16:creationId xmlns:a16="http://schemas.microsoft.com/office/drawing/2014/main" id="{A0C0C34E-CC81-4487-AC3E-EFBDECEBD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9"/>
          <a:stretch/>
        </p:blipFill>
        <p:spPr>
          <a:xfrm>
            <a:off x="7537268" y="195944"/>
            <a:ext cx="4415245" cy="5081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4032" y="1321920"/>
            <a:ext cx="6283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Sub-metering is used for master-metered buildings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consumption was in 2007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Correlation between Global active power and sub-metering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slide3">
            <a:extLst>
              <a:ext uri="{FF2B5EF4-FFF2-40B4-BE49-F238E27FC236}">
                <a16:creationId xmlns:a16="http://schemas.microsoft.com/office/drawing/2014/main" id="{1B0C6AAA-FA32-4A94-9AD2-4F68E20930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3"/>
          <a:stretch/>
        </p:blipFill>
        <p:spPr>
          <a:xfrm>
            <a:off x="104501" y="2560320"/>
            <a:ext cx="7432766" cy="400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of the data </a:t>
            </a:r>
            <a:endParaRPr lang="en-US" dirty="0"/>
          </a:p>
        </p:txBody>
      </p:sp>
      <p:pic>
        <p:nvPicPr>
          <p:cNvPr id="4" name="slide4">
            <a:extLst>
              <a:ext uri="{FF2B5EF4-FFF2-40B4-BE49-F238E27FC236}">
                <a16:creationId xmlns:a16="http://schemas.microsoft.com/office/drawing/2014/main" id="{DCA7876D-E5D1-4927-8CBB-8066ADA9B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27"/>
          <a:stretch/>
        </p:blipFill>
        <p:spPr>
          <a:xfrm>
            <a:off x="1461440" y="3526971"/>
            <a:ext cx="9269119" cy="30044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0423" y="2014194"/>
            <a:ext cx="8621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Energy consumption starts to decrease from 2008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Chances of further decrease in the future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Sub-metering 1 and 2 show decreasing trend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Sub-metering 3 starts to decrease after 2009 but still has scope of reducing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6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model which will provide plausible information about the given data </a:t>
            </a:r>
          </a:p>
          <a:p>
            <a:r>
              <a:rPr lang="en-US" dirty="0" smtClean="0"/>
              <a:t>Use time series analysis </a:t>
            </a:r>
          </a:p>
          <a:p>
            <a:r>
              <a:rPr lang="en-US" dirty="0"/>
              <a:t>Find the equipment's used and their timings </a:t>
            </a:r>
            <a:endParaRPr lang="en-US" dirty="0" smtClean="0"/>
          </a:p>
          <a:p>
            <a:r>
              <a:rPr lang="en-US" dirty="0" smtClean="0"/>
              <a:t>Analyze each factor to see when it increases or decreases </a:t>
            </a:r>
          </a:p>
          <a:p>
            <a:r>
              <a:rPr lang="en-US" dirty="0" smtClean="0"/>
              <a:t>Find the relation between other provided information </a:t>
            </a:r>
          </a:p>
          <a:p>
            <a:r>
              <a:rPr lang="en-US" dirty="0" smtClean="0"/>
              <a:t>Forecast for the next few months to see the trend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301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shows a clear view on how consumption has been over the years </a:t>
            </a:r>
          </a:p>
          <a:p>
            <a:r>
              <a:rPr lang="en-US" dirty="0" smtClean="0"/>
              <a:t>Sub-meters and their patterns observed </a:t>
            </a:r>
          </a:p>
          <a:p>
            <a:r>
              <a:rPr lang="en-US" dirty="0" smtClean="0"/>
              <a:t>Forecast using time series to see the pattern of the sub meters </a:t>
            </a:r>
          </a:p>
          <a:p>
            <a:r>
              <a:rPr lang="en-US" dirty="0" smtClean="0"/>
              <a:t>Find possibilities of reducing the consumption and how using forecasting </a:t>
            </a:r>
          </a:p>
          <a:p>
            <a:r>
              <a:rPr lang="en-US" dirty="0" smtClean="0"/>
              <a:t>Forecasting will help save money on energy bills </a:t>
            </a:r>
          </a:p>
          <a:p>
            <a:r>
              <a:rPr lang="en-US" dirty="0" smtClean="0"/>
              <a:t>Lower maintenance cost and cost less to operate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73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328</TotalTime>
  <Words>269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Garamond</vt:lpstr>
      <vt:lpstr>Savon</vt:lpstr>
      <vt:lpstr>Forecasting Energy consumption</vt:lpstr>
      <vt:lpstr>Agenda </vt:lpstr>
      <vt:lpstr>Background </vt:lpstr>
      <vt:lpstr>Objective</vt:lpstr>
      <vt:lpstr>Initial Findings </vt:lpstr>
      <vt:lpstr>Trend of the data </vt:lpstr>
      <vt:lpstr>Forecasting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Energy consumption</dc:title>
  <dc:creator>SONY</dc:creator>
  <cp:lastModifiedBy>SONY</cp:lastModifiedBy>
  <cp:revision>27</cp:revision>
  <dcterms:created xsi:type="dcterms:W3CDTF">2019-02-26T06:22:03Z</dcterms:created>
  <dcterms:modified xsi:type="dcterms:W3CDTF">2019-02-26T11:50:31Z</dcterms:modified>
</cp:coreProperties>
</file>