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97" r:id="rId2"/>
    <p:sldId id="257" r:id="rId3"/>
    <p:sldId id="258" r:id="rId4"/>
    <p:sldId id="261" r:id="rId5"/>
    <p:sldId id="259"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88" r:id="rId21"/>
    <p:sldId id="277" r:id="rId22"/>
    <p:sldId id="278" r:id="rId23"/>
    <p:sldId id="279" r:id="rId24"/>
    <p:sldId id="280" r:id="rId25"/>
    <p:sldId id="281" r:id="rId26"/>
    <p:sldId id="282" r:id="rId27"/>
    <p:sldId id="283" r:id="rId28"/>
    <p:sldId id="284" r:id="rId29"/>
    <p:sldId id="286" r:id="rId30"/>
    <p:sldId id="287" r:id="rId31"/>
    <p:sldId id="289" r:id="rId32"/>
    <p:sldId id="290" r:id="rId33"/>
    <p:sldId id="293" r:id="rId34"/>
    <p:sldId id="292" r:id="rId35"/>
    <p:sldId id="291" r:id="rId36"/>
    <p:sldId id="295" r:id="rId37"/>
    <p:sldId id="294" r:id="rId38"/>
    <p:sldId id="296" r:id="rId39"/>
    <p:sldId id="300" r:id="rId40"/>
    <p:sldId id="303" r:id="rId41"/>
    <p:sldId id="299" r:id="rId42"/>
    <p:sldId id="304" r:id="rId43"/>
    <p:sldId id="315" r:id="rId44"/>
    <p:sldId id="302" r:id="rId45"/>
    <p:sldId id="305" r:id="rId46"/>
    <p:sldId id="301" r:id="rId47"/>
    <p:sldId id="309" r:id="rId48"/>
    <p:sldId id="307" r:id="rId49"/>
    <p:sldId id="308" r:id="rId50"/>
    <p:sldId id="310" r:id="rId51"/>
    <p:sldId id="312" r:id="rId52"/>
    <p:sldId id="314" r:id="rId53"/>
    <p:sldId id="316" r:id="rId54"/>
    <p:sldId id="311" r:id="rId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C5D9BD7-D469-445C-B9A2-287B14A19B73}">
          <p14:sldIdLst>
            <p14:sldId id="297"/>
            <p14:sldId id="257"/>
            <p14:sldId id="258"/>
          </p14:sldIdLst>
        </p14:section>
        <p14:section name="Filtrage et nettoyage" id="{E398107B-4C36-4440-9DC1-4ADFB020DD6C}">
          <p14:sldIdLst>
            <p14:sldId id="261"/>
            <p14:sldId id="259"/>
            <p14:sldId id="264"/>
            <p14:sldId id="263"/>
            <p14:sldId id="265"/>
            <p14:sldId id="266"/>
            <p14:sldId id="267"/>
            <p14:sldId id="268"/>
            <p14:sldId id="269"/>
            <p14:sldId id="270"/>
            <p14:sldId id="271"/>
            <p14:sldId id="272"/>
            <p14:sldId id="273"/>
            <p14:sldId id="274"/>
          </p14:sldIdLst>
        </p14:section>
        <p14:section name="Analyse Uni-variée" id="{0C4BAECF-5527-48BE-A3AD-048916BDA6F1}">
          <p14:sldIdLst>
            <p14:sldId id="276"/>
            <p14:sldId id="275"/>
            <p14:sldId id="288"/>
            <p14:sldId id="277"/>
            <p14:sldId id="278"/>
            <p14:sldId id="279"/>
            <p14:sldId id="280"/>
            <p14:sldId id="281"/>
            <p14:sldId id="282"/>
            <p14:sldId id="283"/>
            <p14:sldId id="284"/>
          </p14:sldIdLst>
        </p14:section>
        <p14:section name="Analyse multi-variée" id="{4AF49A56-3FB4-4C2C-BEF6-1A1569644406}">
          <p14:sldIdLst>
            <p14:sldId id="286"/>
            <p14:sldId id="287"/>
            <p14:sldId id="289"/>
            <p14:sldId id="290"/>
            <p14:sldId id="293"/>
            <p14:sldId id="292"/>
            <p14:sldId id="291"/>
            <p14:sldId id="295"/>
            <p14:sldId id="294"/>
          </p14:sldIdLst>
        </p14:section>
        <p14:section name="Réduction de dimension et ACP" id="{DA9F75D7-2E62-4956-B507-68832379CBA6}">
          <p14:sldIdLst>
            <p14:sldId id="296"/>
            <p14:sldId id="300"/>
            <p14:sldId id="303"/>
            <p14:sldId id="299"/>
            <p14:sldId id="304"/>
            <p14:sldId id="315"/>
            <p14:sldId id="302"/>
          </p14:sldIdLst>
        </p14:section>
        <p14:section name="Tests statistiques" id="{AE006985-0085-4A0F-A4ED-2E0058B99924}">
          <p14:sldIdLst>
            <p14:sldId id="305"/>
            <p14:sldId id="301"/>
            <p14:sldId id="309"/>
            <p14:sldId id="307"/>
            <p14:sldId id="308"/>
            <p14:sldId id="310"/>
          </p14:sldIdLst>
        </p14:section>
        <p14:section name="Conclusion" id="{7662999A-5423-4E69-9750-6EFFFD249C74}">
          <p14:sldIdLst>
            <p14:sldId id="312"/>
            <p14:sldId id="314"/>
            <p14:sldId id="316"/>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8" d="100"/>
          <a:sy n="108" d="100"/>
        </p:scale>
        <p:origin x="7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rgbClr val="FF0000"/>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chemeClr val="accent1">
            <a:lumMod val="75000"/>
          </a:schemeClr>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chemeClr val="accent1">
            <a:lumMod val="75000"/>
          </a:schemeClr>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chemeClr val="accent1">
            <a:lumMod val="75000"/>
          </a:schemeClr>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chemeClr val="accent1">
            <a:lumMod val="75000"/>
          </a:schemeClr>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chemeClr val="accent1">
            <a:lumMod val="75000"/>
          </a:schemeClr>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A1C62DE3-D857-4B39-90DA-1D40A0333E73}">
      <dgm:prSet/>
      <dgm:spPr>
        <a:solidFill>
          <a:schemeClr val="accent1">
            <a:lumMod val="75000"/>
          </a:schemeClr>
        </a:solidFill>
      </dgm:spPr>
      <dgm:t>
        <a:bodyPr/>
        <a:lstStyle/>
        <a:p>
          <a:r>
            <a:rPr lang="fr-FR" dirty="0"/>
            <a:t>Réduction de dimension - ACP</a:t>
          </a:r>
        </a:p>
      </dgm:t>
    </dgm:pt>
    <dgm:pt modelId="{25CF7E18-1C37-47FE-B94A-B9E7746114EC}" type="parTrans" cxnId="{D480B34D-7F48-406C-A826-84A2AD0F914C}">
      <dgm:prSet/>
      <dgm:spPr/>
      <dgm:t>
        <a:bodyPr/>
        <a:lstStyle/>
        <a:p>
          <a:endParaRPr lang="fr-FR"/>
        </a:p>
      </dgm:t>
    </dgm:pt>
    <dgm:pt modelId="{F3325D45-940F-4760-BD37-13C6650332AE}" type="sibTrans" cxnId="{D480B34D-7F48-406C-A826-84A2AD0F914C}">
      <dgm:prSet/>
      <dgm:spPr/>
      <dgm:t>
        <a:bodyPr/>
        <a:lstStyle/>
        <a:p>
          <a:endParaRPr lang="fr-FR"/>
        </a:p>
      </dgm:t>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D4E014F7-67C6-4FAF-B2FB-D0E80195AD03}" type="pres">
      <dgm:prSet presAssocID="{A580AB39-93E5-4808-BEC0-A8CC55452EE5}" presName="text_4" presStyleLbl="node1" presStyleIdx="3" presStyleCnt="7">
        <dgm:presLayoutVars>
          <dgm:bulletEnabled val="1"/>
        </dgm:presLayoutVars>
      </dgm:prSet>
      <dgm:spPr/>
    </dgm:pt>
    <dgm:pt modelId="{B704CB94-A052-4D74-A1BD-C706635D5F3C}"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BB65DED5-188C-43A8-B0D5-2E24273E48EA}" type="pres">
      <dgm:prSet presAssocID="{A1C62DE3-D857-4B39-90DA-1D40A0333E73}" presName="text_5" presStyleLbl="node1" presStyleIdx="4" presStyleCnt="7">
        <dgm:presLayoutVars>
          <dgm:bulletEnabled val="1"/>
        </dgm:presLayoutVars>
      </dgm:prSet>
      <dgm:spPr/>
    </dgm:pt>
    <dgm:pt modelId="{2404B54E-48E1-4C55-94E5-BC4A5429EA98}" type="pres">
      <dgm:prSet presAssocID="{A1C62DE3-D857-4B39-90DA-1D40A0333E73}" presName="accent_5" presStyleCnt="0"/>
      <dgm:spPr/>
    </dgm:pt>
    <dgm:pt modelId="{5237B638-1E5E-4F6A-BC69-6D0A2BB0CC72}" type="pres">
      <dgm:prSet presAssocID="{A1C62DE3-D857-4B39-90DA-1D40A0333E73}" presName="accentRepeatNode" presStyleLbl="solidFgAcc1" presStyleIdx="4" presStyleCnt="7"/>
      <dgm:spPr/>
    </dgm:pt>
    <dgm:pt modelId="{323275B9-E7EA-419F-AFB5-0F09ADEC3442}" type="pres">
      <dgm:prSet presAssocID="{23C95350-84B0-41FB-9787-5ED092B3B34C}" presName="text_6" presStyleLbl="node1" presStyleIdx="5" presStyleCnt="7">
        <dgm:presLayoutVars>
          <dgm:bulletEnabled val="1"/>
        </dgm:presLayoutVars>
      </dgm:prSet>
      <dgm:spPr/>
    </dgm:pt>
    <dgm:pt modelId="{DC7C0D24-7C45-4C33-A00D-4BA972E5452F}"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AB5739E6-4B1F-4CA2-BB0C-FA4378BF5FC5}" type="pres">
      <dgm:prSet presAssocID="{588F35B7-F2FB-4FB3-AA7E-585704374A9B}" presName="text_7" presStyleLbl="node1" presStyleIdx="6" presStyleCnt="7">
        <dgm:presLayoutVars>
          <dgm:bulletEnabled val="1"/>
        </dgm:presLayoutVars>
      </dgm:prSet>
      <dgm:spPr/>
    </dgm:pt>
    <dgm:pt modelId="{11B39634-3F07-43CD-929A-AD1E9CFC33EB}" type="pres">
      <dgm:prSet presAssocID="{588F35B7-F2FB-4FB3-AA7E-585704374A9B}" presName="accent_7" presStyleCnt="0"/>
      <dgm:spPr/>
    </dgm:pt>
    <dgm:pt modelId="{A79CE1AE-8649-41F7-8895-AF64158AB86C}" type="pres">
      <dgm:prSet presAssocID="{588F35B7-F2FB-4FB3-AA7E-585704374A9B}" presName="accentRepeatNode" presStyleLbl="solidFgAcc1" presStyleIdx="6" presStyleCnt="7"/>
      <dgm:spPr/>
    </dgm:pt>
  </dgm:ptLst>
  <dgm:cxnLst>
    <dgm:cxn modelId="{D78E0414-3DAA-4067-9913-EA7231B4BDDF}" type="presOf" srcId="{A1C62DE3-D857-4B39-90DA-1D40A0333E73}" destId="{BB65DED5-188C-43A8-B0D5-2E24273E48EA}" srcOrd="0" destOrd="0" presId="urn:microsoft.com/office/officeart/2008/layout/VerticalCurvedList"/>
    <dgm:cxn modelId="{64438422-B25C-44C9-B41C-450E060E0020}" srcId="{90ACA5EB-A18B-405F-8896-3701D98F2D3F}" destId="{23C95350-84B0-41FB-9787-5ED092B3B34C}" srcOrd="5" destOrd="0" parTransId="{86296B37-484E-485D-B830-693647130011}" sibTransId="{5A204E3C-7E4E-4C1F-8B2C-F314CF7A4591}"/>
    <dgm:cxn modelId="{7C5FD646-19A6-4536-A5EF-C0E59D0988E2}" srcId="{90ACA5EB-A18B-405F-8896-3701D98F2D3F}" destId="{A580AB39-93E5-4808-BEC0-A8CC55452EE5}" srcOrd="3" destOrd="0" parTransId="{9B371F0D-621F-49BA-9B93-056BEB2CC7CB}" sibTransId="{D7337A02-4F4D-4136-B35D-CDE1310200C6}"/>
    <dgm:cxn modelId="{D480B34D-7F48-406C-A826-84A2AD0F914C}" srcId="{90ACA5EB-A18B-405F-8896-3701D98F2D3F}" destId="{A1C62DE3-D857-4B39-90DA-1D40A0333E73}" srcOrd="4" destOrd="0" parTransId="{25CF7E18-1C37-47FE-B94A-B9E7746114EC}" sibTransId="{F3325D45-940F-4760-BD37-13C6650332AE}"/>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E5BD53B1-8DBC-448A-903F-6B40BC09B37E}" type="presOf" srcId="{A580AB39-93E5-4808-BEC0-A8CC55452EE5}" destId="{D4E014F7-67C6-4FAF-B2FB-D0E80195AD03}"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645C27D8-06DC-40DE-876E-72A6FEF8D1CB}" type="presOf" srcId="{588F35B7-F2FB-4FB3-AA7E-585704374A9B}" destId="{AB5739E6-4B1F-4CA2-BB0C-FA4378BF5FC5}" srcOrd="0" destOrd="0" presId="urn:microsoft.com/office/officeart/2008/layout/VerticalCurvedList"/>
    <dgm:cxn modelId="{498989E0-F106-40AC-8FEE-A32AC870738E}" type="presOf" srcId="{23C95350-84B0-41FB-9787-5ED092B3B34C}" destId="{323275B9-E7EA-419F-AFB5-0F09ADEC3442}"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BC6FFC80-F50D-4781-9714-607EA379B98B}" type="presParOf" srcId="{31DFEA52-571C-4EF9-BDA1-45F6CB3A8CB5}" destId="{D4E014F7-67C6-4FAF-B2FB-D0E80195AD03}" srcOrd="7" destOrd="0" presId="urn:microsoft.com/office/officeart/2008/layout/VerticalCurvedList"/>
    <dgm:cxn modelId="{DF702A54-717B-44B5-BC22-462B3FBB610D}" type="presParOf" srcId="{31DFEA52-571C-4EF9-BDA1-45F6CB3A8CB5}" destId="{B704CB94-A052-4D74-A1BD-C706635D5F3C}" srcOrd="8" destOrd="0" presId="urn:microsoft.com/office/officeart/2008/layout/VerticalCurvedList"/>
    <dgm:cxn modelId="{E2A5F1B4-1272-4435-994A-F8E451C88F97}" type="presParOf" srcId="{B704CB94-A052-4D74-A1BD-C706635D5F3C}" destId="{722762AC-5AF5-4740-B245-EA0E1F995004}" srcOrd="0" destOrd="0" presId="urn:microsoft.com/office/officeart/2008/layout/VerticalCurvedList"/>
    <dgm:cxn modelId="{5CF912D4-D4FE-4236-97F2-859C613878BD}" type="presParOf" srcId="{31DFEA52-571C-4EF9-BDA1-45F6CB3A8CB5}" destId="{BB65DED5-188C-43A8-B0D5-2E24273E48EA}" srcOrd="9" destOrd="0" presId="urn:microsoft.com/office/officeart/2008/layout/VerticalCurvedList"/>
    <dgm:cxn modelId="{A742A5F2-4A91-4831-9EB6-CBEDE7A9D683}" type="presParOf" srcId="{31DFEA52-571C-4EF9-BDA1-45F6CB3A8CB5}" destId="{2404B54E-48E1-4C55-94E5-BC4A5429EA98}" srcOrd="10" destOrd="0" presId="urn:microsoft.com/office/officeart/2008/layout/VerticalCurvedList"/>
    <dgm:cxn modelId="{FADEAAB1-42E3-4048-8F30-E0DC4F205E7F}" type="presParOf" srcId="{2404B54E-48E1-4C55-94E5-BC4A5429EA98}" destId="{5237B638-1E5E-4F6A-BC69-6D0A2BB0CC72}" srcOrd="0" destOrd="0" presId="urn:microsoft.com/office/officeart/2008/layout/VerticalCurvedList"/>
    <dgm:cxn modelId="{97FB57C2-3F56-44CB-9E15-F3D88995D16A}" type="presParOf" srcId="{31DFEA52-571C-4EF9-BDA1-45F6CB3A8CB5}" destId="{323275B9-E7EA-419F-AFB5-0F09ADEC3442}" srcOrd="11" destOrd="0" presId="urn:microsoft.com/office/officeart/2008/layout/VerticalCurvedList"/>
    <dgm:cxn modelId="{E51E88F3-BAAC-4C92-8F08-46EC6E78E2AB}" type="presParOf" srcId="{31DFEA52-571C-4EF9-BDA1-45F6CB3A8CB5}" destId="{DC7C0D24-7C45-4C33-A00D-4BA972E5452F}" srcOrd="12" destOrd="0" presId="urn:microsoft.com/office/officeart/2008/layout/VerticalCurvedList"/>
    <dgm:cxn modelId="{23B8821C-202B-432A-AC83-D3DEB68F1A8E}" type="presParOf" srcId="{DC7C0D24-7C45-4C33-A00D-4BA972E5452F}" destId="{18E1A39B-F675-4381-8501-209A9EC157A2}" srcOrd="0" destOrd="0" presId="urn:microsoft.com/office/officeart/2008/layout/VerticalCurvedList"/>
    <dgm:cxn modelId="{7540E998-9C4B-4F63-AB30-F484FC6775FC}" type="presParOf" srcId="{31DFEA52-571C-4EF9-BDA1-45F6CB3A8CB5}" destId="{AB5739E6-4B1F-4CA2-BB0C-FA4378BF5FC5}" srcOrd="13" destOrd="0" presId="urn:microsoft.com/office/officeart/2008/layout/VerticalCurvedList"/>
    <dgm:cxn modelId="{08FE309F-4436-4733-AFDC-80F694792C4B}" type="presParOf" srcId="{31DFEA52-571C-4EF9-BDA1-45F6CB3A8CB5}" destId="{11B39634-3F07-43CD-929A-AD1E9CFC33EB}" srcOrd="14" destOrd="0" presId="urn:microsoft.com/office/officeart/2008/layout/VerticalCurvedList"/>
    <dgm:cxn modelId="{BA8265F4-5152-405C-A006-80B1DC77D86F}" type="presParOf" srcId="{11B39634-3F07-43CD-929A-AD1E9CFC33EB}" destId="{A79CE1AE-8649-41F7-8895-AF64158AB86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chemeClr val="accent1">
            <a:lumMod val="75000"/>
          </a:schemeClr>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rgbClr val="FF0000"/>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chemeClr val="accent1">
            <a:lumMod val="75000"/>
          </a:schemeClr>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chemeClr val="accent1">
            <a:lumMod val="75000"/>
          </a:schemeClr>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chemeClr val="accent1">
            <a:lumMod val="75000"/>
          </a:schemeClr>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chemeClr val="accent1">
            <a:lumMod val="75000"/>
          </a:schemeClr>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C3AD1845-1663-4E22-9468-2BD802F7F1A0}">
      <dgm:prSet/>
      <dgm:spPr>
        <a:solidFill>
          <a:schemeClr val="accent1">
            <a:lumMod val="75000"/>
          </a:schemeClr>
        </a:solidFill>
      </dgm:spPr>
      <dgm:t>
        <a:bodyPr/>
        <a:lstStyle/>
        <a:p>
          <a:r>
            <a:rPr lang="fr-FR" dirty="0"/>
            <a:t>Réduction de dimension - ACP</a:t>
          </a:r>
        </a:p>
      </dgm:t>
    </dgm:pt>
    <dgm:pt modelId="{EAAF3200-A556-40E9-92BB-AC8E8529D273}" type="parTrans" cxnId="{9DB4430E-27F0-461A-B083-7A570AAE2D93}">
      <dgm:prSet/>
      <dgm:spPr/>
    </dgm:pt>
    <dgm:pt modelId="{BCB61DDB-7E82-42F5-BCF2-E84E1377F568}" type="sibTrans" cxnId="{9DB4430E-27F0-461A-B083-7A570AAE2D93}">
      <dgm:prSet/>
      <dgm:spPr/>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D4E014F7-67C6-4FAF-B2FB-D0E80195AD03}" type="pres">
      <dgm:prSet presAssocID="{A580AB39-93E5-4808-BEC0-A8CC55452EE5}" presName="text_4" presStyleLbl="node1" presStyleIdx="3" presStyleCnt="7">
        <dgm:presLayoutVars>
          <dgm:bulletEnabled val="1"/>
        </dgm:presLayoutVars>
      </dgm:prSet>
      <dgm:spPr/>
    </dgm:pt>
    <dgm:pt modelId="{B704CB94-A052-4D74-A1BD-C706635D5F3C}"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11BE1C15-187E-4FFA-B15D-F345A7FFFF3A}" type="pres">
      <dgm:prSet presAssocID="{C3AD1845-1663-4E22-9468-2BD802F7F1A0}" presName="text_5" presStyleLbl="node1" presStyleIdx="4" presStyleCnt="7">
        <dgm:presLayoutVars>
          <dgm:bulletEnabled val="1"/>
        </dgm:presLayoutVars>
      </dgm:prSet>
      <dgm:spPr/>
    </dgm:pt>
    <dgm:pt modelId="{71F92C1A-D7BB-4F06-A800-99F786E15C37}" type="pres">
      <dgm:prSet presAssocID="{C3AD1845-1663-4E22-9468-2BD802F7F1A0}" presName="accent_5" presStyleCnt="0"/>
      <dgm:spPr/>
    </dgm:pt>
    <dgm:pt modelId="{18E7540B-7431-46E0-8FFE-5FDBCF192DF9}" type="pres">
      <dgm:prSet presAssocID="{C3AD1845-1663-4E22-9468-2BD802F7F1A0}" presName="accentRepeatNode" presStyleLbl="solidFgAcc1" presStyleIdx="4" presStyleCnt="7"/>
      <dgm:spPr/>
    </dgm:pt>
    <dgm:pt modelId="{EB9DCB5B-46C7-4464-8828-FB6D015A2B9A}" type="pres">
      <dgm:prSet presAssocID="{23C95350-84B0-41FB-9787-5ED092B3B34C}" presName="text_6" presStyleLbl="node1" presStyleIdx="5" presStyleCnt="7">
        <dgm:presLayoutVars>
          <dgm:bulletEnabled val="1"/>
        </dgm:presLayoutVars>
      </dgm:prSet>
      <dgm:spPr/>
    </dgm:pt>
    <dgm:pt modelId="{43205844-905E-4BAB-8FCC-F50E72E00AFD}"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FF97CA91-D84B-45D6-8FE0-927C48300ACA}" type="pres">
      <dgm:prSet presAssocID="{588F35B7-F2FB-4FB3-AA7E-585704374A9B}" presName="text_7" presStyleLbl="node1" presStyleIdx="6" presStyleCnt="7">
        <dgm:presLayoutVars>
          <dgm:bulletEnabled val="1"/>
        </dgm:presLayoutVars>
      </dgm:prSet>
      <dgm:spPr/>
    </dgm:pt>
    <dgm:pt modelId="{922AFA0F-9AED-4CDC-99EF-F39280569EBF}" type="pres">
      <dgm:prSet presAssocID="{588F35B7-F2FB-4FB3-AA7E-585704374A9B}" presName="accent_7" presStyleCnt="0"/>
      <dgm:spPr/>
    </dgm:pt>
    <dgm:pt modelId="{A79CE1AE-8649-41F7-8895-AF64158AB86C}" type="pres">
      <dgm:prSet presAssocID="{588F35B7-F2FB-4FB3-AA7E-585704374A9B}" presName="accentRepeatNode" presStyleLbl="solidFgAcc1" presStyleIdx="6" presStyleCnt="7"/>
      <dgm:spPr/>
    </dgm:pt>
  </dgm:ptLst>
  <dgm:cxnLst>
    <dgm:cxn modelId="{DAE40A0E-1415-4391-870C-A8D30FE60845}" type="presOf" srcId="{C3AD1845-1663-4E22-9468-2BD802F7F1A0}" destId="{11BE1C15-187E-4FFA-B15D-F345A7FFFF3A}" srcOrd="0" destOrd="0" presId="urn:microsoft.com/office/officeart/2008/layout/VerticalCurvedList"/>
    <dgm:cxn modelId="{9DB4430E-27F0-461A-B083-7A570AAE2D93}" srcId="{90ACA5EB-A18B-405F-8896-3701D98F2D3F}" destId="{C3AD1845-1663-4E22-9468-2BD802F7F1A0}" srcOrd="4" destOrd="0" parTransId="{EAAF3200-A556-40E9-92BB-AC8E8529D273}" sibTransId="{BCB61DDB-7E82-42F5-BCF2-E84E1377F568}"/>
    <dgm:cxn modelId="{64438422-B25C-44C9-B41C-450E060E0020}" srcId="{90ACA5EB-A18B-405F-8896-3701D98F2D3F}" destId="{23C95350-84B0-41FB-9787-5ED092B3B34C}" srcOrd="5" destOrd="0" parTransId="{86296B37-484E-485D-B830-693647130011}" sibTransId="{5A204E3C-7E4E-4C1F-8B2C-F314CF7A4591}"/>
    <dgm:cxn modelId="{7C5FD646-19A6-4536-A5EF-C0E59D0988E2}" srcId="{90ACA5EB-A18B-405F-8896-3701D98F2D3F}" destId="{A580AB39-93E5-4808-BEC0-A8CC55452EE5}" srcOrd="3" destOrd="0" parTransId="{9B371F0D-621F-49BA-9B93-056BEB2CC7CB}" sibTransId="{D7337A02-4F4D-4136-B35D-CDE1310200C6}"/>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E5BD53B1-8DBC-448A-903F-6B40BC09B37E}" type="presOf" srcId="{A580AB39-93E5-4808-BEC0-A8CC55452EE5}" destId="{D4E014F7-67C6-4FAF-B2FB-D0E80195AD03}" srcOrd="0" destOrd="0" presId="urn:microsoft.com/office/officeart/2008/layout/VerticalCurvedList"/>
    <dgm:cxn modelId="{6A0E64BE-1C65-473F-87D9-0D7EE210D0AB}" type="presOf" srcId="{23C95350-84B0-41FB-9787-5ED092B3B34C}" destId="{EB9DCB5B-46C7-4464-8828-FB6D015A2B9A}"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C88AF5EB-3B5D-4D90-9D1B-507312278D86}" type="presOf" srcId="{588F35B7-F2FB-4FB3-AA7E-585704374A9B}" destId="{FF97CA91-D84B-45D6-8FE0-927C48300ACA}"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BC6FFC80-F50D-4781-9714-607EA379B98B}" type="presParOf" srcId="{31DFEA52-571C-4EF9-BDA1-45F6CB3A8CB5}" destId="{D4E014F7-67C6-4FAF-B2FB-D0E80195AD03}" srcOrd="7" destOrd="0" presId="urn:microsoft.com/office/officeart/2008/layout/VerticalCurvedList"/>
    <dgm:cxn modelId="{DF702A54-717B-44B5-BC22-462B3FBB610D}" type="presParOf" srcId="{31DFEA52-571C-4EF9-BDA1-45F6CB3A8CB5}" destId="{B704CB94-A052-4D74-A1BD-C706635D5F3C}" srcOrd="8" destOrd="0" presId="urn:microsoft.com/office/officeart/2008/layout/VerticalCurvedList"/>
    <dgm:cxn modelId="{E2A5F1B4-1272-4435-994A-F8E451C88F97}" type="presParOf" srcId="{B704CB94-A052-4D74-A1BD-C706635D5F3C}" destId="{722762AC-5AF5-4740-B245-EA0E1F995004}" srcOrd="0" destOrd="0" presId="urn:microsoft.com/office/officeart/2008/layout/VerticalCurvedList"/>
    <dgm:cxn modelId="{C7B77989-45F8-4573-8E21-D3BF87E45775}" type="presParOf" srcId="{31DFEA52-571C-4EF9-BDA1-45F6CB3A8CB5}" destId="{11BE1C15-187E-4FFA-B15D-F345A7FFFF3A}" srcOrd="9" destOrd="0" presId="urn:microsoft.com/office/officeart/2008/layout/VerticalCurvedList"/>
    <dgm:cxn modelId="{19C282C4-EECB-4B91-9218-76990B032453}" type="presParOf" srcId="{31DFEA52-571C-4EF9-BDA1-45F6CB3A8CB5}" destId="{71F92C1A-D7BB-4F06-A800-99F786E15C37}" srcOrd="10" destOrd="0" presId="urn:microsoft.com/office/officeart/2008/layout/VerticalCurvedList"/>
    <dgm:cxn modelId="{0099A93E-5765-42A8-813E-5B0796F93BCB}" type="presParOf" srcId="{71F92C1A-D7BB-4F06-A800-99F786E15C37}" destId="{18E7540B-7431-46E0-8FFE-5FDBCF192DF9}" srcOrd="0" destOrd="0" presId="urn:microsoft.com/office/officeart/2008/layout/VerticalCurvedList"/>
    <dgm:cxn modelId="{F302EA36-0796-474E-86B0-BB5153E59134}" type="presParOf" srcId="{31DFEA52-571C-4EF9-BDA1-45F6CB3A8CB5}" destId="{EB9DCB5B-46C7-4464-8828-FB6D015A2B9A}" srcOrd="11" destOrd="0" presId="urn:microsoft.com/office/officeart/2008/layout/VerticalCurvedList"/>
    <dgm:cxn modelId="{9DF82360-A9D2-41DD-BE2C-149420E43C85}" type="presParOf" srcId="{31DFEA52-571C-4EF9-BDA1-45F6CB3A8CB5}" destId="{43205844-905E-4BAB-8FCC-F50E72E00AFD}" srcOrd="12" destOrd="0" presId="urn:microsoft.com/office/officeart/2008/layout/VerticalCurvedList"/>
    <dgm:cxn modelId="{696AF84A-6F27-45BA-95C3-5B3D4ED79BDB}" type="presParOf" srcId="{43205844-905E-4BAB-8FCC-F50E72E00AFD}" destId="{18E1A39B-F675-4381-8501-209A9EC157A2}" srcOrd="0" destOrd="0" presId="urn:microsoft.com/office/officeart/2008/layout/VerticalCurvedList"/>
    <dgm:cxn modelId="{BDFA642C-574C-414F-8482-260010DCD703}" type="presParOf" srcId="{31DFEA52-571C-4EF9-BDA1-45F6CB3A8CB5}" destId="{FF97CA91-D84B-45D6-8FE0-927C48300ACA}" srcOrd="13" destOrd="0" presId="urn:microsoft.com/office/officeart/2008/layout/VerticalCurvedList"/>
    <dgm:cxn modelId="{491810F3-67D9-4932-9624-FA71B934CB75}" type="presParOf" srcId="{31DFEA52-571C-4EF9-BDA1-45F6CB3A8CB5}" destId="{922AFA0F-9AED-4CDC-99EF-F39280569EBF}" srcOrd="14" destOrd="0" presId="urn:microsoft.com/office/officeart/2008/layout/VerticalCurvedList"/>
    <dgm:cxn modelId="{EE977B83-CA59-41C3-B855-854DAA35CDDB}" type="presParOf" srcId="{922AFA0F-9AED-4CDC-99EF-F39280569EBF}" destId="{A79CE1AE-8649-41F7-8895-AF64158AB8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3C4308-F3B5-4097-B637-94712BA7146A}"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fr-FR"/>
        </a:p>
      </dgm:t>
    </dgm:pt>
    <dgm:pt modelId="{21DFA4C0-7AF6-4A0D-B8D0-4893BB05B848}">
      <dgm:prSet phldrT="[Texte]"/>
      <dgm:spPr/>
      <dgm:t>
        <a:bodyPr/>
        <a:lstStyle/>
        <a:p>
          <a:r>
            <a:rPr lang="fr-FR" dirty="0">
              <a:solidFill>
                <a:schemeClr val="accent4"/>
              </a:solidFill>
            </a:rPr>
            <a:t>320772 x 162</a:t>
          </a:r>
        </a:p>
      </dgm:t>
    </dgm:pt>
    <dgm:pt modelId="{5EAA3E25-44F0-4E9D-B404-51068F9AFC76}" type="parTrans" cxnId="{B1F435E0-795E-46B6-9DD1-F2590ABC7AB2}">
      <dgm:prSet/>
      <dgm:spPr/>
      <dgm:t>
        <a:bodyPr/>
        <a:lstStyle/>
        <a:p>
          <a:endParaRPr lang="fr-FR"/>
        </a:p>
      </dgm:t>
    </dgm:pt>
    <dgm:pt modelId="{02FF860E-C7CF-4724-B2C7-FAA1F4808CA8}" type="sibTrans" cxnId="{B1F435E0-795E-46B6-9DD1-F2590ABC7AB2}">
      <dgm:prSet/>
      <dgm:spPr/>
      <dgm:t>
        <a:bodyPr/>
        <a:lstStyle/>
        <a:p>
          <a:endParaRPr lang="fr-FR"/>
        </a:p>
      </dgm:t>
    </dgm:pt>
    <dgm:pt modelId="{5A690961-D41A-4FC8-A3BF-E612CA5E53B4}">
      <dgm:prSet phldrT="[Texte]"/>
      <dgm:spPr/>
      <dgm:t>
        <a:bodyPr/>
        <a:lstStyle/>
        <a:p>
          <a:r>
            <a:rPr lang="fr-FR" dirty="0"/>
            <a:t>Données Initiales</a:t>
          </a:r>
        </a:p>
      </dgm:t>
    </dgm:pt>
    <dgm:pt modelId="{E7E6CAE5-9A18-44A3-B684-B7196A9709AC}" type="parTrans" cxnId="{4FEF2373-5726-4A59-972E-591177E0E1D6}">
      <dgm:prSet/>
      <dgm:spPr/>
      <dgm:t>
        <a:bodyPr/>
        <a:lstStyle/>
        <a:p>
          <a:endParaRPr lang="fr-FR"/>
        </a:p>
      </dgm:t>
    </dgm:pt>
    <dgm:pt modelId="{D4CD561B-4DA4-4B2A-BBE9-08E5D2012026}" type="sibTrans" cxnId="{4FEF2373-5726-4A59-972E-591177E0E1D6}">
      <dgm:prSet/>
      <dgm:spPr/>
      <dgm:t>
        <a:bodyPr/>
        <a:lstStyle/>
        <a:p>
          <a:endParaRPr lang="fr-FR"/>
        </a:p>
      </dgm:t>
    </dgm:pt>
    <dgm:pt modelId="{DDE0277E-7A6D-488F-8701-3F54F05ECFE3}">
      <dgm:prSet phldrT="[Texte]"/>
      <dgm:spPr/>
      <dgm:t>
        <a:bodyPr/>
        <a:lstStyle/>
        <a:p>
          <a:r>
            <a:rPr lang="fr-FR" dirty="0">
              <a:solidFill>
                <a:schemeClr val="accent4"/>
              </a:solidFill>
            </a:rPr>
            <a:t>98720 x 162</a:t>
          </a:r>
        </a:p>
      </dgm:t>
    </dgm:pt>
    <dgm:pt modelId="{8C2416A9-D2C5-4E3C-8753-12C5FD3AE599}" type="parTrans" cxnId="{90EEC376-499C-4ADB-B698-17A7FFFDAB68}">
      <dgm:prSet/>
      <dgm:spPr/>
      <dgm:t>
        <a:bodyPr/>
        <a:lstStyle/>
        <a:p>
          <a:endParaRPr lang="fr-FR"/>
        </a:p>
      </dgm:t>
    </dgm:pt>
    <dgm:pt modelId="{79E473F7-A3C2-4EA2-A0BF-9113CB9F53A4}" type="sibTrans" cxnId="{90EEC376-499C-4ADB-B698-17A7FFFDAB68}">
      <dgm:prSet/>
      <dgm:spPr/>
      <dgm:t>
        <a:bodyPr/>
        <a:lstStyle/>
        <a:p>
          <a:endParaRPr lang="fr-FR"/>
        </a:p>
      </dgm:t>
    </dgm:pt>
    <dgm:pt modelId="{43A7CC07-46D6-48B3-937F-792DFA4483D8}">
      <dgm:prSet phldrT="[Texte]"/>
      <dgm:spPr/>
      <dgm:t>
        <a:bodyPr/>
        <a:lstStyle/>
        <a:p>
          <a:r>
            <a:rPr lang="fr-FR" dirty="0"/>
            <a:t>Articles vendus en France</a:t>
          </a:r>
        </a:p>
      </dgm:t>
    </dgm:pt>
    <dgm:pt modelId="{D71DE832-1EBD-42B6-86A6-4A7C58C1CA18}" type="parTrans" cxnId="{99EF8551-5FC9-4E9E-8DD7-B328D6A18259}">
      <dgm:prSet/>
      <dgm:spPr/>
      <dgm:t>
        <a:bodyPr/>
        <a:lstStyle/>
        <a:p>
          <a:endParaRPr lang="fr-FR"/>
        </a:p>
      </dgm:t>
    </dgm:pt>
    <dgm:pt modelId="{7015C6EE-ADA4-46C0-9FF8-627301AC90FE}" type="sibTrans" cxnId="{99EF8551-5FC9-4E9E-8DD7-B328D6A18259}">
      <dgm:prSet/>
      <dgm:spPr/>
      <dgm:t>
        <a:bodyPr/>
        <a:lstStyle/>
        <a:p>
          <a:endParaRPr lang="fr-FR"/>
        </a:p>
      </dgm:t>
    </dgm:pt>
    <dgm:pt modelId="{E96C4894-8E6A-4FC4-8838-95D99B972DE6}">
      <dgm:prSet phldrT="[Texte]"/>
      <dgm:spPr/>
      <dgm:t>
        <a:bodyPr/>
        <a:lstStyle/>
        <a:p>
          <a:r>
            <a:rPr lang="fr-FR" dirty="0">
              <a:solidFill>
                <a:srgbClr val="FFC000"/>
              </a:solidFill>
            </a:rPr>
            <a:t>64375 x 14</a:t>
          </a:r>
        </a:p>
      </dgm:t>
    </dgm:pt>
    <dgm:pt modelId="{61D640CB-EE9A-4F84-8F12-FDDC7022D9C6}" type="parTrans" cxnId="{E70DFBE7-D3AE-4770-A867-C9D47F912A50}">
      <dgm:prSet/>
      <dgm:spPr/>
      <dgm:t>
        <a:bodyPr/>
        <a:lstStyle/>
        <a:p>
          <a:endParaRPr lang="fr-FR"/>
        </a:p>
      </dgm:t>
    </dgm:pt>
    <dgm:pt modelId="{7257665F-E0B6-4C30-AAC7-8932A4D496DB}" type="sibTrans" cxnId="{E70DFBE7-D3AE-4770-A867-C9D47F912A50}">
      <dgm:prSet/>
      <dgm:spPr/>
      <dgm:t>
        <a:bodyPr/>
        <a:lstStyle/>
        <a:p>
          <a:endParaRPr lang="fr-FR"/>
        </a:p>
      </dgm:t>
    </dgm:pt>
    <dgm:pt modelId="{640F1077-1989-4035-B743-023A7A9984BE}">
      <dgm:prSet phldrT="[Texte]"/>
      <dgm:spPr/>
      <dgm:t>
        <a:bodyPr/>
        <a:lstStyle/>
        <a:p>
          <a:r>
            <a:rPr lang="fr-FR" dirty="0"/>
            <a:t>Filtre des articles &lt;0g</a:t>
          </a:r>
        </a:p>
      </dgm:t>
    </dgm:pt>
    <dgm:pt modelId="{C9F54759-5F2D-400D-9970-D27F9D0E13D6}" type="parTrans" cxnId="{20234864-8838-48A7-B66B-1B35B0F54ACD}">
      <dgm:prSet/>
      <dgm:spPr/>
      <dgm:t>
        <a:bodyPr/>
        <a:lstStyle/>
        <a:p>
          <a:endParaRPr lang="fr-FR"/>
        </a:p>
      </dgm:t>
    </dgm:pt>
    <dgm:pt modelId="{A729E705-FCE5-4FA9-82AA-16FCE7A0D0E5}" type="sibTrans" cxnId="{20234864-8838-48A7-B66B-1B35B0F54ACD}">
      <dgm:prSet/>
      <dgm:spPr/>
      <dgm:t>
        <a:bodyPr/>
        <a:lstStyle/>
        <a:p>
          <a:endParaRPr lang="fr-FR"/>
        </a:p>
      </dgm:t>
    </dgm:pt>
    <dgm:pt modelId="{15E33CDC-F9AB-4603-906B-8C77DC5546E0}">
      <dgm:prSet phldrT="[Texte]"/>
      <dgm:spPr/>
      <dgm:t>
        <a:bodyPr/>
        <a:lstStyle/>
        <a:p>
          <a:r>
            <a:rPr lang="fr-FR" dirty="0">
              <a:solidFill>
                <a:schemeClr val="accent4"/>
              </a:solidFill>
            </a:rPr>
            <a:t>98720 x 136</a:t>
          </a:r>
        </a:p>
      </dgm:t>
    </dgm:pt>
    <dgm:pt modelId="{8FC7A365-D0F2-4413-92DA-4900058ED284}" type="parTrans" cxnId="{5B204439-380A-4EA6-913D-BFC2815A25D6}">
      <dgm:prSet/>
      <dgm:spPr/>
      <dgm:t>
        <a:bodyPr/>
        <a:lstStyle/>
        <a:p>
          <a:endParaRPr lang="fr-FR"/>
        </a:p>
      </dgm:t>
    </dgm:pt>
    <dgm:pt modelId="{9FF70AD1-CA12-4CF0-AB8E-4BBB8E578CE4}" type="sibTrans" cxnId="{5B204439-380A-4EA6-913D-BFC2815A25D6}">
      <dgm:prSet/>
      <dgm:spPr/>
      <dgm:t>
        <a:bodyPr/>
        <a:lstStyle/>
        <a:p>
          <a:endParaRPr lang="fr-FR"/>
        </a:p>
      </dgm:t>
    </dgm:pt>
    <dgm:pt modelId="{171AFE7D-3CF1-4B25-A75B-922903651752}">
      <dgm:prSet phldrT="[Texte]"/>
      <dgm:spPr/>
      <dgm:t>
        <a:bodyPr/>
        <a:lstStyle/>
        <a:p>
          <a:r>
            <a:rPr lang="fr-FR" dirty="0">
              <a:solidFill>
                <a:srgbClr val="FFC000"/>
              </a:solidFill>
            </a:rPr>
            <a:t>98720 x 14</a:t>
          </a:r>
        </a:p>
      </dgm:t>
    </dgm:pt>
    <dgm:pt modelId="{37C69D36-2283-4265-89C3-B80E79FD5B81}" type="parTrans" cxnId="{E2EE7A5F-9630-4777-8B6F-557C30F6FD72}">
      <dgm:prSet/>
      <dgm:spPr/>
      <dgm:t>
        <a:bodyPr/>
        <a:lstStyle/>
        <a:p>
          <a:endParaRPr lang="fr-FR"/>
        </a:p>
      </dgm:t>
    </dgm:pt>
    <dgm:pt modelId="{D5D98A8E-DAC5-4E21-8E45-75A5D2071DC7}" type="sibTrans" cxnId="{E2EE7A5F-9630-4777-8B6F-557C30F6FD72}">
      <dgm:prSet/>
      <dgm:spPr/>
      <dgm:t>
        <a:bodyPr/>
        <a:lstStyle/>
        <a:p>
          <a:endParaRPr lang="fr-FR"/>
        </a:p>
      </dgm:t>
    </dgm:pt>
    <dgm:pt modelId="{C98D69F4-AFFF-4AAE-9642-92E936D6DF7B}">
      <dgm:prSet phldrT="[Texte]"/>
      <dgm:spPr/>
      <dgm:t>
        <a:bodyPr/>
        <a:lstStyle/>
        <a:p>
          <a:r>
            <a:rPr lang="fr-FR" dirty="0">
              <a:solidFill>
                <a:srgbClr val="FFC000"/>
              </a:solidFill>
            </a:rPr>
            <a:t>81383 x 14</a:t>
          </a:r>
        </a:p>
      </dgm:t>
    </dgm:pt>
    <dgm:pt modelId="{579C3931-C13C-4E5B-AE78-937B9AC140CD}" type="parTrans" cxnId="{8645CDD0-B839-4B3C-AE51-7B144F21E31A}">
      <dgm:prSet/>
      <dgm:spPr/>
      <dgm:t>
        <a:bodyPr/>
        <a:lstStyle/>
        <a:p>
          <a:endParaRPr lang="fr-FR"/>
        </a:p>
      </dgm:t>
    </dgm:pt>
    <dgm:pt modelId="{BE9B4085-A247-44A8-AEA8-D171B98FD70F}" type="sibTrans" cxnId="{8645CDD0-B839-4B3C-AE51-7B144F21E31A}">
      <dgm:prSet/>
      <dgm:spPr/>
      <dgm:t>
        <a:bodyPr/>
        <a:lstStyle/>
        <a:p>
          <a:endParaRPr lang="fr-FR"/>
        </a:p>
      </dgm:t>
    </dgm:pt>
    <dgm:pt modelId="{AE70EBDE-B1A7-41CA-B642-8F8AF1B6DFE4}" type="pres">
      <dgm:prSet presAssocID="{BC3C4308-F3B5-4097-B637-94712BA7146A}" presName="Name0" presStyleCnt="0">
        <dgm:presLayoutVars>
          <dgm:dir/>
          <dgm:animLvl val="lvl"/>
          <dgm:resizeHandles val="exact"/>
        </dgm:presLayoutVars>
      </dgm:prSet>
      <dgm:spPr/>
    </dgm:pt>
    <dgm:pt modelId="{4FD33CC3-73BD-4E71-B184-BD2FE7589BCD}" type="pres">
      <dgm:prSet presAssocID="{21DFA4C0-7AF6-4A0D-B8D0-4893BB05B848}" presName="compositeNode" presStyleCnt="0">
        <dgm:presLayoutVars>
          <dgm:bulletEnabled val="1"/>
        </dgm:presLayoutVars>
      </dgm:prSet>
      <dgm:spPr/>
    </dgm:pt>
    <dgm:pt modelId="{A3E3FAC0-7E42-4D4F-8133-CBEDA63EA6B6}" type="pres">
      <dgm:prSet presAssocID="{21DFA4C0-7AF6-4A0D-B8D0-4893BB05B848}" presName="bgRect" presStyleLbl="node1" presStyleIdx="0" presStyleCnt="6" custLinFactNeighborX="-1853" custLinFactNeighborY="1362"/>
      <dgm:spPr/>
    </dgm:pt>
    <dgm:pt modelId="{1FF08616-97C3-4F2D-ABF1-AFA3CFB75881}" type="pres">
      <dgm:prSet presAssocID="{21DFA4C0-7AF6-4A0D-B8D0-4893BB05B848}" presName="parentNode" presStyleLbl="node1" presStyleIdx="0" presStyleCnt="6">
        <dgm:presLayoutVars>
          <dgm:chMax val="0"/>
          <dgm:bulletEnabled val="1"/>
        </dgm:presLayoutVars>
      </dgm:prSet>
      <dgm:spPr/>
    </dgm:pt>
    <dgm:pt modelId="{30D7147D-DE5E-4E24-AE6F-347DBC0FB121}" type="pres">
      <dgm:prSet presAssocID="{21DFA4C0-7AF6-4A0D-B8D0-4893BB05B848}" presName="childNode" presStyleLbl="node1" presStyleIdx="0" presStyleCnt="6">
        <dgm:presLayoutVars>
          <dgm:bulletEnabled val="1"/>
        </dgm:presLayoutVars>
      </dgm:prSet>
      <dgm:spPr/>
    </dgm:pt>
    <dgm:pt modelId="{CEFE6AC0-71BB-445B-A0FC-914A47DB8F60}" type="pres">
      <dgm:prSet presAssocID="{02FF860E-C7CF-4724-B2C7-FAA1F4808CA8}" presName="hSp" presStyleCnt="0"/>
      <dgm:spPr/>
    </dgm:pt>
    <dgm:pt modelId="{704F390F-B2F4-4A66-8528-F317052C48E4}" type="pres">
      <dgm:prSet presAssocID="{02FF860E-C7CF-4724-B2C7-FAA1F4808CA8}" presName="vProcSp" presStyleCnt="0"/>
      <dgm:spPr/>
    </dgm:pt>
    <dgm:pt modelId="{48EE7F4A-7BF2-4154-9333-A0E1FA0E7D04}" type="pres">
      <dgm:prSet presAssocID="{02FF860E-C7CF-4724-B2C7-FAA1F4808CA8}" presName="vSp1" presStyleCnt="0"/>
      <dgm:spPr/>
    </dgm:pt>
    <dgm:pt modelId="{9A837DA3-9945-4118-895D-2B30EF3DB530}" type="pres">
      <dgm:prSet presAssocID="{02FF860E-C7CF-4724-B2C7-FAA1F4808CA8}" presName="simulatedConn" presStyleLbl="solidFgAcc1" presStyleIdx="0" presStyleCnt="5"/>
      <dgm:spPr/>
    </dgm:pt>
    <dgm:pt modelId="{AF41F404-98B5-446B-8409-70B3B695A5A1}" type="pres">
      <dgm:prSet presAssocID="{02FF860E-C7CF-4724-B2C7-FAA1F4808CA8}" presName="vSp2" presStyleCnt="0"/>
      <dgm:spPr/>
    </dgm:pt>
    <dgm:pt modelId="{B1B58B45-6F96-4AB5-B77D-7C945A754138}" type="pres">
      <dgm:prSet presAssocID="{02FF860E-C7CF-4724-B2C7-FAA1F4808CA8}" presName="sibTrans" presStyleCnt="0"/>
      <dgm:spPr/>
    </dgm:pt>
    <dgm:pt modelId="{59878F7D-7166-4230-9982-D61A776EE236}" type="pres">
      <dgm:prSet presAssocID="{DDE0277E-7A6D-488F-8701-3F54F05ECFE3}" presName="compositeNode" presStyleCnt="0">
        <dgm:presLayoutVars>
          <dgm:bulletEnabled val="1"/>
        </dgm:presLayoutVars>
      </dgm:prSet>
      <dgm:spPr/>
    </dgm:pt>
    <dgm:pt modelId="{63341371-CEE7-4DBA-BA78-E81A62D05CDA}" type="pres">
      <dgm:prSet presAssocID="{DDE0277E-7A6D-488F-8701-3F54F05ECFE3}" presName="bgRect" presStyleLbl="node1" presStyleIdx="1" presStyleCnt="6"/>
      <dgm:spPr/>
    </dgm:pt>
    <dgm:pt modelId="{9AAEBD9D-21E9-499C-BDAF-083D39B81812}" type="pres">
      <dgm:prSet presAssocID="{DDE0277E-7A6D-488F-8701-3F54F05ECFE3}" presName="parentNode" presStyleLbl="node1" presStyleIdx="1" presStyleCnt="6">
        <dgm:presLayoutVars>
          <dgm:chMax val="0"/>
          <dgm:bulletEnabled val="1"/>
        </dgm:presLayoutVars>
      </dgm:prSet>
      <dgm:spPr/>
    </dgm:pt>
    <dgm:pt modelId="{3F1FA44B-4878-41C7-B3FA-98F57F305FA7}" type="pres">
      <dgm:prSet presAssocID="{DDE0277E-7A6D-488F-8701-3F54F05ECFE3}" presName="childNode" presStyleLbl="node1" presStyleIdx="1" presStyleCnt="6">
        <dgm:presLayoutVars>
          <dgm:bulletEnabled val="1"/>
        </dgm:presLayoutVars>
      </dgm:prSet>
      <dgm:spPr/>
    </dgm:pt>
    <dgm:pt modelId="{A39DA2A3-613D-47CD-B374-B071788E24C5}" type="pres">
      <dgm:prSet presAssocID="{79E473F7-A3C2-4EA2-A0BF-9113CB9F53A4}" presName="hSp" presStyleCnt="0"/>
      <dgm:spPr/>
    </dgm:pt>
    <dgm:pt modelId="{03464081-25FB-4AC1-BC86-11836BDAC3F2}" type="pres">
      <dgm:prSet presAssocID="{79E473F7-A3C2-4EA2-A0BF-9113CB9F53A4}" presName="vProcSp" presStyleCnt="0"/>
      <dgm:spPr/>
    </dgm:pt>
    <dgm:pt modelId="{E556AD7B-626A-48E5-A83A-3B045AA24B7C}" type="pres">
      <dgm:prSet presAssocID="{79E473F7-A3C2-4EA2-A0BF-9113CB9F53A4}" presName="vSp1" presStyleCnt="0"/>
      <dgm:spPr/>
    </dgm:pt>
    <dgm:pt modelId="{12623EBD-F145-4A98-BC5E-B79AC1CD15E6}" type="pres">
      <dgm:prSet presAssocID="{79E473F7-A3C2-4EA2-A0BF-9113CB9F53A4}" presName="simulatedConn" presStyleLbl="solidFgAcc1" presStyleIdx="1" presStyleCnt="5"/>
      <dgm:spPr/>
    </dgm:pt>
    <dgm:pt modelId="{DE9D1C08-22A0-4FE9-BA41-E4F437E6AA87}" type="pres">
      <dgm:prSet presAssocID="{79E473F7-A3C2-4EA2-A0BF-9113CB9F53A4}" presName="vSp2" presStyleCnt="0"/>
      <dgm:spPr/>
    </dgm:pt>
    <dgm:pt modelId="{7BC6E894-9BB0-46A9-BA39-5B5CD221A397}" type="pres">
      <dgm:prSet presAssocID="{79E473F7-A3C2-4EA2-A0BF-9113CB9F53A4}" presName="sibTrans" presStyleCnt="0"/>
      <dgm:spPr/>
    </dgm:pt>
    <dgm:pt modelId="{396D3B02-9EFB-4D71-AF1E-993877FA21B3}" type="pres">
      <dgm:prSet presAssocID="{15E33CDC-F9AB-4603-906B-8C77DC5546E0}" presName="compositeNode" presStyleCnt="0">
        <dgm:presLayoutVars>
          <dgm:bulletEnabled val="1"/>
        </dgm:presLayoutVars>
      </dgm:prSet>
      <dgm:spPr/>
    </dgm:pt>
    <dgm:pt modelId="{923FF839-A707-4AAD-9AA5-16816FCDB4BD}" type="pres">
      <dgm:prSet presAssocID="{15E33CDC-F9AB-4603-906B-8C77DC5546E0}" presName="bgRect" presStyleLbl="node1" presStyleIdx="2" presStyleCnt="6"/>
      <dgm:spPr/>
    </dgm:pt>
    <dgm:pt modelId="{48213D3C-1AB6-4531-8348-E7A3EA144067}" type="pres">
      <dgm:prSet presAssocID="{15E33CDC-F9AB-4603-906B-8C77DC5546E0}" presName="parentNode" presStyleLbl="node1" presStyleIdx="2" presStyleCnt="6">
        <dgm:presLayoutVars>
          <dgm:chMax val="0"/>
          <dgm:bulletEnabled val="1"/>
        </dgm:presLayoutVars>
      </dgm:prSet>
      <dgm:spPr/>
    </dgm:pt>
    <dgm:pt modelId="{29F1ADE4-2787-4A18-AC11-C40F02E5F017}" type="pres">
      <dgm:prSet presAssocID="{9FF70AD1-CA12-4CF0-AB8E-4BBB8E578CE4}" presName="hSp" presStyleCnt="0"/>
      <dgm:spPr/>
    </dgm:pt>
    <dgm:pt modelId="{3F65A297-E2FD-4E34-996B-889D501BA6C0}" type="pres">
      <dgm:prSet presAssocID="{9FF70AD1-CA12-4CF0-AB8E-4BBB8E578CE4}" presName="vProcSp" presStyleCnt="0"/>
      <dgm:spPr/>
    </dgm:pt>
    <dgm:pt modelId="{CB77E961-1887-45A7-8F17-631FF6386CB0}" type="pres">
      <dgm:prSet presAssocID="{9FF70AD1-CA12-4CF0-AB8E-4BBB8E578CE4}" presName="vSp1" presStyleCnt="0"/>
      <dgm:spPr/>
    </dgm:pt>
    <dgm:pt modelId="{0298F549-EBFD-48ED-A76D-B7A68D9A56FA}" type="pres">
      <dgm:prSet presAssocID="{9FF70AD1-CA12-4CF0-AB8E-4BBB8E578CE4}" presName="simulatedConn" presStyleLbl="solidFgAcc1" presStyleIdx="2" presStyleCnt="5"/>
      <dgm:spPr/>
    </dgm:pt>
    <dgm:pt modelId="{80A743CE-2601-49C3-B12F-0C7EC316D619}" type="pres">
      <dgm:prSet presAssocID="{9FF70AD1-CA12-4CF0-AB8E-4BBB8E578CE4}" presName="vSp2" presStyleCnt="0"/>
      <dgm:spPr/>
    </dgm:pt>
    <dgm:pt modelId="{72EEBB6E-44BC-4DF5-AC4D-9D84A60D49CD}" type="pres">
      <dgm:prSet presAssocID="{9FF70AD1-CA12-4CF0-AB8E-4BBB8E578CE4}" presName="sibTrans" presStyleCnt="0"/>
      <dgm:spPr/>
    </dgm:pt>
    <dgm:pt modelId="{2ACA9F7D-7F25-4A5F-AD2E-F06E0C251343}" type="pres">
      <dgm:prSet presAssocID="{171AFE7D-3CF1-4B25-A75B-922903651752}" presName="compositeNode" presStyleCnt="0">
        <dgm:presLayoutVars>
          <dgm:bulletEnabled val="1"/>
        </dgm:presLayoutVars>
      </dgm:prSet>
      <dgm:spPr/>
    </dgm:pt>
    <dgm:pt modelId="{8B833655-5505-4617-8309-BA565D6F690E}" type="pres">
      <dgm:prSet presAssocID="{171AFE7D-3CF1-4B25-A75B-922903651752}" presName="bgRect" presStyleLbl="node1" presStyleIdx="3" presStyleCnt="6"/>
      <dgm:spPr/>
    </dgm:pt>
    <dgm:pt modelId="{6A6F1840-FF1A-4FDB-BDF1-0C28198327AB}" type="pres">
      <dgm:prSet presAssocID="{171AFE7D-3CF1-4B25-A75B-922903651752}" presName="parentNode" presStyleLbl="node1" presStyleIdx="3" presStyleCnt="6">
        <dgm:presLayoutVars>
          <dgm:chMax val="0"/>
          <dgm:bulletEnabled val="1"/>
        </dgm:presLayoutVars>
      </dgm:prSet>
      <dgm:spPr/>
    </dgm:pt>
    <dgm:pt modelId="{2786BE74-1576-40EC-ACB1-A6447CF58D50}" type="pres">
      <dgm:prSet presAssocID="{D5D98A8E-DAC5-4E21-8E45-75A5D2071DC7}" presName="hSp" presStyleCnt="0"/>
      <dgm:spPr/>
    </dgm:pt>
    <dgm:pt modelId="{4DEC08F6-3333-4ACF-B4BF-8D7FA489B684}" type="pres">
      <dgm:prSet presAssocID="{D5D98A8E-DAC5-4E21-8E45-75A5D2071DC7}" presName="vProcSp" presStyleCnt="0"/>
      <dgm:spPr/>
    </dgm:pt>
    <dgm:pt modelId="{2A728F3B-CA22-45D8-BBD5-A2DF587F7E21}" type="pres">
      <dgm:prSet presAssocID="{D5D98A8E-DAC5-4E21-8E45-75A5D2071DC7}" presName="vSp1" presStyleCnt="0"/>
      <dgm:spPr/>
    </dgm:pt>
    <dgm:pt modelId="{432A555F-041E-41E1-ABEF-5538168392C6}" type="pres">
      <dgm:prSet presAssocID="{D5D98A8E-DAC5-4E21-8E45-75A5D2071DC7}" presName="simulatedConn" presStyleLbl="solidFgAcc1" presStyleIdx="3" presStyleCnt="5"/>
      <dgm:spPr/>
    </dgm:pt>
    <dgm:pt modelId="{2C57E0F5-8070-4C64-9604-5D4203164790}" type="pres">
      <dgm:prSet presAssocID="{D5D98A8E-DAC5-4E21-8E45-75A5D2071DC7}" presName="vSp2" presStyleCnt="0"/>
      <dgm:spPr/>
    </dgm:pt>
    <dgm:pt modelId="{56BF8272-E485-4F8E-9979-1BFA78D14EE0}" type="pres">
      <dgm:prSet presAssocID="{D5D98A8E-DAC5-4E21-8E45-75A5D2071DC7}" presName="sibTrans" presStyleCnt="0"/>
      <dgm:spPr/>
    </dgm:pt>
    <dgm:pt modelId="{A24242A0-82AF-432F-AA1A-48896E9D6F74}" type="pres">
      <dgm:prSet presAssocID="{C98D69F4-AFFF-4AAE-9642-92E936D6DF7B}" presName="compositeNode" presStyleCnt="0">
        <dgm:presLayoutVars>
          <dgm:bulletEnabled val="1"/>
        </dgm:presLayoutVars>
      </dgm:prSet>
      <dgm:spPr/>
    </dgm:pt>
    <dgm:pt modelId="{51DAD8F6-677F-4EB7-BFDD-385928234A7D}" type="pres">
      <dgm:prSet presAssocID="{C98D69F4-AFFF-4AAE-9642-92E936D6DF7B}" presName="bgRect" presStyleLbl="node1" presStyleIdx="4" presStyleCnt="6"/>
      <dgm:spPr/>
    </dgm:pt>
    <dgm:pt modelId="{D529404D-A600-4BA9-A58E-6749F1C7CE31}" type="pres">
      <dgm:prSet presAssocID="{C98D69F4-AFFF-4AAE-9642-92E936D6DF7B}" presName="parentNode" presStyleLbl="node1" presStyleIdx="4" presStyleCnt="6">
        <dgm:presLayoutVars>
          <dgm:chMax val="0"/>
          <dgm:bulletEnabled val="1"/>
        </dgm:presLayoutVars>
      </dgm:prSet>
      <dgm:spPr/>
    </dgm:pt>
    <dgm:pt modelId="{715E8BDD-31E3-4959-BC96-819D891A0701}" type="pres">
      <dgm:prSet presAssocID="{BE9B4085-A247-44A8-AEA8-D171B98FD70F}" presName="hSp" presStyleCnt="0"/>
      <dgm:spPr/>
    </dgm:pt>
    <dgm:pt modelId="{5830A84A-0348-4368-AB8A-987C6D718468}" type="pres">
      <dgm:prSet presAssocID="{BE9B4085-A247-44A8-AEA8-D171B98FD70F}" presName="vProcSp" presStyleCnt="0"/>
      <dgm:spPr/>
    </dgm:pt>
    <dgm:pt modelId="{643E178D-98EF-4F77-A3FA-CEB830DC88A8}" type="pres">
      <dgm:prSet presAssocID="{BE9B4085-A247-44A8-AEA8-D171B98FD70F}" presName="vSp1" presStyleCnt="0"/>
      <dgm:spPr/>
    </dgm:pt>
    <dgm:pt modelId="{5F5AEF0B-8458-4C72-B04D-69B8F9CAA2BC}" type="pres">
      <dgm:prSet presAssocID="{BE9B4085-A247-44A8-AEA8-D171B98FD70F}" presName="simulatedConn" presStyleLbl="solidFgAcc1" presStyleIdx="4" presStyleCnt="5"/>
      <dgm:spPr/>
    </dgm:pt>
    <dgm:pt modelId="{5D91AD16-AAE4-481C-975B-10A2262FFED1}" type="pres">
      <dgm:prSet presAssocID="{BE9B4085-A247-44A8-AEA8-D171B98FD70F}" presName="vSp2" presStyleCnt="0"/>
      <dgm:spPr/>
    </dgm:pt>
    <dgm:pt modelId="{550A31F3-E55C-4024-8907-9C011AC03FEA}" type="pres">
      <dgm:prSet presAssocID="{BE9B4085-A247-44A8-AEA8-D171B98FD70F}" presName="sibTrans" presStyleCnt="0"/>
      <dgm:spPr/>
    </dgm:pt>
    <dgm:pt modelId="{E922E257-AEFA-4CD3-98C8-E3E015EB96C8}" type="pres">
      <dgm:prSet presAssocID="{E96C4894-8E6A-4FC4-8838-95D99B972DE6}" presName="compositeNode" presStyleCnt="0">
        <dgm:presLayoutVars>
          <dgm:bulletEnabled val="1"/>
        </dgm:presLayoutVars>
      </dgm:prSet>
      <dgm:spPr/>
    </dgm:pt>
    <dgm:pt modelId="{98ED889E-8E70-4F70-80F3-EBC767B80144}" type="pres">
      <dgm:prSet presAssocID="{E96C4894-8E6A-4FC4-8838-95D99B972DE6}" presName="bgRect" presStyleLbl="node1" presStyleIdx="5" presStyleCnt="6"/>
      <dgm:spPr/>
    </dgm:pt>
    <dgm:pt modelId="{A3380E09-AC61-4CB2-8947-5DBC28B1E0B9}" type="pres">
      <dgm:prSet presAssocID="{E96C4894-8E6A-4FC4-8838-95D99B972DE6}" presName="parentNode" presStyleLbl="node1" presStyleIdx="5" presStyleCnt="6">
        <dgm:presLayoutVars>
          <dgm:chMax val="0"/>
          <dgm:bulletEnabled val="1"/>
        </dgm:presLayoutVars>
      </dgm:prSet>
      <dgm:spPr/>
    </dgm:pt>
    <dgm:pt modelId="{DDD88AD7-0A93-43CA-B5D6-63FBD3355564}" type="pres">
      <dgm:prSet presAssocID="{E96C4894-8E6A-4FC4-8838-95D99B972DE6}" presName="childNode" presStyleLbl="node1" presStyleIdx="5" presStyleCnt="6">
        <dgm:presLayoutVars>
          <dgm:bulletEnabled val="1"/>
        </dgm:presLayoutVars>
      </dgm:prSet>
      <dgm:spPr/>
    </dgm:pt>
  </dgm:ptLst>
  <dgm:cxnLst>
    <dgm:cxn modelId="{7F79F702-07FF-4BBD-8D8A-A1BBB8152A39}" type="presOf" srcId="{BC3C4308-F3B5-4097-B637-94712BA7146A}" destId="{AE70EBDE-B1A7-41CA-B642-8F8AF1B6DFE4}" srcOrd="0" destOrd="0" presId="urn:microsoft.com/office/officeart/2005/8/layout/hProcess7"/>
    <dgm:cxn modelId="{D9108007-D3D9-4981-A733-0348ED0FCC32}" type="presOf" srcId="{171AFE7D-3CF1-4B25-A75B-922903651752}" destId="{8B833655-5505-4617-8309-BA565D6F690E}" srcOrd="0" destOrd="0" presId="urn:microsoft.com/office/officeart/2005/8/layout/hProcess7"/>
    <dgm:cxn modelId="{5B204439-380A-4EA6-913D-BFC2815A25D6}" srcId="{BC3C4308-F3B5-4097-B637-94712BA7146A}" destId="{15E33CDC-F9AB-4603-906B-8C77DC5546E0}" srcOrd="2" destOrd="0" parTransId="{8FC7A365-D0F2-4413-92DA-4900058ED284}" sibTransId="{9FF70AD1-CA12-4CF0-AB8E-4BBB8E578CE4}"/>
    <dgm:cxn modelId="{F05F8D5B-AE75-47E8-9BCB-2C4033F37267}" type="presOf" srcId="{43A7CC07-46D6-48B3-937F-792DFA4483D8}" destId="{3F1FA44B-4878-41C7-B3FA-98F57F305FA7}" srcOrd="0" destOrd="0" presId="urn:microsoft.com/office/officeart/2005/8/layout/hProcess7"/>
    <dgm:cxn modelId="{E2EE7A5F-9630-4777-8B6F-557C30F6FD72}" srcId="{BC3C4308-F3B5-4097-B637-94712BA7146A}" destId="{171AFE7D-3CF1-4B25-A75B-922903651752}" srcOrd="3" destOrd="0" parTransId="{37C69D36-2283-4265-89C3-B80E79FD5B81}" sibTransId="{D5D98A8E-DAC5-4E21-8E45-75A5D2071DC7}"/>
    <dgm:cxn modelId="{20234864-8838-48A7-B66B-1B35B0F54ACD}" srcId="{E96C4894-8E6A-4FC4-8838-95D99B972DE6}" destId="{640F1077-1989-4035-B743-023A7A9984BE}" srcOrd="0" destOrd="0" parTransId="{C9F54759-5F2D-400D-9970-D27F9D0E13D6}" sibTransId="{A729E705-FCE5-4FA9-82AA-16FCE7A0D0E5}"/>
    <dgm:cxn modelId="{832A9066-DCA6-4685-A36B-7AEB027D89B0}" type="presOf" srcId="{21DFA4C0-7AF6-4A0D-B8D0-4893BB05B848}" destId="{A3E3FAC0-7E42-4D4F-8133-CBEDA63EA6B6}" srcOrd="0" destOrd="0" presId="urn:microsoft.com/office/officeart/2005/8/layout/hProcess7"/>
    <dgm:cxn modelId="{019A1D4A-9662-47C8-91ED-3D6FD819B163}" type="presOf" srcId="{DDE0277E-7A6D-488F-8701-3F54F05ECFE3}" destId="{63341371-CEE7-4DBA-BA78-E81A62D05CDA}" srcOrd="0" destOrd="0" presId="urn:microsoft.com/office/officeart/2005/8/layout/hProcess7"/>
    <dgm:cxn modelId="{99EF8551-5FC9-4E9E-8DD7-B328D6A18259}" srcId="{DDE0277E-7A6D-488F-8701-3F54F05ECFE3}" destId="{43A7CC07-46D6-48B3-937F-792DFA4483D8}" srcOrd="0" destOrd="0" parTransId="{D71DE832-1EBD-42B6-86A6-4A7C58C1CA18}" sibTransId="{7015C6EE-ADA4-46C0-9FF8-627301AC90FE}"/>
    <dgm:cxn modelId="{4FEF2373-5726-4A59-972E-591177E0E1D6}" srcId="{21DFA4C0-7AF6-4A0D-B8D0-4893BB05B848}" destId="{5A690961-D41A-4FC8-A3BF-E612CA5E53B4}" srcOrd="0" destOrd="0" parTransId="{E7E6CAE5-9A18-44A3-B684-B7196A9709AC}" sibTransId="{D4CD561B-4DA4-4B2A-BBE9-08E5D2012026}"/>
    <dgm:cxn modelId="{F2EC1274-EA3A-4214-B788-B874482DB3FA}" type="presOf" srcId="{DDE0277E-7A6D-488F-8701-3F54F05ECFE3}" destId="{9AAEBD9D-21E9-499C-BDAF-083D39B81812}" srcOrd="1" destOrd="0" presId="urn:microsoft.com/office/officeart/2005/8/layout/hProcess7"/>
    <dgm:cxn modelId="{90EEC376-499C-4ADB-B698-17A7FFFDAB68}" srcId="{BC3C4308-F3B5-4097-B637-94712BA7146A}" destId="{DDE0277E-7A6D-488F-8701-3F54F05ECFE3}" srcOrd="1" destOrd="0" parTransId="{8C2416A9-D2C5-4E3C-8753-12C5FD3AE599}" sibTransId="{79E473F7-A3C2-4EA2-A0BF-9113CB9F53A4}"/>
    <dgm:cxn modelId="{751E7287-8DB3-4800-8A31-14D4EEEE313F}" type="presOf" srcId="{E96C4894-8E6A-4FC4-8838-95D99B972DE6}" destId="{A3380E09-AC61-4CB2-8947-5DBC28B1E0B9}" srcOrd="1" destOrd="0" presId="urn:microsoft.com/office/officeart/2005/8/layout/hProcess7"/>
    <dgm:cxn modelId="{94BCD087-B392-4146-8DF1-73EFCA7F49C3}" type="presOf" srcId="{21DFA4C0-7AF6-4A0D-B8D0-4893BB05B848}" destId="{1FF08616-97C3-4F2D-ABF1-AFA3CFB75881}" srcOrd="1" destOrd="0" presId="urn:microsoft.com/office/officeart/2005/8/layout/hProcess7"/>
    <dgm:cxn modelId="{4C750688-02EF-4487-B524-1ABBF4482696}" type="presOf" srcId="{640F1077-1989-4035-B743-023A7A9984BE}" destId="{DDD88AD7-0A93-43CA-B5D6-63FBD3355564}" srcOrd="0" destOrd="0" presId="urn:microsoft.com/office/officeart/2005/8/layout/hProcess7"/>
    <dgm:cxn modelId="{17E0858B-FAB5-4083-97D9-2A4477E11A07}" type="presOf" srcId="{C98D69F4-AFFF-4AAE-9642-92E936D6DF7B}" destId="{D529404D-A600-4BA9-A58E-6749F1C7CE31}" srcOrd="1" destOrd="0" presId="urn:microsoft.com/office/officeart/2005/8/layout/hProcess7"/>
    <dgm:cxn modelId="{2C35E98F-28F0-4D07-B0C0-465F3A6F4EA9}" type="presOf" srcId="{15E33CDC-F9AB-4603-906B-8C77DC5546E0}" destId="{48213D3C-1AB6-4531-8348-E7A3EA144067}" srcOrd="1" destOrd="0" presId="urn:microsoft.com/office/officeart/2005/8/layout/hProcess7"/>
    <dgm:cxn modelId="{2FD90A90-6C00-49AE-9B58-445AEEABABEB}" type="presOf" srcId="{171AFE7D-3CF1-4B25-A75B-922903651752}" destId="{6A6F1840-FF1A-4FDB-BDF1-0C28198327AB}" srcOrd="1" destOrd="0" presId="urn:microsoft.com/office/officeart/2005/8/layout/hProcess7"/>
    <dgm:cxn modelId="{94E944B5-B1A6-46AF-AD68-852D0EB4CEF8}" type="presOf" srcId="{5A690961-D41A-4FC8-A3BF-E612CA5E53B4}" destId="{30D7147D-DE5E-4E24-AE6F-347DBC0FB121}" srcOrd="0" destOrd="0" presId="urn:microsoft.com/office/officeart/2005/8/layout/hProcess7"/>
    <dgm:cxn modelId="{721375BE-5527-4872-9A7A-9F412A3EADE6}" type="presOf" srcId="{15E33CDC-F9AB-4603-906B-8C77DC5546E0}" destId="{923FF839-A707-4AAD-9AA5-16816FCDB4BD}" srcOrd="0" destOrd="0" presId="urn:microsoft.com/office/officeart/2005/8/layout/hProcess7"/>
    <dgm:cxn modelId="{FC7571C4-E52E-42F2-84C2-0586D844BF22}" type="presOf" srcId="{C98D69F4-AFFF-4AAE-9642-92E936D6DF7B}" destId="{51DAD8F6-677F-4EB7-BFDD-385928234A7D}" srcOrd="0" destOrd="0" presId="urn:microsoft.com/office/officeart/2005/8/layout/hProcess7"/>
    <dgm:cxn modelId="{F4B721CD-5FE6-4036-B28F-4E592ADDF5B4}" type="presOf" srcId="{E96C4894-8E6A-4FC4-8838-95D99B972DE6}" destId="{98ED889E-8E70-4F70-80F3-EBC767B80144}" srcOrd="0" destOrd="0" presId="urn:microsoft.com/office/officeart/2005/8/layout/hProcess7"/>
    <dgm:cxn modelId="{8645CDD0-B839-4B3C-AE51-7B144F21E31A}" srcId="{BC3C4308-F3B5-4097-B637-94712BA7146A}" destId="{C98D69F4-AFFF-4AAE-9642-92E936D6DF7B}" srcOrd="4" destOrd="0" parTransId="{579C3931-C13C-4E5B-AE78-937B9AC140CD}" sibTransId="{BE9B4085-A247-44A8-AEA8-D171B98FD70F}"/>
    <dgm:cxn modelId="{B1F435E0-795E-46B6-9DD1-F2590ABC7AB2}" srcId="{BC3C4308-F3B5-4097-B637-94712BA7146A}" destId="{21DFA4C0-7AF6-4A0D-B8D0-4893BB05B848}" srcOrd="0" destOrd="0" parTransId="{5EAA3E25-44F0-4E9D-B404-51068F9AFC76}" sibTransId="{02FF860E-C7CF-4724-B2C7-FAA1F4808CA8}"/>
    <dgm:cxn modelId="{E70DFBE7-D3AE-4770-A867-C9D47F912A50}" srcId="{BC3C4308-F3B5-4097-B637-94712BA7146A}" destId="{E96C4894-8E6A-4FC4-8838-95D99B972DE6}" srcOrd="5" destOrd="0" parTransId="{61D640CB-EE9A-4F84-8F12-FDDC7022D9C6}" sibTransId="{7257665F-E0B6-4C30-AAC7-8932A4D496DB}"/>
    <dgm:cxn modelId="{3B68360B-AE97-46EC-ACEA-09108FB13D9F}" type="presParOf" srcId="{AE70EBDE-B1A7-41CA-B642-8F8AF1B6DFE4}" destId="{4FD33CC3-73BD-4E71-B184-BD2FE7589BCD}" srcOrd="0" destOrd="0" presId="urn:microsoft.com/office/officeart/2005/8/layout/hProcess7"/>
    <dgm:cxn modelId="{6DD04C9C-9B81-4727-B419-747297F38D2F}" type="presParOf" srcId="{4FD33CC3-73BD-4E71-B184-BD2FE7589BCD}" destId="{A3E3FAC0-7E42-4D4F-8133-CBEDA63EA6B6}" srcOrd="0" destOrd="0" presId="urn:microsoft.com/office/officeart/2005/8/layout/hProcess7"/>
    <dgm:cxn modelId="{05D2C5B1-BA2B-4898-8819-D179C1F2AFC5}" type="presParOf" srcId="{4FD33CC3-73BD-4E71-B184-BD2FE7589BCD}" destId="{1FF08616-97C3-4F2D-ABF1-AFA3CFB75881}" srcOrd="1" destOrd="0" presId="urn:microsoft.com/office/officeart/2005/8/layout/hProcess7"/>
    <dgm:cxn modelId="{82AF493A-31B5-4C4B-B98F-0A237A7487F7}" type="presParOf" srcId="{4FD33CC3-73BD-4E71-B184-BD2FE7589BCD}" destId="{30D7147D-DE5E-4E24-AE6F-347DBC0FB121}" srcOrd="2" destOrd="0" presId="urn:microsoft.com/office/officeart/2005/8/layout/hProcess7"/>
    <dgm:cxn modelId="{895A7A77-B11A-40C1-B070-03B5578320F1}" type="presParOf" srcId="{AE70EBDE-B1A7-41CA-B642-8F8AF1B6DFE4}" destId="{CEFE6AC0-71BB-445B-A0FC-914A47DB8F60}" srcOrd="1" destOrd="0" presId="urn:microsoft.com/office/officeart/2005/8/layout/hProcess7"/>
    <dgm:cxn modelId="{345AA9C9-D1D6-4804-B996-AA4414982224}" type="presParOf" srcId="{AE70EBDE-B1A7-41CA-B642-8F8AF1B6DFE4}" destId="{704F390F-B2F4-4A66-8528-F317052C48E4}" srcOrd="2" destOrd="0" presId="urn:microsoft.com/office/officeart/2005/8/layout/hProcess7"/>
    <dgm:cxn modelId="{7B0217F5-AB23-403E-80DA-AD9F39418355}" type="presParOf" srcId="{704F390F-B2F4-4A66-8528-F317052C48E4}" destId="{48EE7F4A-7BF2-4154-9333-A0E1FA0E7D04}" srcOrd="0" destOrd="0" presId="urn:microsoft.com/office/officeart/2005/8/layout/hProcess7"/>
    <dgm:cxn modelId="{674BB052-3E16-4B77-9183-69318096873E}" type="presParOf" srcId="{704F390F-B2F4-4A66-8528-F317052C48E4}" destId="{9A837DA3-9945-4118-895D-2B30EF3DB530}" srcOrd="1" destOrd="0" presId="urn:microsoft.com/office/officeart/2005/8/layout/hProcess7"/>
    <dgm:cxn modelId="{C14336C0-91BA-41EC-9294-F8810E9EF65A}" type="presParOf" srcId="{704F390F-B2F4-4A66-8528-F317052C48E4}" destId="{AF41F404-98B5-446B-8409-70B3B695A5A1}" srcOrd="2" destOrd="0" presId="urn:microsoft.com/office/officeart/2005/8/layout/hProcess7"/>
    <dgm:cxn modelId="{2EB4333C-D8FC-44C5-B166-3C2CC142C956}" type="presParOf" srcId="{AE70EBDE-B1A7-41CA-B642-8F8AF1B6DFE4}" destId="{B1B58B45-6F96-4AB5-B77D-7C945A754138}" srcOrd="3" destOrd="0" presId="urn:microsoft.com/office/officeart/2005/8/layout/hProcess7"/>
    <dgm:cxn modelId="{3B9E5385-57C5-4799-B87E-A62D22F30028}" type="presParOf" srcId="{AE70EBDE-B1A7-41CA-B642-8F8AF1B6DFE4}" destId="{59878F7D-7166-4230-9982-D61A776EE236}" srcOrd="4" destOrd="0" presId="urn:microsoft.com/office/officeart/2005/8/layout/hProcess7"/>
    <dgm:cxn modelId="{C9C7F164-6651-49D1-A597-400E8413858A}" type="presParOf" srcId="{59878F7D-7166-4230-9982-D61A776EE236}" destId="{63341371-CEE7-4DBA-BA78-E81A62D05CDA}" srcOrd="0" destOrd="0" presId="urn:microsoft.com/office/officeart/2005/8/layout/hProcess7"/>
    <dgm:cxn modelId="{EC2C6162-8659-495A-9ABA-798056D623D8}" type="presParOf" srcId="{59878F7D-7166-4230-9982-D61A776EE236}" destId="{9AAEBD9D-21E9-499C-BDAF-083D39B81812}" srcOrd="1" destOrd="0" presId="urn:microsoft.com/office/officeart/2005/8/layout/hProcess7"/>
    <dgm:cxn modelId="{E64B2C74-1960-456D-8DD0-6B23BA9E985C}" type="presParOf" srcId="{59878F7D-7166-4230-9982-D61A776EE236}" destId="{3F1FA44B-4878-41C7-B3FA-98F57F305FA7}" srcOrd="2" destOrd="0" presId="urn:microsoft.com/office/officeart/2005/8/layout/hProcess7"/>
    <dgm:cxn modelId="{F04C45C5-A593-49C2-85B9-9B6C9749B374}" type="presParOf" srcId="{AE70EBDE-B1A7-41CA-B642-8F8AF1B6DFE4}" destId="{A39DA2A3-613D-47CD-B374-B071788E24C5}" srcOrd="5" destOrd="0" presId="urn:microsoft.com/office/officeart/2005/8/layout/hProcess7"/>
    <dgm:cxn modelId="{E2CABD49-D9FA-4CE8-8CD0-45A524416819}" type="presParOf" srcId="{AE70EBDE-B1A7-41CA-B642-8F8AF1B6DFE4}" destId="{03464081-25FB-4AC1-BC86-11836BDAC3F2}" srcOrd="6" destOrd="0" presId="urn:microsoft.com/office/officeart/2005/8/layout/hProcess7"/>
    <dgm:cxn modelId="{8EB2D081-B014-4409-B3A4-8194C59488E2}" type="presParOf" srcId="{03464081-25FB-4AC1-BC86-11836BDAC3F2}" destId="{E556AD7B-626A-48E5-A83A-3B045AA24B7C}" srcOrd="0" destOrd="0" presId="urn:microsoft.com/office/officeart/2005/8/layout/hProcess7"/>
    <dgm:cxn modelId="{31D1BAD7-FC9F-4C34-9699-FAE7C76F5130}" type="presParOf" srcId="{03464081-25FB-4AC1-BC86-11836BDAC3F2}" destId="{12623EBD-F145-4A98-BC5E-B79AC1CD15E6}" srcOrd="1" destOrd="0" presId="urn:microsoft.com/office/officeart/2005/8/layout/hProcess7"/>
    <dgm:cxn modelId="{283EACBD-EF1F-4D32-9050-8508BFA210CA}" type="presParOf" srcId="{03464081-25FB-4AC1-BC86-11836BDAC3F2}" destId="{DE9D1C08-22A0-4FE9-BA41-E4F437E6AA87}" srcOrd="2" destOrd="0" presId="urn:microsoft.com/office/officeart/2005/8/layout/hProcess7"/>
    <dgm:cxn modelId="{6833AF3D-4900-40AB-B512-9BE1429E3DCA}" type="presParOf" srcId="{AE70EBDE-B1A7-41CA-B642-8F8AF1B6DFE4}" destId="{7BC6E894-9BB0-46A9-BA39-5B5CD221A397}" srcOrd="7" destOrd="0" presId="urn:microsoft.com/office/officeart/2005/8/layout/hProcess7"/>
    <dgm:cxn modelId="{22FDCEA8-974B-450C-9472-BAE335391042}" type="presParOf" srcId="{AE70EBDE-B1A7-41CA-B642-8F8AF1B6DFE4}" destId="{396D3B02-9EFB-4D71-AF1E-993877FA21B3}" srcOrd="8" destOrd="0" presId="urn:microsoft.com/office/officeart/2005/8/layout/hProcess7"/>
    <dgm:cxn modelId="{4B60C5C3-CCD5-4EEC-B063-8CCABF1B83C8}" type="presParOf" srcId="{396D3B02-9EFB-4D71-AF1E-993877FA21B3}" destId="{923FF839-A707-4AAD-9AA5-16816FCDB4BD}" srcOrd="0" destOrd="0" presId="urn:microsoft.com/office/officeart/2005/8/layout/hProcess7"/>
    <dgm:cxn modelId="{5CB010A9-E551-4DC8-833F-99EB847653E3}" type="presParOf" srcId="{396D3B02-9EFB-4D71-AF1E-993877FA21B3}" destId="{48213D3C-1AB6-4531-8348-E7A3EA144067}" srcOrd="1" destOrd="0" presId="urn:microsoft.com/office/officeart/2005/8/layout/hProcess7"/>
    <dgm:cxn modelId="{8EA9FBD6-7F64-43E8-B7A8-10CD86E477CE}" type="presParOf" srcId="{AE70EBDE-B1A7-41CA-B642-8F8AF1B6DFE4}" destId="{29F1ADE4-2787-4A18-AC11-C40F02E5F017}" srcOrd="9" destOrd="0" presId="urn:microsoft.com/office/officeart/2005/8/layout/hProcess7"/>
    <dgm:cxn modelId="{9F7AE9C9-4D2D-4F05-9A83-0476805D4AFA}" type="presParOf" srcId="{AE70EBDE-B1A7-41CA-B642-8F8AF1B6DFE4}" destId="{3F65A297-E2FD-4E34-996B-889D501BA6C0}" srcOrd="10" destOrd="0" presId="urn:microsoft.com/office/officeart/2005/8/layout/hProcess7"/>
    <dgm:cxn modelId="{689A07AD-2810-4B5A-B77C-B526F8B361F4}" type="presParOf" srcId="{3F65A297-E2FD-4E34-996B-889D501BA6C0}" destId="{CB77E961-1887-45A7-8F17-631FF6386CB0}" srcOrd="0" destOrd="0" presId="urn:microsoft.com/office/officeart/2005/8/layout/hProcess7"/>
    <dgm:cxn modelId="{541D8D5A-EFB1-4C7C-A11E-D36E6BCD8B79}" type="presParOf" srcId="{3F65A297-E2FD-4E34-996B-889D501BA6C0}" destId="{0298F549-EBFD-48ED-A76D-B7A68D9A56FA}" srcOrd="1" destOrd="0" presId="urn:microsoft.com/office/officeart/2005/8/layout/hProcess7"/>
    <dgm:cxn modelId="{BE06EB45-A263-4227-BEA1-99ED9D01CF44}" type="presParOf" srcId="{3F65A297-E2FD-4E34-996B-889D501BA6C0}" destId="{80A743CE-2601-49C3-B12F-0C7EC316D619}" srcOrd="2" destOrd="0" presId="urn:microsoft.com/office/officeart/2005/8/layout/hProcess7"/>
    <dgm:cxn modelId="{A8D51009-D171-4EEF-8587-60AA45840465}" type="presParOf" srcId="{AE70EBDE-B1A7-41CA-B642-8F8AF1B6DFE4}" destId="{72EEBB6E-44BC-4DF5-AC4D-9D84A60D49CD}" srcOrd="11" destOrd="0" presId="urn:microsoft.com/office/officeart/2005/8/layout/hProcess7"/>
    <dgm:cxn modelId="{96560F1D-6194-45E8-808A-367BA01F8E3D}" type="presParOf" srcId="{AE70EBDE-B1A7-41CA-B642-8F8AF1B6DFE4}" destId="{2ACA9F7D-7F25-4A5F-AD2E-F06E0C251343}" srcOrd="12" destOrd="0" presId="urn:microsoft.com/office/officeart/2005/8/layout/hProcess7"/>
    <dgm:cxn modelId="{27B2852D-8D29-444A-8F2B-6FD64382A32A}" type="presParOf" srcId="{2ACA9F7D-7F25-4A5F-AD2E-F06E0C251343}" destId="{8B833655-5505-4617-8309-BA565D6F690E}" srcOrd="0" destOrd="0" presId="urn:microsoft.com/office/officeart/2005/8/layout/hProcess7"/>
    <dgm:cxn modelId="{39966AEF-C281-4C46-BC99-0E68E599B3BA}" type="presParOf" srcId="{2ACA9F7D-7F25-4A5F-AD2E-F06E0C251343}" destId="{6A6F1840-FF1A-4FDB-BDF1-0C28198327AB}" srcOrd="1" destOrd="0" presId="urn:microsoft.com/office/officeart/2005/8/layout/hProcess7"/>
    <dgm:cxn modelId="{C3354682-112A-4451-804D-20C6266E27DB}" type="presParOf" srcId="{AE70EBDE-B1A7-41CA-B642-8F8AF1B6DFE4}" destId="{2786BE74-1576-40EC-ACB1-A6447CF58D50}" srcOrd="13" destOrd="0" presId="urn:microsoft.com/office/officeart/2005/8/layout/hProcess7"/>
    <dgm:cxn modelId="{DA278461-41DE-4C83-97E0-493AB0A21A96}" type="presParOf" srcId="{AE70EBDE-B1A7-41CA-B642-8F8AF1B6DFE4}" destId="{4DEC08F6-3333-4ACF-B4BF-8D7FA489B684}" srcOrd="14" destOrd="0" presId="urn:microsoft.com/office/officeart/2005/8/layout/hProcess7"/>
    <dgm:cxn modelId="{3CD3E3A9-FC24-44DE-A787-56CDE49A8C07}" type="presParOf" srcId="{4DEC08F6-3333-4ACF-B4BF-8D7FA489B684}" destId="{2A728F3B-CA22-45D8-BBD5-A2DF587F7E21}" srcOrd="0" destOrd="0" presId="urn:microsoft.com/office/officeart/2005/8/layout/hProcess7"/>
    <dgm:cxn modelId="{0CF660DA-E903-4897-8E35-EAB584A4F72F}" type="presParOf" srcId="{4DEC08F6-3333-4ACF-B4BF-8D7FA489B684}" destId="{432A555F-041E-41E1-ABEF-5538168392C6}" srcOrd="1" destOrd="0" presId="urn:microsoft.com/office/officeart/2005/8/layout/hProcess7"/>
    <dgm:cxn modelId="{B7D1B16B-2145-4C4E-8BFB-D913915D0915}" type="presParOf" srcId="{4DEC08F6-3333-4ACF-B4BF-8D7FA489B684}" destId="{2C57E0F5-8070-4C64-9604-5D4203164790}" srcOrd="2" destOrd="0" presId="urn:microsoft.com/office/officeart/2005/8/layout/hProcess7"/>
    <dgm:cxn modelId="{AF7CAB78-A7DD-42BC-8105-A23148121E55}" type="presParOf" srcId="{AE70EBDE-B1A7-41CA-B642-8F8AF1B6DFE4}" destId="{56BF8272-E485-4F8E-9979-1BFA78D14EE0}" srcOrd="15" destOrd="0" presId="urn:microsoft.com/office/officeart/2005/8/layout/hProcess7"/>
    <dgm:cxn modelId="{E6999BBA-71A6-4F5C-A82C-DDFF2C24D24A}" type="presParOf" srcId="{AE70EBDE-B1A7-41CA-B642-8F8AF1B6DFE4}" destId="{A24242A0-82AF-432F-AA1A-48896E9D6F74}" srcOrd="16" destOrd="0" presId="urn:microsoft.com/office/officeart/2005/8/layout/hProcess7"/>
    <dgm:cxn modelId="{99E5C4BE-234D-4263-9B2B-CDD49EC5F729}" type="presParOf" srcId="{A24242A0-82AF-432F-AA1A-48896E9D6F74}" destId="{51DAD8F6-677F-4EB7-BFDD-385928234A7D}" srcOrd="0" destOrd="0" presId="urn:microsoft.com/office/officeart/2005/8/layout/hProcess7"/>
    <dgm:cxn modelId="{CE1EC00D-DDAD-4DE6-A414-63DC5E326C03}" type="presParOf" srcId="{A24242A0-82AF-432F-AA1A-48896E9D6F74}" destId="{D529404D-A600-4BA9-A58E-6749F1C7CE31}" srcOrd="1" destOrd="0" presId="urn:microsoft.com/office/officeart/2005/8/layout/hProcess7"/>
    <dgm:cxn modelId="{E07257B4-01F8-48EF-A64E-18692E61C0FF}" type="presParOf" srcId="{AE70EBDE-B1A7-41CA-B642-8F8AF1B6DFE4}" destId="{715E8BDD-31E3-4959-BC96-819D891A0701}" srcOrd="17" destOrd="0" presId="urn:microsoft.com/office/officeart/2005/8/layout/hProcess7"/>
    <dgm:cxn modelId="{2E7EB089-5567-44BF-8366-15A5CA05B876}" type="presParOf" srcId="{AE70EBDE-B1A7-41CA-B642-8F8AF1B6DFE4}" destId="{5830A84A-0348-4368-AB8A-987C6D718468}" srcOrd="18" destOrd="0" presId="urn:microsoft.com/office/officeart/2005/8/layout/hProcess7"/>
    <dgm:cxn modelId="{9EEFABC3-8273-4D7A-8DEA-8FDD6EB84354}" type="presParOf" srcId="{5830A84A-0348-4368-AB8A-987C6D718468}" destId="{643E178D-98EF-4F77-A3FA-CEB830DC88A8}" srcOrd="0" destOrd="0" presId="urn:microsoft.com/office/officeart/2005/8/layout/hProcess7"/>
    <dgm:cxn modelId="{87C6D84C-F797-4DD5-B434-2DC0E8BC5EF2}" type="presParOf" srcId="{5830A84A-0348-4368-AB8A-987C6D718468}" destId="{5F5AEF0B-8458-4C72-B04D-69B8F9CAA2BC}" srcOrd="1" destOrd="0" presId="urn:microsoft.com/office/officeart/2005/8/layout/hProcess7"/>
    <dgm:cxn modelId="{097975FD-E775-4A90-9ACB-779306CE0F83}" type="presParOf" srcId="{5830A84A-0348-4368-AB8A-987C6D718468}" destId="{5D91AD16-AAE4-481C-975B-10A2262FFED1}" srcOrd="2" destOrd="0" presId="urn:microsoft.com/office/officeart/2005/8/layout/hProcess7"/>
    <dgm:cxn modelId="{E5786AD9-5BF1-413D-90A5-F19BA4D6D684}" type="presParOf" srcId="{AE70EBDE-B1A7-41CA-B642-8F8AF1B6DFE4}" destId="{550A31F3-E55C-4024-8907-9C011AC03FEA}" srcOrd="19" destOrd="0" presId="urn:microsoft.com/office/officeart/2005/8/layout/hProcess7"/>
    <dgm:cxn modelId="{2D8C41D2-1B8A-483B-9692-C6A587F649C1}" type="presParOf" srcId="{AE70EBDE-B1A7-41CA-B642-8F8AF1B6DFE4}" destId="{E922E257-AEFA-4CD3-98C8-E3E015EB96C8}" srcOrd="20" destOrd="0" presId="urn:microsoft.com/office/officeart/2005/8/layout/hProcess7"/>
    <dgm:cxn modelId="{97317839-8755-49AD-8470-EE861D21474A}" type="presParOf" srcId="{E922E257-AEFA-4CD3-98C8-E3E015EB96C8}" destId="{98ED889E-8E70-4F70-80F3-EBC767B80144}" srcOrd="0" destOrd="0" presId="urn:microsoft.com/office/officeart/2005/8/layout/hProcess7"/>
    <dgm:cxn modelId="{DB0E8DAC-CBBA-4A76-BE96-AA9A8561B1D8}" type="presParOf" srcId="{E922E257-AEFA-4CD3-98C8-E3E015EB96C8}" destId="{A3380E09-AC61-4CB2-8947-5DBC28B1E0B9}" srcOrd="1" destOrd="0" presId="urn:microsoft.com/office/officeart/2005/8/layout/hProcess7"/>
    <dgm:cxn modelId="{5ADB8229-F84D-4745-882B-10B2982DBD08}" type="presParOf" srcId="{E922E257-AEFA-4CD3-98C8-E3E015EB96C8}" destId="{DDD88AD7-0A93-43CA-B5D6-63FBD3355564}"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chemeClr val="accent1">
            <a:lumMod val="75000"/>
          </a:schemeClr>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chemeClr val="accent1">
            <a:lumMod val="75000"/>
          </a:schemeClr>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rgbClr val="FF0000"/>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chemeClr val="accent1">
            <a:lumMod val="75000"/>
          </a:schemeClr>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chemeClr val="accent1">
            <a:lumMod val="75000"/>
          </a:schemeClr>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chemeClr val="accent1">
            <a:lumMod val="75000"/>
          </a:schemeClr>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133AD097-63FB-4721-A059-D398F12A2AB2}">
      <dgm:prSet/>
      <dgm:spPr>
        <a:solidFill>
          <a:schemeClr val="accent1">
            <a:lumMod val="75000"/>
          </a:schemeClr>
        </a:solidFill>
      </dgm:spPr>
      <dgm:t>
        <a:bodyPr/>
        <a:lstStyle/>
        <a:p>
          <a:r>
            <a:rPr lang="fr-FR" dirty="0"/>
            <a:t>Réduction de dimension - ACP</a:t>
          </a:r>
        </a:p>
      </dgm:t>
    </dgm:pt>
    <dgm:pt modelId="{420B01B2-5BFC-4BDB-8745-62B961ECCAE5}" type="parTrans" cxnId="{EF4FCD86-D38A-48F3-95A1-59C187628ED2}">
      <dgm:prSet/>
      <dgm:spPr/>
    </dgm:pt>
    <dgm:pt modelId="{38E8FACB-486E-4744-A65E-481AE18008C1}" type="sibTrans" cxnId="{EF4FCD86-D38A-48F3-95A1-59C187628ED2}">
      <dgm:prSet/>
      <dgm:spPr/>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D4E014F7-67C6-4FAF-B2FB-D0E80195AD03}" type="pres">
      <dgm:prSet presAssocID="{A580AB39-93E5-4808-BEC0-A8CC55452EE5}" presName="text_4" presStyleLbl="node1" presStyleIdx="3" presStyleCnt="7">
        <dgm:presLayoutVars>
          <dgm:bulletEnabled val="1"/>
        </dgm:presLayoutVars>
      </dgm:prSet>
      <dgm:spPr/>
    </dgm:pt>
    <dgm:pt modelId="{B704CB94-A052-4D74-A1BD-C706635D5F3C}"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353BB921-195B-4053-932F-6A6A9FF9881A}" type="pres">
      <dgm:prSet presAssocID="{133AD097-63FB-4721-A059-D398F12A2AB2}" presName="text_5" presStyleLbl="node1" presStyleIdx="4" presStyleCnt="7">
        <dgm:presLayoutVars>
          <dgm:bulletEnabled val="1"/>
        </dgm:presLayoutVars>
      </dgm:prSet>
      <dgm:spPr/>
    </dgm:pt>
    <dgm:pt modelId="{8CCA2DBF-B5CB-44D7-802A-AFF8BF606549}" type="pres">
      <dgm:prSet presAssocID="{133AD097-63FB-4721-A059-D398F12A2AB2}" presName="accent_5" presStyleCnt="0"/>
      <dgm:spPr/>
    </dgm:pt>
    <dgm:pt modelId="{343D3DB8-58E9-4003-A5F7-237257B3177F}" type="pres">
      <dgm:prSet presAssocID="{133AD097-63FB-4721-A059-D398F12A2AB2}" presName="accentRepeatNode" presStyleLbl="solidFgAcc1" presStyleIdx="4" presStyleCnt="7"/>
      <dgm:spPr/>
    </dgm:pt>
    <dgm:pt modelId="{A4C49695-F4C0-4972-A440-647518447D03}" type="pres">
      <dgm:prSet presAssocID="{23C95350-84B0-41FB-9787-5ED092B3B34C}" presName="text_6" presStyleLbl="node1" presStyleIdx="5" presStyleCnt="7">
        <dgm:presLayoutVars>
          <dgm:bulletEnabled val="1"/>
        </dgm:presLayoutVars>
      </dgm:prSet>
      <dgm:spPr/>
    </dgm:pt>
    <dgm:pt modelId="{812DF6C5-F179-47A1-8722-77572B76C51F}"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7E61665E-D020-44B8-B8F7-BD5B8475AA1B}" type="pres">
      <dgm:prSet presAssocID="{588F35B7-F2FB-4FB3-AA7E-585704374A9B}" presName="text_7" presStyleLbl="node1" presStyleIdx="6" presStyleCnt="7">
        <dgm:presLayoutVars>
          <dgm:bulletEnabled val="1"/>
        </dgm:presLayoutVars>
      </dgm:prSet>
      <dgm:spPr/>
    </dgm:pt>
    <dgm:pt modelId="{D44CB46B-1A3D-4A7A-9634-D721A869F83E}" type="pres">
      <dgm:prSet presAssocID="{588F35B7-F2FB-4FB3-AA7E-585704374A9B}" presName="accent_7" presStyleCnt="0"/>
      <dgm:spPr/>
    </dgm:pt>
    <dgm:pt modelId="{A79CE1AE-8649-41F7-8895-AF64158AB86C}" type="pres">
      <dgm:prSet presAssocID="{588F35B7-F2FB-4FB3-AA7E-585704374A9B}" presName="accentRepeatNode" presStyleLbl="solidFgAcc1" presStyleIdx="6" presStyleCnt="7"/>
      <dgm:spPr/>
    </dgm:pt>
  </dgm:ptLst>
  <dgm:cxnLst>
    <dgm:cxn modelId="{7884ED16-C232-4FF9-8CB2-71FC7ECE0BB3}" type="presOf" srcId="{588F35B7-F2FB-4FB3-AA7E-585704374A9B}" destId="{7E61665E-D020-44B8-B8F7-BD5B8475AA1B}" srcOrd="0" destOrd="0" presId="urn:microsoft.com/office/officeart/2008/layout/VerticalCurvedList"/>
    <dgm:cxn modelId="{64438422-B25C-44C9-B41C-450E060E0020}" srcId="{90ACA5EB-A18B-405F-8896-3701D98F2D3F}" destId="{23C95350-84B0-41FB-9787-5ED092B3B34C}" srcOrd="5" destOrd="0" parTransId="{86296B37-484E-485D-B830-693647130011}" sibTransId="{5A204E3C-7E4E-4C1F-8B2C-F314CF7A4591}"/>
    <dgm:cxn modelId="{7C5FD646-19A6-4536-A5EF-C0E59D0988E2}" srcId="{90ACA5EB-A18B-405F-8896-3701D98F2D3F}" destId="{A580AB39-93E5-4808-BEC0-A8CC55452EE5}" srcOrd="3" destOrd="0" parTransId="{9B371F0D-621F-49BA-9B93-056BEB2CC7CB}" sibTransId="{D7337A02-4F4D-4136-B35D-CDE1310200C6}"/>
    <dgm:cxn modelId="{99F8AC4A-4AEF-412F-A2BC-5E847A01970D}" type="presOf" srcId="{133AD097-63FB-4721-A059-D398F12A2AB2}" destId="{353BB921-195B-4053-932F-6A6A9FF9881A}" srcOrd="0" destOrd="0" presId="urn:microsoft.com/office/officeart/2008/layout/VerticalCurvedList"/>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EF4FCD86-D38A-48F3-95A1-59C187628ED2}" srcId="{90ACA5EB-A18B-405F-8896-3701D98F2D3F}" destId="{133AD097-63FB-4721-A059-D398F12A2AB2}" srcOrd="4" destOrd="0" parTransId="{420B01B2-5BFC-4BDB-8745-62B961ECCAE5}" sibTransId="{38E8FACB-486E-4744-A65E-481AE18008C1}"/>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5638DFAB-A51D-4860-93AB-E2A012D9CB03}" type="presOf" srcId="{23C95350-84B0-41FB-9787-5ED092B3B34C}" destId="{A4C49695-F4C0-4972-A440-647518447D03}" srcOrd="0" destOrd="0" presId="urn:microsoft.com/office/officeart/2008/layout/VerticalCurvedList"/>
    <dgm:cxn modelId="{E5BD53B1-8DBC-448A-903F-6B40BC09B37E}" type="presOf" srcId="{A580AB39-93E5-4808-BEC0-A8CC55452EE5}" destId="{D4E014F7-67C6-4FAF-B2FB-D0E80195AD03}"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BC6FFC80-F50D-4781-9714-607EA379B98B}" type="presParOf" srcId="{31DFEA52-571C-4EF9-BDA1-45F6CB3A8CB5}" destId="{D4E014F7-67C6-4FAF-B2FB-D0E80195AD03}" srcOrd="7" destOrd="0" presId="urn:microsoft.com/office/officeart/2008/layout/VerticalCurvedList"/>
    <dgm:cxn modelId="{DF702A54-717B-44B5-BC22-462B3FBB610D}" type="presParOf" srcId="{31DFEA52-571C-4EF9-BDA1-45F6CB3A8CB5}" destId="{B704CB94-A052-4D74-A1BD-C706635D5F3C}" srcOrd="8" destOrd="0" presId="urn:microsoft.com/office/officeart/2008/layout/VerticalCurvedList"/>
    <dgm:cxn modelId="{E2A5F1B4-1272-4435-994A-F8E451C88F97}" type="presParOf" srcId="{B704CB94-A052-4D74-A1BD-C706635D5F3C}" destId="{722762AC-5AF5-4740-B245-EA0E1F995004}" srcOrd="0" destOrd="0" presId="urn:microsoft.com/office/officeart/2008/layout/VerticalCurvedList"/>
    <dgm:cxn modelId="{7754B009-BE06-49C1-AEED-F06B92D87058}" type="presParOf" srcId="{31DFEA52-571C-4EF9-BDA1-45F6CB3A8CB5}" destId="{353BB921-195B-4053-932F-6A6A9FF9881A}" srcOrd="9" destOrd="0" presId="urn:microsoft.com/office/officeart/2008/layout/VerticalCurvedList"/>
    <dgm:cxn modelId="{993A3AEA-C73D-47DF-813E-0C6670DA8915}" type="presParOf" srcId="{31DFEA52-571C-4EF9-BDA1-45F6CB3A8CB5}" destId="{8CCA2DBF-B5CB-44D7-802A-AFF8BF606549}" srcOrd="10" destOrd="0" presId="urn:microsoft.com/office/officeart/2008/layout/VerticalCurvedList"/>
    <dgm:cxn modelId="{8E0EC787-007E-43C6-A795-5BBD4E9197A7}" type="presParOf" srcId="{8CCA2DBF-B5CB-44D7-802A-AFF8BF606549}" destId="{343D3DB8-58E9-4003-A5F7-237257B3177F}" srcOrd="0" destOrd="0" presId="urn:microsoft.com/office/officeart/2008/layout/VerticalCurvedList"/>
    <dgm:cxn modelId="{4B512C7C-BE15-439D-AFCE-C492C8ED0E82}" type="presParOf" srcId="{31DFEA52-571C-4EF9-BDA1-45F6CB3A8CB5}" destId="{A4C49695-F4C0-4972-A440-647518447D03}" srcOrd="11" destOrd="0" presId="urn:microsoft.com/office/officeart/2008/layout/VerticalCurvedList"/>
    <dgm:cxn modelId="{491A1707-E637-49F0-9FEC-E8C69A04D8F1}" type="presParOf" srcId="{31DFEA52-571C-4EF9-BDA1-45F6CB3A8CB5}" destId="{812DF6C5-F179-47A1-8722-77572B76C51F}" srcOrd="12" destOrd="0" presId="urn:microsoft.com/office/officeart/2008/layout/VerticalCurvedList"/>
    <dgm:cxn modelId="{503E2A9A-A0BC-46CD-8C42-1D70193DEA4E}" type="presParOf" srcId="{812DF6C5-F179-47A1-8722-77572B76C51F}" destId="{18E1A39B-F675-4381-8501-209A9EC157A2}" srcOrd="0" destOrd="0" presId="urn:microsoft.com/office/officeart/2008/layout/VerticalCurvedList"/>
    <dgm:cxn modelId="{F94A2D87-12F4-4987-ACF6-4790205706BB}" type="presParOf" srcId="{31DFEA52-571C-4EF9-BDA1-45F6CB3A8CB5}" destId="{7E61665E-D020-44B8-B8F7-BD5B8475AA1B}" srcOrd="13" destOrd="0" presId="urn:microsoft.com/office/officeart/2008/layout/VerticalCurvedList"/>
    <dgm:cxn modelId="{88D764A2-B6A5-4ED8-B2C3-BCF1D2D97DD0}" type="presParOf" srcId="{31DFEA52-571C-4EF9-BDA1-45F6CB3A8CB5}" destId="{D44CB46B-1A3D-4A7A-9634-D721A869F83E}" srcOrd="14" destOrd="0" presId="urn:microsoft.com/office/officeart/2008/layout/VerticalCurvedList"/>
    <dgm:cxn modelId="{A7A35CF4-EFBF-4009-9F1A-CAD4114061F2}" type="presParOf" srcId="{D44CB46B-1A3D-4A7A-9634-D721A869F83E}" destId="{A79CE1AE-8649-41F7-8895-AF64158AB8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chemeClr val="accent1">
            <a:lumMod val="75000"/>
          </a:schemeClr>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chemeClr val="accent1">
            <a:lumMod val="75000"/>
          </a:schemeClr>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chemeClr val="accent1">
            <a:lumMod val="75000"/>
          </a:schemeClr>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rgbClr val="FF0000"/>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chemeClr val="accent1">
            <a:lumMod val="75000"/>
          </a:schemeClr>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chemeClr val="accent1">
            <a:lumMod val="75000"/>
          </a:schemeClr>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D26D82FD-8403-4F0D-99C5-C75E2DDAB992}">
      <dgm:prSet/>
      <dgm:spPr>
        <a:solidFill>
          <a:schemeClr val="accent1">
            <a:lumMod val="75000"/>
          </a:schemeClr>
        </a:solidFill>
      </dgm:spPr>
      <dgm:t>
        <a:bodyPr/>
        <a:lstStyle/>
        <a:p>
          <a:r>
            <a:rPr lang="fr-FR" dirty="0"/>
            <a:t>Réduction de dimension - ACP</a:t>
          </a:r>
        </a:p>
      </dgm:t>
    </dgm:pt>
    <dgm:pt modelId="{721BC971-02A0-4D6E-83FC-76AADF3B3322}" type="parTrans" cxnId="{CEDB5F6E-37DC-4676-B220-16CE6077AF43}">
      <dgm:prSet/>
      <dgm:spPr/>
      <dgm:t>
        <a:bodyPr/>
        <a:lstStyle/>
        <a:p>
          <a:endParaRPr lang="fr-FR"/>
        </a:p>
      </dgm:t>
    </dgm:pt>
    <dgm:pt modelId="{28B88BF6-5B52-435A-A605-B407F5A27A23}" type="sibTrans" cxnId="{CEDB5F6E-37DC-4676-B220-16CE6077AF43}">
      <dgm:prSet/>
      <dgm:spPr/>
      <dgm:t>
        <a:bodyPr/>
        <a:lstStyle/>
        <a:p>
          <a:endParaRPr lang="fr-FR"/>
        </a:p>
      </dgm:t>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277034E2-3618-468A-9F19-A82CB45E717C}" type="pres">
      <dgm:prSet presAssocID="{A580AB39-93E5-4808-BEC0-A8CC55452EE5}" presName="text_4" presStyleLbl="node1" presStyleIdx="3" presStyleCnt="7">
        <dgm:presLayoutVars>
          <dgm:bulletEnabled val="1"/>
        </dgm:presLayoutVars>
      </dgm:prSet>
      <dgm:spPr/>
    </dgm:pt>
    <dgm:pt modelId="{4094831E-7DDD-40BD-BFE3-6EAEDCF01B59}"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6E887EC8-B24D-4E3F-B2CC-DD5BEA5A58B7}" type="pres">
      <dgm:prSet presAssocID="{D26D82FD-8403-4F0D-99C5-C75E2DDAB992}" presName="text_5" presStyleLbl="node1" presStyleIdx="4" presStyleCnt="7">
        <dgm:presLayoutVars>
          <dgm:bulletEnabled val="1"/>
        </dgm:presLayoutVars>
      </dgm:prSet>
      <dgm:spPr/>
    </dgm:pt>
    <dgm:pt modelId="{0AC7A791-DF84-40CA-B75E-B7AE7D000349}" type="pres">
      <dgm:prSet presAssocID="{D26D82FD-8403-4F0D-99C5-C75E2DDAB992}" presName="accent_5" presStyleCnt="0"/>
      <dgm:spPr/>
    </dgm:pt>
    <dgm:pt modelId="{F3C312D3-673E-4984-BF0D-0C15C96D11EE}" type="pres">
      <dgm:prSet presAssocID="{D26D82FD-8403-4F0D-99C5-C75E2DDAB992}" presName="accentRepeatNode" presStyleLbl="solidFgAcc1" presStyleIdx="4" presStyleCnt="7"/>
      <dgm:spPr/>
    </dgm:pt>
    <dgm:pt modelId="{C956FC87-16C6-46F0-81BD-D15F9A8EEAE6}" type="pres">
      <dgm:prSet presAssocID="{23C95350-84B0-41FB-9787-5ED092B3B34C}" presName="text_6" presStyleLbl="node1" presStyleIdx="5" presStyleCnt="7">
        <dgm:presLayoutVars>
          <dgm:bulletEnabled val="1"/>
        </dgm:presLayoutVars>
      </dgm:prSet>
      <dgm:spPr/>
    </dgm:pt>
    <dgm:pt modelId="{37DB228B-F919-4606-83ED-81FDDE47EBD5}"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08644B03-5535-4B9C-B50B-7A78DFE1D081}" type="pres">
      <dgm:prSet presAssocID="{588F35B7-F2FB-4FB3-AA7E-585704374A9B}" presName="text_7" presStyleLbl="node1" presStyleIdx="6" presStyleCnt="7">
        <dgm:presLayoutVars>
          <dgm:bulletEnabled val="1"/>
        </dgm:presLayoutVars>
      </dgm:prSet>
      <dgm:spPr/>
    </dgm:pt>
    <dgm:pt modelId="{F5603AFC-45FA-446D-9AE4-1AAC61DBE5D6}" type="pres">
      <dgm:prSet presAssocID="{588F35B7-F2FB-4FB3-AA7E-585704374A9B}" presName="accent_7" presStyleCnt="0"/>
      <dgm:spPr/>
    </dgm:pt>
    <dgm:pt modelId="{334D6224-EAF4-4077-BFD1-D0EC240608FF}" type="pres">
      <dgm:prSet presAssocID="{588F35B7-F2FB-4FB3-AA7E-585704374A9B}" presName="accentRepeatNode" presStyleLbl="solidFgAcc1" presStyleIdx="6" presStyleCnt="7"/>
      <dgm:spPr/>
    </dgm:pt>
  </dgm:ptLst>
  <dgm:cxnLst>
    <dgm:cxn modelId="{64438422-B25C-44C9-B41C-450E060E0020}" srcId="{90ACA5EB-A18B-405F-8896-3701D98F2D3F}" destId="{23C95350-84B0-41FB-9787-5ED092B3B34C}" srcOrd="5" destOrd="0" parTransId="{86296B37-484E-485D-B830-693647130011}" sibTransId="{5A204E3C-7E4E-4C1F-8B2C-F314CF7A4591}"/>
    <dgm:cxn modelId="{7C5FD646-19A6-4536-A5EF-C0E59D0988E2}" srcId="{90ACA5EB-A18B-405F-8896-3701D98F2D3F}" destId="{A580AB39-93E5-4808-BEC0-A8CC55452EE5}" srcOrd="3" destOrd="0" parTransId="{9B371F0D-621F-49BA-9B93-056BEB2CC7CB}" sibTransId="{D7337A02-4F4D-4136-B35D-CDE1310200C6}"/>
    <dgm:cxn modelId="{CEDB5F6E-37DC-4676-B220-16CE6077AF43}" srcId="{90ACA5EB-A18B-405F-8896-3701D98F2D3F}" destId="{D26D82FD-8403-4F0D-99C5-C75E2DDAB992}" srcOrd="4" destOrd="0" parTransId="{721BC971-02A0-4D6E-83FC-76AADF3B3322}" sibTransId="{28B88BF6-5B52-435A-A605-B407F5A27A23}"/>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57D7989C-F37A-454B-B7F9-B0BC376504F2}" type="presOf" srcId="{A580AB39-93E5-4808-BEC0-A8CC55452EE5}" destId="{277034E2-3618-468A-9F19-A82CB45E717C}"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E94473A2-CFF8-4F34-BF47-3714F87196A7}" type="presOf" srcId="{D26D82FD-8403-4F0D-99C5-C75E2DDAB992}" destId="{6E887EC8-B24D-4E3F-B2CC-DD5BEA5A58B7}" srcOrd="0" destOrd="0" presId="urn:microsoft.com/office/officeart/2008/layout/VerticalCurvedList"/>
    <dgm:cxn modelId="{748D69B7-3309-4D42-9176-32003CF41E23}" type="presOf" srcId="{588F35B7-F2FB-4FB3-AA7E-585704374A9B}" destId="{08644B03-5535-4B9C-B50B-7A78DFE1D081}"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298950DF-63FD-4603-8125-F1D9E5AFA2BE}" type="presOf" srcId="{23C95350-84B0-41FB-9787-5ED092B3B34C}" destId="{C956FC87-16C6-46F0-81BD-D15F9A8EEAE6}"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171D27A3-959E-463E-9E83-0BA4CBCA26D5}" type="presParOf" srcId="{31DFEA52-571C-4EF9-BDA1-45F6CB3A8CB5}" destId="{277034E2-3618-468A-9F19-A82CB45E717C}" srcOrd="7" destOrd="0" presId="urn:microsoft.com/office/officeart/2008/layout/VerticalCurvedList"/>
    <dgm:cxn modelId="{B8C5C07D-E052-410A-A68D-0BF2E202AF90}" type="presParOf" srcId="{31DFEA52-571C-4EF9-BDA1-45F6CB3A8CB5}" destId="{4094831E-7DDD-40BD-BFE3-6EAEDCF01B59}" srcOrd="8" destOrd="0" presId="urn:microsoft.com/office/officeart/2008/layout/VerticalCurvedList"/>
    <dgm:cxn modelId="{CEA2EC3A-BA4F-40EE-BC17-295B06E08238}" type="presParOf" srcId="{4094831E-7DDD-40BD-BFE3-6EAEDCF01B59}" destId="{722762AC-5AF5-4740-B245-EA0E1F995004}" srcOrd="0" destOrd="0" presId="urn:microsoft.com/office/officeart/2008/layout/VerticalCurvedList"/>
    <dgm:cxn modelId="{44BA8E25-D454-4F5C-B6F7-11975E7FFB1C}" type="presParOf" srcId="{31DFEA52-571C-4EF9-BDA1-45F6CB3A8CB5}" destId="{6E887EC8-B24D-4E3F-B2CC-DD5BEA5A58B7}" srcOrd="9" destOrd="0" presId="urn:microsoft.com/office/officeart/2008/layout/VerticalCurvedList"/>
    <dgm:cxn modelId="{070E6DAB-4FFA-418B-A2E6-1C85576A466C}" type="presParOf" srcId="{31DFEA52-571C-4EF9-BDA1-45F6CB3A8CB5}" destId="{0AC7A791-DF84-40CA-B75E-B7AE7D000349}" srcOrd="10" destOrd="0" presId="urn:microsoft.com/office/officeart/2008/layout/VerticalCurvedList"/>
    <dgm:cxn modelId="{3F33A240-984E-447B-B3A0-E3A376A4C230}" type="presParOf" srcId="{0AC7A791-DF84-40CA-B75E-B7AE7D000349}" destId="{F3C312D3-673E-4984-BF0D-0C15C96D11EE}" srcOrd="0" destOrd="0" presId="urn:microsoft.com/office/officeart/2008/layout/VerticalCurvedList"/>
    <dgm:cxn modelId="{A7DC6B13-2A4F-45A4-B8BC-8BECD323176C}" type="presParOf" srcId="{31DFEA52-571C-4EF9-BDA1-45F6CB3A8CB5}" destId="{C956FC87-16C6-46F0-81BD-D15F9A8EEAE6}" srcOrd="11" destOrd="0" presId="urn:microsoft.com/office/officeart/2008/layout/VerticalCurvedList"/>
    <dgm:cxn modelId="{3C4327F3-232D-4523-9085-C2A532963DF7}" type="presParOf" srcId="{31DFEA52-571C-4EF9-BDA1-45F6CB3A8CB5}" destId="{37DB228B-F919-4606-83ED-81FDDE47EBD5}" srcOrd="12" destOrd="0" presId="urn:microsoft.com/office/officeart/2008/layout/VerticalCurvedList"/>
    <dgm:cxn modelId="{20B7EE0F-F12A-4E7D-9F5E-CB48EB2BF92E}" type="presParOf" srcId="{37DB228B-F919-4606-83ED-81FDDE47EBD5}" destId="{18E1A39B-F675-4381-8501-209A9EC157A2}" srcOrd="0" destOrd="0" presId="urn:microsoft.com/office/officeart/2008/layout/VerticalCurvedList"/>
    <dgm:cxn modelId="{31FAC20D-1579-40D5-99A4-A087C6226955}" type="presParOf" srcId="{31DFEA52-571C-4EF9-BDA1-45F6CB3A8CB5}" destId="{08644B03-5535-4B9C-B50B-7A78DFE1D081}" srcOrd="13" destOrd="0" presId="urn:microsoft.com/office/officeart/2008/layout/VerticalCurvedList"/>
    <dgm:cxn modelId="{88A12B46-1390-4000-BAFE-4F2364065C2D}" type="presParOf" srcId="{31DFEA52-571C-4EF9-BDA1-45F6CB3A8CB5}" destId="{F5603AFC-45FA-446D-9AE4-1AAC61DBE5D6}" srcOrd="14" destOrd="0" presId="urn:microsoft.com/office/officeart/2008/layout/VerticalCurvedList"/>
    <dgm:cxn modelId="{669D481F-30EF-4AD7-BD04-B0D3EBF3218B}" type="presParOf" srcId="{F5603AFC-45FA-446D-9AE4-1AAC61DBE5D6}" destId="{334D6224-EAF4-4077-BFD1-D0EC240608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chemeClr val="accent1">
            <a:lumMod val="75000"/>
          </a:schemeClr>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chemeClr val="accent1">
            <a:lumMod val="75000"/>
          </a:schemeClr>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chemeClr val="accent1">
            <a:lumMod val="75000"/>
          </a:schemeClr>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chemeClr val="accent1">
            <a:lumMod val="75000"/>
          </a:schemeClr>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chemeClr val="accent1">
            <a:lumMod val="75000"/>
          </a:schemeClr>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chemeClr val="accent1">
            <a:lumMod val="75000"/>
          </a:schemeClr>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09521B2A-4BE5-48EC-BF1F-60E707310252}">
      <dgm:prSet/>
      <dgm:spPr>
        <a:solidFill>
          <a:srgbClr val="FF0000"/>
        </a:solidFill>
      </dgm:spPr>
      <dgm:t>
        <a:bodyPr/>
        <a:lstStyle/>
        <a:p>
          <a:r>
            <a:rPr lang="fr-FR" dirty="0"/>
            <a:t>Réduction de dimension - ACP</a:t>
          </a:r>
        </a:p>
      </dgm:t>
    </dgm:pt>
    <dgm:pt modelId="{789DD9E8-8788-4A1D-9ECA-0E295EC7B327}" type="parTrans" cxnId="{37ABAA45-F1FE-477A-8582-E106E210C81F}">
      <dgm:prSet/>
      <dgm:spPr/>
      <dgm:t>
        <a:bodyPr/>
        <a:lstStyle/>
        <a:p>
          <a:endParaRPr lang="fr-FR"/>
        </a:p>
      </dgm:t>
    </dgm:pt>
    <dgm:pt modelId="{6A66A21E-C0A7-453A-B163-4DBAA86666B5}" type="sibTrans" cxnId="{37ABAA45-F1FE-477A-8582-E106E210C81F}">
      <dgm:prSet/>
      <dgm:spPr/>
      <dgm:t>
        <a:bodyPr/>
        <a:lstStyle/>
        <a:p>
          <a:endParaRPr lang="fr-FR"/>
        </a:p>
      </dgm:t>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D4E014F7-67C6-4FAF-B2FB-D0E80195AD03}" type="pres">
      <dgm:prSet presAssocID="{A580AB39-93E5-4808-BEC0-A8CC55452EE5}" presName="text_4" presStyleLbl="node1" presStyleIdx="3" presStyleCnt="7">
        <dgm:presLayoutVars>
          <dgm:bulletEnabled val="1"/>
        </dgm:presLayoutVars>
      </dgm:prSet>
      <dgm:spPr/>
    </dgm:pt>
    <dgm:pt modelId="{B704CB94-A052-4D74-A1BD-C706635D5F3C}"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1C95E6F6-705C-4C44-AB41-584833334431}" type="pres">
      <dgm:prSet presAssocID="{09521B2A-4BE5-48EC-BF1F-60E707310252}" presName="text_5" presStyleLbl="node1" presStyleIdx="4" presStyleCnt="7">
        <dgm:presLayoutVars>
          <dgm:bulletEnabled val="1"/>
        </dgm:presLayoutVars>
      </dgm:prSet>
      <dgm:spPr/>
    </dgm:pt>
    <dgm:pt modelId="{F31C8E9D-8356-4242-91C7-954A2A9127EF}" type="pres">
      <dgm:prSet presAssocID="{09521B2A-4BE5-48EC-BF1F-60E707310252}" presName="accent_5" presStyleCnt="0"/>
      <dgm:spPr/>
    </dgm:pt>
    <dgm:pt modelId="{E740964C-6CC5-4864-89D4-D3B4505FCC74}" type="pres">
      <dgm:prSet presAssocID="{09521B2A-4BE5-48EC-BF1F-60E707310252}" presName="accentRepeatNode" presStyleLbl="solidFgAcc1" presStyleIdx="4" presStyleCnt="7"/>
      <dgm:spPr/>
    </dgm:pt>
    <dgm:pt modelId="{C5D0B506-F67D-4EDA-8701-8DC63228AD88}" type="pres">
      <dgm:prSet presAssocID="{23C95350-84B0-41FB-9787-5ED092B3B34C}" presName="text_6" presStyleLbl="node1" presStyleIdx="5" presStyleCnt="7">
        <dgm:presLayoutVars>
          <dgm:bulletEnabled val="1"/>
        </dgm:presLayoutVars>
      </dgm:prSet>
      <dgm:spPr/>
    </dgm:pt>
    <dgm:pt modelId="{02A7B60B-85B2-4B65-94BB-6526822260D8}"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CCE04553-4B8B-4879-8FB0-A75B67CC33C4}" type="pres">
      <dgm:prSet presAssocID="{588F35B7-F2FB-4FB3-AA7E-585704374A9B}" presName="text_7" presStyleLbl="node1" presStyleIdx="6" presStyleCnt="7">
        <dgm:presLayoutVars>
          <dgm:bulletEnabled val="1"/>
        </dgm:presLayoutVars>
      </dgm:prSet>
      <dgm:spPr/>
    </dgm:pt>
    <dgm:pt modelId="{D6328E0C-D382-4195-8366-822161B28523}" type="pres">
      <dgm:prSet presAssocID="{588F35B7-F2FB-4FB3-AA7E-585704374A9B}" presName="accent_7" presStyleCnt="0"/>
      <dgm:spPr/>
    </dgm:pt>
    <dgm:pt modelId="{A79CE1AE-8649-41F7-8895-AF64158AB86C}" type="pres">
      <dgm:prSet presAssocID="{588F35B7-F2FB-4FB3-AA7E-585704374A9B}" presName="accentRepeatNode" presStyleLbl="solidFgAcc1" presStyleIdx="6" presStyleCnt="7"/>
      <dgm:spPr/>
    </dgm:pt>
  </dgm:ptLst>
  <dgm:cxnLst>
    <dgm:cxn modelId="{E2995604-C6B0-4EF0-AD1F-F755D12AA012}" type="presOf" srcId="{588F35B7-F2FB-4FB3-AA7E-585704374A9B}" destId="{CCE04553-4B8B-4879-8FB0-A75B67CC33C4}" srcOrd="0" destOrd="0" presId="urn:microsoft.com/office/officeart/2008/layout/VerticalCurvedList"/>
    <dgm:cxn modelId="{64438422-B25C-44C9-B41C-450E060E0020}" srcId="{90ACA5EB-A18B-405F-8896-3701D98F2D3F}" destId="{23C95350-84B0-41FB-9787-5ED092B3B34C}" srcOrd="5" destOrd="0" parTransId="{86296B37-484E-485D-B830-693647130011}" sibTransId="{5A204E3C-7E4E-4C1F-8B2C-F314CF7A4591}"/>
    <dgm:cxn modelId="{37ABAA45-F1FE-477A-8582-E106E210C81F}" srcId="{90ACA5EB-A18B-405F-8896-3701D98F2D3F}" destId="{09521B2A-4BE5-48EC-BF1F-60E707310252}" srcOrd="4" destOrd="0" parTransId="{789DD9E8-8788-4A1D-9ECA-0E295EC7B327}" sibTransId="{6A66A21E-C0A7-453A-B163-4DBAA86666B5}"/>
    <dgm:cxn modelId="{7C5FD646-19A6-4536-A5EF-C0E59D0988E2}" srcId="{90ACA5EB-A18B-405F-8896-3701D98F2D3F}" destId="{A580AB39-93E5-4808-BEC0-A8CC55452EE5}" srcOrd="3" destOrd="0" parTransId="{9B371F0D-621F-49BA-9B93-056BEB2CC7CB}" sibTransId="{D7337A02-4F4D-4136-B35D-CDE1310200C6}"/>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7084278A-E4B0-43EA-B272-1C90A6C67F6E}" type="presOf" srcId="{09521B2A-4BE5-48EC-BF1F-60E707310252}" destId="{1C95E6F6-705C-4C44-AB41-584833334431}" srcOrd="0" destOrd="0" presId="urn:microsoft.com/office/officeart/2008/layout/VerticalCurvedList"/>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E5BD53B1-8DBC-448A-903F-6B40BC09B37E}" type="presOf" srcId="{A580AB39-93E5-4808-BEC0-A8CC55452EE5}" destId="{D4E014F7-67C6-4FAF-B2FB-D0E80195AD03}"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E003ACE9-20B4-4B75-8D93-BC831FCFD078}" type="presOf" srcId="{23C95350-84B0-41FB-9787-5ED092B3B34C}" destId="{C5D0B506-F67D-4EDA-8701-8DC63228AD88}"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BC6FFC80-F50D-4781-9714-607EA379B98B}" type="presParOf" srcId="{31DFEA52-571C-4EF9-BDA1-45F6CB3A8CB5}" destId="{D4E014F7-67C6-4FAF-B2FB-D0E80195AD03}" srcOrd="7" destOrd="0" presId="urn:microsoft.com/office/officeart/2008/layout/VerticalCurvedList"/>
    <dgm:cxn modelId="{DF702A54-717B-44B5-BC22-462B3FBB610D}" type="presParOf" srcId="{31DFEA52-571C-4EF9-BDA1-45F6CB3A8CB5}" destId="{B704CB94-A052-4D74-A1BD-C706635D5F3C}" srcOrd="8" destOrd="0" presId="urn:microsoft.com/office/officeart/2008/layout/VerticalCurvedList"/>
    <dgm:cxn modelId="{E2A5F1B4-1272-4435-994A-F8E451C88F97}" type="presParOf" srcId="{B704CB94-A052-4D74-A1BD-C706635D5F3C}" destId="{722762AC-5AF5-4740-B245-EA0E1F995004}" srcOrd="0" destOrd="0" presId="urn:microsoft.com/office/officeart/2008/layout/VerticalCurvedList"/>
    <dgm:cxn modelId="{96423E1E-B519-4962-82FA-1F57702CD4CE}" type="presParOf" srcId="{31DFEA52-571C-4EF9-BDA1-45F6CB3A8CB5}" destId="{1C95E6F6-705C-4C44-AB41-584833334431}" srcOrd="9" destOrd="0" presId="urn:microsoft.com/office/officeart/2008/layout/VerticalCurvedList"/>
    <dgm:cxn modelId="{FE945BD7-3AB3-4D7A-9BB7-AFBCB3842D8F}" type="presParOf" srcId="{31DFEA52-571C-4EF9-BDA1-45F6CB3A8CB5}" destId="{F31C8E9D-8356-4242-91C7-954A2A9127EF}" srcOrd="10" destOrd="0" presId="urn:microsoft.com/office/officeart/2008/layout/VerticalCurvedList"/>
    <dgm:cxn modelId="{7782A9C9-0F5F-4042-B705-ECFC2398CCDF}" type="presParOf" srcId="{F31C8E9D-8356-4242-91C7-954A2A9127EF}" destId="{E740964C-6CC5-4864-89D4-D3B4505FCC74}" srcOrd="0" destOrd="0" presId="urn:microsoft.com/office/officeart/2008/layout/VerticalCurvedList"/>
    <dgm:cxn modelId="{9D78A053-E2E2-4AE4-9A61-D736C9F9FC4C}" type="presParOf" srcId="{31DFEA52-571C-4EF9-BDA1-45F6CB3A8CB5}" destId="{C5D0B506-F67D-4EDA-8701-8DC63228AD88}" srcOrd="11" destOrd="0" presId="urn:microsoft.com/office/officeart/2008/layout/VerticalCurvedList"/>
    <dgm:cxn modelId="{1E12F312-F498-419A-A41D-3D54DEB7DF05}" type="presParOf" srcId="{31DFEA52-571C-4EF9-BDA1-45F6CB3A8CB5}" destId="{02A7B60B-85B2-4B65-94BB-6526822260D8}" srcOrd="12" destOrd="0" presId="urn:microsoft.com/office/officeart/2008/layout/VerticalCurvedList"/>
    <dgm:cxn modelId="{D5C4DD18-6093-4EF2-A44D-49EBE93E19F9}" type="presParOf" srcId="{02A7B60B-85B2-4B65-94BB-6526822260D8}" destId="{18E1A39B-F675-4381-8501-209A9EC157A2}" srcOrd="0" destOrd="0" presId="urn:microsoft.com/office/officeart/2008/layout/VerticalCurvedList"/>
    <dgm:cxn modelId="{BB18D732-765B-4524-B4D6-881D8C2011E6}" type="presParOf" srcId="{31DFEA52-571C-4EF9-BDA1-45F6CB3A8CB5}" destId="{CCE04553-4B8B-4879-8FB0-A75B67CC33C4}" srcOrd="13" destOrd="0" presId="urn:microsoft.com/office/officeart/2008/layout/VerticalCurvedList"/>
    <dgm:cxn modelId="{97667459-332E-4D94-A282-F04A922BE5FD}" type="presParOf" srcId="{31DFEA52-571C-4EF9-BDA1-45F6CB3A8CB5}" destId="{D6328E0C-D382-4195-8366-822161B28523}" srcOrd="14" destOrd="0" presId="urn:microsoft.com/office/officeart/2008/layout/VerticalCurvedList"/>
    <dgm:cxn modelId="{3628ED6A-0D35-4E80-AFEC-2F0A14129113}" type="presParOf" srcId="{D6328E0C-D382-4195-8366-822161B28523}" destId="{A79CE1AE-8649-41F7-8895-AF64158AB8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chemeClr val="accent1">
            <a:lumMod val="75000"/>
          </a:schemeClr>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chemeClr val="accent1">
            <a:lumMod val="75000"/>
          </a:schemeClr>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chemeClr val="accent1">
            <a:lumMod val="75000"/>
          </a:schemeClr>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chemeClr val="accent1">
            <a:lumMod val="75000"/>
          </a:schemeClr>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chemeClr val="accent1">
            <a:lumMod val="75000"/>
          </a:schemeClr>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rgbClr val="FF0000"/>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09521B2A-4BE5-48EC-BF1F-60E707310252}">
      <dgm:prSet/>
      <dgm:spPr>
        <a:solidFill>
          <a:schemeClr val="accent1">
            <a:lumMod val="75000"/>
          </a:schemeClr>
        </a:solidFill>
      </dgm:spPr>
      <dgm:t>
        <a:bodyPr/>
        <a:lstStyle/>
        <a:p>
          <a:r>
            <a:rPr lang="fr-FR" dirty="0"/>
            <a:t>Réduction de dimension - ACP</a:t>
          </a:r>
        </a:p>
      </dgm:t>
    </dgm:pt>
    <dgm:pt modelId="{789DD9E8-8788-4A1D-9ECA-0E295EC7B327}" type="parTrans" cxnId="{37ABAA45-F1FE-477A-8582-E106E210C81F}">
      <dgm:prSet/>
      <dgm:spPr/>
      <dgm:t>
        <a:bodyPr/>
        <a:lstStyle/>
        <a:p>
          <a:endParaRPr lang="fr-FR"/>
        </a:p>
      </dgm:t>
    </dgm:pt>
    <dgm:pt modelId="{6A66A21E-C0A7-453A-B163-4DBAA86666B5}" type="sibTrans" cxnId="{37ABAA45-F1FE-477A-8582-E106E210C81F}">
      <dgm:prSet/>
      <dgm:spPr/>
      <dgm:t>
        <a:bodyPr/>
        <a:lstStyle/>
        <a:p>
          <a:endParaRPr lang="fr-FR"/>
        </a:p>
      </dgm:t>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D4E014F7-67C6-4FAF-B2FB-D0E80195AD03}" type="pres">
      <dgm:prSet presAssocID="{A580AB39-93E5-4808-BEC0-A8CC55452EE5}" presName="text_4" presStyleLbl="node1" presStyleIdx="3" presStyleCnt="7">
        <dgm:presLayoutVars>
          <dgm:bulletEnabled val="1"/>
        </dgm:presLayoutVars>
      </dgm:prSet>
      <dgm:spPr/>
    </dgm:pt>
    <dgm:pt modelId="{B704CB94-A052-4D74-A1BD-C706635D5F3C}"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1C95E6F6-705C-4C44-AB41-584833334431}" type="pres">
      <dgm:prSet presAssocID="{09521B2A-4BE5-48EC-BF1F-60E707310252}" presName="text_5" presStyleLbl="node1" presStyleIdx="4" presStyleCnt="7">
        <dgm:presLayoutVars>
          <dgm:bulletEnabled val="1"/>
        </dgm:presLayoutVars>
      </dgm:prSet>
      <dgm:spPr/>
    </dgm:pt>
    <dgm:pt modelId="{F31C8E9D-8356-4242-91C7-954A2A9127EF}" type="pres">
      <dgm:prSet presAssocID="{09521B2A-4BE5-48EC-BF1F-60E707310252}" presName="accent_5" presStyleCnt="0"/>
      <dgm:spPr/>
    </dgm:pt>
    <dgm:pt modelId="{E740964C-6CC5-4864-89D4-D3B4505FCC74}" type="pres">
      <dgm:prSet presAssocID="{09521B2A-4BE5-48EC-BF1F-60E707310252}" presName="accentRepeatNode" presStyleLbl="solidFgAcc1" presStyleIdx="4" presStyleCnt="7"/>
      <dgm:spPr/>
    </dgm:pt>
    <dgm:pt modelId="{C5D0B506-F67D-4EDA-8701-8DC63228AD88}" type="pres">
      <dgm:prSet presAssocID="{23C95350-84B0-41FB-9787-5ED092B3B34C}" presName="text_6" presStyleLbl="node1" presStyleIdx="5" presStyleCnt="7">
        <dgm:presLayoutVars>
          <dgm:bulletEnabled val="1"/>
        </dgm:presLayoutVars>
      </dgm:prSet>
      <dgm:spPr/>
    </dgm:pt>
    <dgm:pt modelId="{02A7B60B-85B2-4B65-94BB-6526822260D8}"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CCE04553-4B8B-4879-8FB0-A75B67CC33C4}" type="pres">
      <dgm:prSet presAssocID="{588F35B7-F2FB-4FB3-AA7E-585704374A9B}" presName="text_7" presStyleLbl="node1" presStyleIdx="6" presStyleCnt="7">
        <dgm:presLayoutVars>
          <dgm:bulletEnabled val="1"/>
        </dgm:presLayoutVars>
      </dgm:prSet>
      <dgm:spPr/>
    </dgm:pt>
    <dgm:pt modelId="{D6328E0C-D382-4195-8366-822161B28523}" type="pres">
      <dgm:prSet presAssocID="{588F35B7-F2FB-4FB3-AA7E-585704374A9B}" presName="accent_7" presStyleCnt="0"/>
      <dgm:spPr/>
    </dgm:pt>
    <dgm:pt modelId="{A79CE1AE-8649-41F7-8895-AF64158AB86C}" type="pres">
      <dgm:prSet presAssocID="{588F35B7-F2FB-4FB3-AA7E-585704374A9B}" presName="accentRepeatNode" presStyleLbl="solidFgAcc1" presStyleIdx="6" presStyleCnt="7"/>
      <dgm:spPr/>
    </dgm:pt>
  </dgm:ptLst>
  <dgm:cxnLst>
    <dgm:cxn modelId="{E2995604-C6B0-4EF0-AD1F-F755D12AA012}" type="presOf" srcId="{588F35B7-F2FB-4FB3-AA7E-585704374A9B}" destId="{CCE04553-4B8B-4879-8FB0-A75B67CC33C4}" srcOrd="0" destOrd="0" presId="urn:microsoft.com/office/officeart/2008/layout/VerticalCurvedList"/>
    <dgm:cxn modelId="{64438422-B25C-44C9-B41C-450E060E0020}" srcId="{90ACA5EB-A18B-405F-8896-3701D98F2D3F}" destId="{23C95350-84B0-41FB-9787-5ED092B3B34C}" srcOrd="5" destOrd="0" parTransId="{86296B37-484E-485D-B830-693647130011}" sibTransId="{5A204E3C-7E4E-4C1F-8B2C-F314CF7A4591}"/>
    <dgm:cxn modelId="{37ABAA45-F1FE-477A-8582-E106E210C81F}" srcId="{90ACA5EB-A18B-405F-8896-3701D98F2D3F}" destId="{09521B2A-4BE5-48EC-BF1F-60E707310252}" srcOrd="4" destOrd="0" parTransId="{789DD9E8-8788-4A1D-9ECA-0E295EC7B327}" sibTransId="{6A66A21E-C0A7-453A-B163-4DBAA86666B5}"/>
    <dgm:cxn modelId="{7C5FD646-19A6-4536-A5EF-C0E59D0988E2}" srcId="{90ACA5EB-A18B-405F-8896-3701D98F2D3F}" destId="{A580AB39-93E5-4808-BEC0-A8CC55452EE5}" srcOrd="3" destOrd="0" parTransId="{9B371F0D-621F-49BA-9B93-056BEB2CC7CB}" sibTransId="{D7337A02-4F4D-4136-B35D-CDE1310200C6}"/>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7084278A-E4B0-43EA-B272-1C90A6C67F6E}" type="presOf" srcId="{09521B2A-4BE5-48EC-BF1F-60E707310252}" destId="{1C95E6F6-705C-4C44-AB41-584833334431}" srcOrd="0" destOrd="0" presId="urn:microsoft.com/office/officeart/2008/layout/VerticalCurvedList"/>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E5BD53B1-8DBC-448A-903F-6B40BC09B37E}" type="presOf" srcId="{A580AB39-93E5-4808-BEC0-A8CC55452EE5}" destId="{D4E014F7-67C6-4FAF-B2FB-D0E80195AD03}"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E003ACE9-20B4-4B75-8D93-BC831FCFD078}" type="presOf" srcId="{23C95350-84B0-41FB-9787-5ED092B3B34C}" destId="{C5D0B506-F67D-4EDA-8701-8DC63228AD88}"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BC6FFC80-F50D-4781-9714-607EA379B98B}" type="presParOf" srcId="{31DFEA52-571C-4EF9-BDA1-45F6CB3A8CB5}" destId="{D4E014F7-67C6-4FAF-B2FB-D0E80195AD03}" srcOrd="7" destOrd="0" presId="urn:microsoft.com/office/officeart/2008/layout/VerticalCurvedList"/>
    <dgm:cxn modelId="{DF702A54-717B-44B5-BC22-462B3FBB610D}" type="presParOf" srcId="{31DFEA52-571C-4EF9-BDA1-45F6CB3A8CB5}" destId="{B704CB94-A052-4D74-A1BD-C706635D5F3C}" srcOrd="8" destOrd="0" presId="urn:microsoft.com/office/officeart/2008/layout/VerticalCurvedList"/>
    <dgm:cxn modelId="{E2A5F1B4-1272-4435-994A-F8E451C88F97}" type="presParOf" srcId="{B704CB94-A052-4D74-A1BD-C706635D5F3C}" destId="{722762AC-5AF5-4740-B245-EA0E1F995004}" srcOrd="0" destOrd="0" presId="urn:microsoft.com/office/officeart/2008/layout/VerticalCurvedList"/>
    <dgm:cxn modelId="{96423E1E-B519-4962-82FA-1F57702CD4CE}" type="presParOf" srcId="{31DFEA52-571C-4EF9-BDA1-45F6CB3A8CB5}" destId="{1C95E6F6-705C-4C44-AB41-584833334431}" srcOrd="9" destOrd="0" presId="urn:microsoft.com/office/officeart/2008/layout/VerticalCurvedList"/>
    <dgm:cxn modelId="{FE945BD7-3AB3-4D7A-9BB7-AFBCB3842D8F}" type="presParOf" srcId="{31DFEA52-571C-4EF9-BDA1-45F6CB3A8CB5}" destId="{F31C8E9D-8356-4242-91C7-954A2A9127EF}" srcOrd="10" destOrd="0" presId="urn:microsoft.com/office/officeart/2008/layout/VerticalCurvedList"/>
    <dgm:cxn modelId="{7782A9C9-0F5F-4042-B705-ECFC2398CCDF}" type="presParOf" srcId="{F31C8E9D-8356-4242-91C7-954A2A9127EF}" destId="{E740964C-6CC5-4864-89D4-D3B4505FCC74}" srcOrd="0" destOrd="0" presId="urn:microsoft.com/office/officeart/2008/layout/VerticalCurvedList"/>
    <dgm:cxn modelId="{9D78A053-E2E2-4AE4-9A61-D736C9F9FC4C}" type="presParOf" srcId="{31DFEA52-571C-4EF9-BDA1-45F6CB3A8CB5}" destId="{C5D0B506-F67D-4EDA-8701-8DC63228AD88}" srcOrd="11" destOrd="0" presId="urn:microsoft.com/office/officeart/2008/layout/VerticalCurvedList"/>
    <dgm:cxn modelId="{1E12F312-F498-419A-A41D-3D54DEB7DF05}" type="presParOf" srcId="{31DFEA52-571C-4EF9-BDA1-45F6CB3A8CB5}" destId="{02A7B60B-85B2-4B65-94BB-6526822260D8}" srcOrd="12" destOrd="0" presId="urn:microsoft.com/office/officeart/2008/layout/VerticalCurvedList"/>
    <dgm:cxn modelId="{D5C4DD18-6093-4EF2-A44D-49EBE93E19F9}" type="presParOf" srcId="{02A7B60B-85B2-4B65-94BB-6526822260D8}" destId="{18E1A39B-F675-4381-8501-209A9EC157A2}" srcOrd="0" destOrd="0" presId="urn:microsoft.com/office/officeart/2008/layout/VerticalCurvedList"/>
    <dgm:cxn modelId="{BB18D732-765B-4524-B4D6-881D8C2011E6}" type="presParOf" srcId="{31DFEA52-571C-4EF9-BDA1-45F6CB3A8CB5}" destId="{CCE04553-4B8B-4879-8FB0-A75B67CC33C4}" srcOrd="13" destOrd="0" presId="urn:microsoft.com/office/officeart/2008/layout/VerticalCurvedList"/>
    <dgm:cxn modelId="{97667459-332E-4D94-A282-F04A922BE5FD}" type="presParOf" srcId="{31DFEA52-571C-4EF9-BDA1-45F6CB3A8CB5}" destId="{D6328E0C-D382-4195-8366-822161B28523}" srcOrd="14" destOrd="0" presId="urn:microsoft.com/office/officeart/2008/layout/VerticalCurvedList"/>
    <dgm:cxn modelId="{3628ED6A-0D35-4E80-AFEC-2F0A14129113}" type="presParOf" srcId="{D6328E0C-D382-4195-8366-822161B28523}" destId="{A79CE1AE-8649-41F7-8895-AF64158AB8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CA5EB-A18B-405F-8896-3701D98F2D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0A2C17D-4208-4B4B-B6C2-3702A457C1C1}">
      <dgm:prSet phldrT="[Texte]"/>
      <dgm:spPr>
        <a:solidFill>
          <a:schemeClr val="accent1">
            <a:lumMod val="75000"/>
          </a:schemeClr>
        </a:solidFill>
      </dgm:spPr>
      <dgm:t>
        <a:bodyPr/>
        <a:lstStyle/>
        <a:p>
          <a:r>
            <a:rPr lang="fr-FR" dirty="0"/>
            <a:t>Appel à projets</a:t>
          </a:r>
        </a:p>
      </dgm:t>
    </dgm:pt>
    <dgm:pt modelId="{039744F2-39F6-40B4-A215-4397986CB740}" type="parTrans" cxnId="{781BE94F-3DD7-4417-B716-5474C499C1EB}">
      <dgm:prSet/>
      <dgm:spPr/>
      <dgm:t>
        <a:bodyPr/>
        <a:lstStyle/>
        <a:p>
          <a:endParaRPr lang="fr-FR"/>
        </a:p>
      </dgm:t>
    </dgm:pt>
    <dgm:pt modelId="{9739B913-3DF0-4ED0-A8AE-695AEB9C8825}" type="sibTrans" cxnId="{781BE94F-3DD7-4417-B716-5474C499C1EB}">
      <dgm:prSet/>
      <dgm:spPr/>
      <dgm:t>
        <a:bodyPr/>
        <a:lstStyle/>
        <a:p>
          <a:endParaRPr lang="fr-FR"/>
        </a:p>
      </dgm:t>
    </dgm:pt>
    <dgm:pt modelId="{77927ED4-AD39-453A-858E-6BC5864D3516}">
      <dgm:prSet phldrT="[Texte]"/>
      <dgm:spPr>
        <a:solidFill>
          <a:schemeClr val="accent1">
            <a:lumMod val="75000"/>
          </a:schemeClr>
        </a:solidFill>
      </dgm:spPr>
      <dgm:t>
        <a:bodyPr/>
        <a:lstStyle/>
        <a:p>
          <a:r>
            <a:rPr lang="fr-FR" dirty="0"/>
            <a:t>Filtrage et nettoyage</a:t>
          </a:r>
        </a:p>
      </dgm:t>
    </dgm:pt>
    <dgm:pt modelId="{00825681-70C5-4C6D-B0A6-231A2A201519}" type="parTrans" cxnId="{5337E14F-1291-45E5-8374-F4009EF9EA04}">
      <dgm:prSet/>
      <dgm:spPr/>
      <dgm:t>
        <a:bodyPr/>
        <a:lstStyle/>
        <a:p>
          <a:endParaRPr lang="fr-FR"/>
        </a:p>
      </dgm:t>
    </dgm:pt>
    <dgm:pt modelId="{A238A2C4-A577-4BE1-BF04-54FBCA0B908C}" type="sibTrans" cxnId="{5337E14F-1291-45E5-8374-F4009EF9EA04}">
      <dgm:prSet/>
      <dgm:spPr/>
      <dgm:t>
        <a:bodyPr/>
        <a:lstStyle/>
        <a:p>
          <a:endParaRPr lang="fr-FR"/>
        </a:p>
      </dgm:t>
    </dgm:pt>
    <dgm:pt modelId="{1779CA5D-D3C9-4283-930E-8C001B1C5532}">
      <dgm:prSet phldrT="[Texte]"/>
      <dgm:spPr>
        <a:solidFill>
          <a:schemeClr val="accent1">
            <a:lumMod val="75000"/>
          </a:schemeClr>
        </a:solidFill>
      </dgm:spPr>
      <dgm:t>
        <a:bodyPr/>
        <a:lstStyle/>
        <a:p>
          <a:r>
            <a:rPr lang="fr-FR" dirty="0"/>
            <a:t>Analyse </a:t>
          </a:r>
          <a:r>
            <a:rPr lang="fr-FR" dirty="0" err="1"/>
            <a:t>uni-variée</a:t>
          </a:r>
          <a:endParaRPr lang="fr-FR" dirty="0"/>
        </a:p>
      </dgm:t>
    </dgm:pt>
    <dgm:pt modelId="{FFC727D5-593D-4A02-B25F-733B549F09FD}" type="parTrans" cxnId="{00279774-F2DA-4D85-9150-55E74AA328C7}">
      <dgm:prSet/>
      <dgm:spPr/>
      <dgm:t>
        <a:bodyPr/>
        <a:lstStyle/>
        <a:p>
          <a:endParaRPr lang="fr-FR"/>
        </a:p>
      </dgm:t>
    </dgm:pt>
    <dgm:pt modelId="{E9475332-0D3D-4D29-96FC-7C741D0735B3}" type="sibTrans" cxnId="{00279774-F2DA-4D85-9150-55E74AA328C7}">
      <dgm:prSet/>
      <dgm:spPr/>
      <dgm:t>
        <a:bodyPr/>
        <a:lstStyle/>
        <a:p>
          <a:endParaRPr lang="fr-FR"/>
        </a:p>
      </dgm:t>
    </dgm:pt>
    <dgm:pt modelId="{A580AB39-93E5-4808-BEC0-A8CC55452EE5}">
      <dgm:prSet/>
      <dgm:spPr>
        <a:solidFill>
          <a:schemeClr val="accent1">
            <a:lumMod val="75000"/>
          </a:schemeClr>
        </a:solidFill>
      </dgm:spPr>
      <dgm:t>
        <a:bodyPr/>
        <a:lstStyle/>
        <a:p>
          <a:r>
            <a:rPr lang="fr-FR" dirty="0"/>
            <a:t>Analyse </a:t>
          </a:r>
          <a:r>
            <a:rPr lang="fr-FR" dirty="0" err="1"/>
            <a:t>multi-variée</a:t>
          </a:r>
          <a:endParaRPr lang="fr-FR" dirty="0"/>
        </a:p>
      </dgm:t>
    </dgm:pt>
    <dgm:pt modelId="{9B371F0D-621F-49BA-9B93-056BEB2CC7CB}" type="parTrans" cxnId="{7C5FD646-19A6-4536-A5EF-C0E59D0988E2}">
      <dgm:prSet/>
      <dgm:spPr/>
      <dgm:t>
        <a:bodyPr/>
        <a:lstStyle/>
        <a:p>
          <a:endParaRPr lang="fr-FR"/>
        </a:p>
      </dgm:t>
    </dgm:pt>
    <dgm:pt modelId="{D7337A02-4F4D-4136-B35D-CDE1310200C6}" type="sibTrans" cxnId="{7C5FD646-19A6-4536-A5EF-C0E59D0988E2}">
      <dgm:prSet/>
      <dgm:spPr/>
      <dgm:t>
        <a:bodyPr/>
        <a:lstStyle/>
        <a:p>
          <a:endParaRPr lang="fr-FR"/>
        </a:p>
      </dgm:t>
    </dgm:pt>
    <dgm:pt modelId="{588F35B7-F2FB-4FB3-AA7E-585704374A9B}">
      <dgm:prSet/>
      <dgm:spPr>
        <a:solidFill>
          <a:srgbClr val="FF0000"/>
        </a:solidFill>
      </dgm:spPr>
      <dgm:t>
        <a:bodyPr/>
        <a:lstStyle/>
        <a:p>
          <a:r>
            <a:rPr lang="fr-FR" dirty="0"/>
            <a:t>Conclusions</a:t>
          </a:r>
        </a:p>
      </dgm:t>
    </dgm:pt>
    <dgm:pt modelId="{B176C342-BF20-4BD0-A881-1362C1E81C10}" type="parTrans" cxnId="{C80E889D-B404-4143-9FCC-7DC2B466247B}">
      <dgm:prSet/>
      <dgm:spPr/>
      <dgm:t>
        <a:bodyPr/>
        <a:lstStyle/>
        <a:p>
          <a:endParaRPr lang="fr-FR"/>
        </a:p>
      </dgm:t>
    </dgm:pt>
    <dgm:pt modelId="{5617026B-717A-4935-9409-36671FAE6F41}" type="sibTrans" cxnId="{C80E889D-B404-4143-9FCC-7DC2B466247B}">
      <dgm:prSet/>
      <dgm:spPr/>
      <dgm:t>
        <a:bodyPr/>
        <a:lstStyle/>
        <a:p>
          <a:endParaRPr lang="fr-FR"/>
        </a:p>
      </dgm:t>
    </dgm:pt>
    <dgm:pt modelId="{23C95350-84B0-41FB-9787-5ED092B3B34C}">
      <dgm:prSet/>
      <dgm:spPr>
        <a:solidFill>
          <a:schemeClr val="accent1">
            <a:lumMod val="75000"/>
          </a:schemeClr>
        </a:solidFill>
      </dgm:spPr>
      <dgm:t>
        <a:bodyPr/>
        <a:lstStyle/>
        <a:p>
          <a:r>
            <a:rPr lang="fr-FR" dirty="0"/>
            <a:t>Tests statistiques</a:t>
          </a:r>
        </a:p>
      </dgm:t>
    </dgm:pt>
    <dgm:pt modelId="{86296B37-484E-485D-B830-693647130011}" type="parTrans" cxnId="{64438422-B25C-44C9-B41C-450E060E0020}">
      <dgm:prSet/>
      <dgm:spPr/>
      <dgm:t>
        <a:bodyPr/>
        <a:lstStyle/>
        <a:p>
          <a:endParaRPr lang="fr-FR"/>
        </a:p>
      </dgm:t>
    </dgm:pt>
    <dgm:pt modelId="{5A204E3C-7E4E-4C1F-8B2C-F314CF7A4591}" type="sibTrans" cxnId="{64438422-B25C-44C9-B41C-450E060E0020}">
      <dgm:prSet/>
      <dgm:spPr/>
      <dgm:t>
        <a:bodyPr/>
        <a:lstStyle/>
        <a:p>
          <a:endParaRPr lang="fr-FR"/>
        </a:p>
      </dgm:t>
    </dgm:pt>
    <dgm:pt modelId="{09521B2A-4BE5-48EC-BF1F-60E707310252}">
      <dgm:prSet/>
      <dgm:spPr>
        <a:solidFill>
          <a:schemeClr val="accent1">
            <a:lumMod val="75000"/>
          </a:schemeClr>
        </a:solidFill>
      </dgm:spPr>
      <dgm:t>
        <a:bodyPr/>
        <a:lstStyle/>
        <a:p>
          <a:r>
            <a:rPr lang="fr-FR" dirty="0"/>
            <a:t>Réduction de dimension - ACP</a:t>
          </a:r>
        </a:p>
      </dgm:t>
    </dgm:pt>
    <dgm:pt modelId="{789DD9E8-8788-4A1D-9ECA-0E295EC7B327}" type="parTrans" cxnId="{37ABAA45-F1FE-477A-8582-E106E210C81F}">
      <dgm:prSet/>
      <dgm:spPr/>
      <dgm:t>
        <a:bodyPr/>
        <a:lstStyle/>
        <a:p>
          <a:endParaRPr lang="fr-FR"/>
        </a:p>
      </dgm:t>
    </dgm:pt>
    <dgm:pt modelId="{6A66A21E-C0A7-453A-B163-4DBAA86666B5}" type="sibTrans" cxnId="{37ABAA45-F1FE-477A-8582-E106E210C81F}">
      <dgm:prSet/>
      <dgm:spPr/>
      <dgm:t>
        <a:bodyPr/>
        <a:lstStyle/>
        <a:p>
          <a:endParaRPr lang="fr-FR"/>
        </a:p>
      </dgm:t>
    </dgm:pt>
    <dgm:pt modelId="{E095DC19-FC05-4B09-A049-8B2D8E6ABC0D}" type="pres">
      <dgm:prSet presAssocID="{90ACA5EB-A18B-405F-8896-3701D98F2D3F}" presName="Name0" presStyleCnt="0">
        <dgm:presLayoutVars>
          <dgm:chMax val="7"/>
          <dgm:chPref val="7"/>
          <dgm:dir/>
        </dgm:presLayoutVars>
      </dgm:prSet>
      <dgm:spPr/>
    </dgm:pt>
    <dgm:pt modelId="{31DFEA52-571C-4EF9-BDA1-45F6CB3A8CB5}" type="pres">
      <dgm:prSet presAssocID="{90ACA5EB-A18B-405F-8896-3701D98F2D3F}" presName="Name1" presStyleCnt="0"/>
      <dgm:spPr/>
    </dgm:pt>
    <dgm:pt modelId="{A361B7BE-9703-4563-9740-3564ED18AE42}" type="pres">
      <dgm:prSet presAssocID="{90ACA5EB-A18B-405F-8896-3701D98F2D3F}" presName="cycle" presStyleCnt="0"/>
      <dgm:spPr/>
    </dgm:pt>
    <dgm:pt modelId="{C3E76D11-9E8A-4ACE-99E1-3BBADF2A0641}" type="pres">
      <dgm:prSet presAssocID="{90ACA5EB-A18B-405F-8896-3701D98F2D3F}" presName="srcNode" presStyleLbl="node1" presStyleIdx="0" presStyleCnt="7"/>
      <dgm:spPr/>
    </dgm:pt>
    <dgm:pt modelId="{68F9BC35-C344-4446-9EE9-0CAB7B9DF637}" type="pres">
      <dgm:prSet presAssocID="{90ACA5EB-A18B-405F-8896-3701D98F2D3F}" presName="conn" presStyleLbl="parChTrans1D2" presStyleIdx="0" presStyleCnt="1"/>
      <dgm:spPr/>
    </dgm:pt>
    <dgm:pt modelId="{AF1E8FB1-567D-499D-990A-F2788D8B6AD9}" type="pres">
      <dgm:prSet presAssocID="{90ACA5EB-A18B-405F-8896-3701D98F2D3F}" presName="extraNode" presStyleLbl="node1" presStyleIdx="0" presStyleCnt="7"/>
      <dgm:spPr/>
    </dgm:pt>
    <dgm:pt modelId="{5B361B1C-8C42-4232-BAA7-1899938E6897}" type="pres">
      <dgm:prSet presAssocID="{90ACA5EB-A18B-405F-8896-3701D98F2D3F}" presName="dstNode" presStyleLbl="node1" presStyleIdx="0" presStyleCnt="7"/>
      <dgm:spPr/>
    </dgm:pt>
    <dgm:pt modelId="{11157537-C0DF-43D8-9ED7-4D435E0A92F0}" type="pres">
      <dgm:prSet presAssocID="{60A2C17D-4208-4B4B-B6C2-3702A457C1C1}" presName="text_1" presStyleLbl="node1" presStyleIdx="0" presStyleCnt="7">
        <dgm:presLayoutVars>
          <dgm:bulletEnabled val="1"/>
        </dgm:presLayoutVars>
      </dgm:prSet>
      <dgm:spPr/>
    </dgm:pt>
    <dgm:pt modelId="{A6A28383-94F8-4B23-93A8-030D3FA54F99}" type="pres">
      <dgm:prSet presAssocID="{60A2C17D-4208-4B4B-B6C2-3702A457C1C1}" presName="accent_1" presStyleCnt="0"/>
      <dgm:spPr/>
    </dgm:pt>
    <dgm:pt modelId="{FDE696C8-7A22-4023-8B92-63634FD3351B}" type="pres">
      <dgm:prSet presAssocID="{60A2C17D-4208-4B4B-B6C2-3702A457C1C1}" presName="accentRepeatNode" presStyleLbl="solidFgAcc1" presStyleIdx="0" presStyleCnt="7"/>
      <dgm:spPr/>
    </dgm:pt>
    <dgm:pt modelId="{E466BFB5-1C38-4BB6-9C35-01D2ABC1AC66}" type="pres">
      <dgm:prSet presAssocID="{77927ED4-AD39-453A-858E-6BC5864D3516}" presName="text_2" presStyleLbl="node1" presStyleIdx="1" presStyleCnt="7">
        <dgm:presLayoutVars>
          <dgm:bulletEnabled val="1"/>
        </dgm:presLayoutVars>
      </dgm:prSet>
      <dgm:spPr/>
    </dgm:pt>
    <dgm:pt modelId="{C18F1AF4-6111-4F4C-91AC-C4F926C9863A}" type="pres">
      <dgm:prSet presAssocID="{77927ED4-AD39-453A-858E-6BC5864D3516}" presName="accent_2" presStyleCnt="0"/>
      <dgm:spPr/>
    </dgm:pt>
    <dgm:pt modelId="{F5467ADE-EFDF-4F7E-801D-8189C84641AB}" type="pres">
      <dgm:prSet presAssocID="{77927ED4-AD39-453A-858E-6BC5864D3516}" presName="accentRepeatNode" presStyleLbl="solidFgAcc1" presStyleIdx="1" presStyleCnt="7"/>
      <dgm:spPr/>
    </dgm:pt>
    <dgm:pt modelId="{19E6CC32-EF87-4D47-8F0B-E4A732982C3E}" type="pres">
      <dgm:prSet presAssocID="{1779CA5D-D3C9-4283-930E-8C001B1C5532}" presName="text_3" presStyleLbl="node1" presStyleIdx="2" presStyleCnt="7">
        <dgm:presLayoutVars>
          <dgm:bulletEnabled val="1"/>
        </dgm:presLayoutVars>
      </dgm:prSet>
      <dgm:spPr/>
    </dgm:pt>
    <dgm:pt modelId="{0B750936-2BEE-4766-A49C-F9343540BF15}" type="pres">
      <dgm:prSet presAssocID="{1779CA5D-D3C9-4283-930E-8C001B1C5532}" presName="accent_3" presStyleCnt="0"/>
      <dgm:spPr/>
    </dgm:pt>
    <dgm:pt modelId="{66045CAC-FA35-4AAD-A247-E3A2F60A1B10}" type="pres">
      <dgm:prSet presAssocID="{1779CA5D-D3C9-4283-930E-8C001B1C5532}" presName="accentRepeatNode" presStyleLbl="solidFgAcc1" presStyleIdx="2" presStyleCnt="7"/>
      <dgm:spPr/>
    </dgm:pt>
    <dgm:pt modelId="{D4E014F7-67C6-4FAF-B2FB-D0E80195AD03}" type="pres">
      <dgm:prSet presAssocID="{A580AB39-93E5-4808-BEC0-A8CC55452EE5}" presName="text_4" presStyleLbl="node1" presStyleIdx="3" presStyleCnt="7">
        <dgm:presLayoutVars>
          <dgm:bulletEnabled val="1"/>
        </dgm:presLayoutVars>
      </dgm:prSet>
      <dgm:spPr/>
    </dgm:pt>
    <dgm:pt modelId="{B704CB94-A052-4D74-A1BD-C706635D5F3C}" type="pres">
      <dgm:prSet presAssocID="{A580AB39-93E5-4808-BEC0-A8CC55452EE5}" presName="accent_4" presStyleCnt="0"/>
      <dgm:spPr/>
    </dgm:pt>
    <dgm:pt modelId="{722762AC-5AF5-4740-B245-EA0E1F995004}" type="pres">
      <dgm:prSet presAssocID="{A580AB39-93E5-4808-BEC0-A8CC55452EE5}" presName="accentRepeatNode" presStyleLbl="solidFgAcc1" presStyleIdx="3" presStyleCnt="7"/>
      <dgm:spPr/>
    </dgm:pt>
    <dgm:pt modelId="{1C95E6F6-705C-4C44-AB41-584833334431}" type="pres">
      <dgm:prSet presAssocID="{09521B2A-4BE5-48EC-BF1F-60E707310252}" presName="text_5" presStyleLbl="node1" presStyleIdx="4" presStyleCnt="7">
        <dgm:presLayoutVars>
          <dgm:bulletEnabled val="1"/>
        </dgm:presLayoutVars>
      </dgm:prSet>
      <dgm:spPr/>
    </dgm:pt>
    <dgm:pt modelId="{F31C8E9D-8356-4242-91C7-954A2A9127EF}" type="pres">
      <dgm:prSet presAssocID="{09521B2A-4BE5-48EC-BF1F-60E707310252}" presName="accent_5" presStyleCnt="0"/>
      <dgm:spPr/>
    </dgm:pt>
    <dgm:pt modelId="{E740964C-6CC5-4864-89D4-D3B4505FCC74}" type="pres">
      <dgm:prSet presAssocID="{09521B2A-4BE5-48EC-BF1F-60E707310252}" presName="accentRepeatNode" presStyleLbl="solidFgAcc1" presStyleIdx="4" presStyleCnt="7"/>
      <dgm:spPr/>
    </dgm:pt>
    <dgm:pt modelId="{C5D0B506-F67D-4EDA-8701-8DC63228AD88}" type="pres">
      <dgm:prSet presAssocID="{23C95350-84B0-41FB-9787-5ED092B3B34C}" presName="text_6" presStyleLbl="node1" presStyleIdx="5" presStyleCnt="7">
        <dgm:presLayoutVars>
          <dgm:bulletEnabled val="1"/>
        </dgm:presLayoutVars>
      </dgm:prSet>
      <dgm:spPr/>
    </dgm:pt>
    <dgm:pt modelId="{02A7B60B-85B2-4B65-94BB-6526822260D8}" type="pres">
      <dgm:prSet presAssocID="{23C95350-84B0-41FB-9787-5ED092B3B34C}" presName="accent_6" presStyleCnt="0"/>
      <dgm:spPr/>
    </dgm:pt>
    <dgm:pt modelId="{18E1A39B-F675-4381-8501-209A9EC157A2}" type="pres">
      <dgm:prSet presAssocID="{23C95350-84B0-41FB-9787-5ED092B3B34C}" presName="accentRepeatNode" presStyleLbl="solidFgAcc1" presStyleIdx="5" presStyleCnt="7"/>
      <dgm:spPr/>
    </dgm:pt>
    <dgm:pt modelId="{CCE04553-4B8B-4879-8FB0-A75B67CC33C4}" type="pres">
      <dgm:prSet presAssocID="{588F35B7-F2FB-4FB3-AA7E-585704374A9B}" presName="text_7" presStyleLbl="node1" presStyleIdx="6" presStyleCnt="7">
        <dgm:presLayoutVars>
          <dgm:bulletEnabled val="1"/>
        </dgm:presLayoutVars>
      </dgm:prSet>
      <dgm:spPr/>
    </dgm:pt>
    <dgm:pt modelId="{D6328E0C-D382-4195-8366-822161B28523}" type="pres">
      <dgm:prSet presAssocID="{588F35B7-F2FB-4FB3-AA7E-585704374A9B}" presName="accent_7" presStyleCnt="0"/>
      <dgm:spPr/>
    </dgm:pt>
    <dgm:pt modelId="{A79CE1AE-8649-41F7-8895-AF64158AB86C}" type="pres">
      <dgm:prSet presAssocID="{588F35B7-F2FB-4FB3-AA7E-585704374A9B}" presName="accentRepeatNode" presStyleLbl="solidFgAcc1" presStyleIdx="6" presStyleCnt="7"/>
      <dgm:spPr/>
    </dgm:pt>
  </dgm:ptLst>
  <dgm:cxnLst>
    <dgm:cxn modelId="{E2995604-C6B0-4EF0-AD1F-F755D12AA012}" type="presOf" srcId="{588F35B7-F2FB-4FB3-AA7E-585704374A9B}" destId="{CCE04553-4B8B-4879-8FB0-A75B67CC33C4}" srcOrd="0" destOrd="0" presId="urn:microsoft.com/office/officeart/2008/layout/VerticalCurvedList"/>
    <dgm:cxn modelId="{64438422-B25C-44C9-B41C-450E060E0020}" srcId="{90ACA5EB-A18B-405F-8896-3701D98F2D3F}" destId="{23C95350-84B0-41FB-9787-5ED092B3B34C}" srcOrd="5" destOrd="0" parTransId="{86296B37-484E-485D-B830-693647130011}" sibTransId="{5A204E3C-7E4E-4C1F-8B2C-F314CF7A4591}"/>
    <dgm:cxn modelId="{37ABAA45-F1FE-477A-8582-E106E210C81F}" srcId="{90ACA5EB-A18B-405F-8896-3701D98F2D3F}" destId="{09521B2A-4BE5-48EC-BF1F-60E707310252}" srcOrd="4" destOrd="0" parTransId="{789DD9E8-8788-4A1D-9ECA-0E295EC7B327}" sibTransId="{6A66A21E-C0A7-453A-B163-4DBAA86666B5}"/>
    <dgm:cxn modelId="{7C5FD646-19A6-4536-A5EF-C0E59D0988E2}" srcId="{90ACA5EB-A18B-405F-8896-3701D98F2D3F}" destId="{A580AB39-93E5-4808-BEC0-A8CC55452EE5}" srcOrd="3" destOrd="0" parTransId="{9B371F0D-621F-49BA-9B93-056BEB2CC7CB}" sibTransId="{D7337A02-4F4D-4136-B35D-CDE1310200C6}"/>
    <dgm:cxn modelId="{5337E14F-1291-45E5-8374-F4009EF9EA04}" srcId="{90ACA5EB-A18B-405F-8896-3701D98F2D3F}" destId="{77927ED4-AD39-453A-858E-6BC5864D3516}" srcOrd="1" destOrd="0" parTransId="{00825681-70C5-4C6D-B0A6-231A2A201519}" sibTransId="{A238A2C4-A577-4BE1-BF04-54FBCA0B908C}"/>
    <dgm:cxn modelId="{781BE94F-3DD7-4417-B716-5474C499C1EB}" srcId="{90ACA5EB-A18B-405F-8896-3701D98F2D3F}" destId="{60A2C17D-4208-4B4B-B6C2-3702A457C1C1}" srcOrd="0" destOrd="0" parTransId="{039744F2-39F6-40B4-A215-4397986CB740}" sibTransId="{9739B913-3DF0-4ED0-A8AE-695AEB9C8825}"/>
    <dgm:cxn modelId="{00279774-F2DA-4D85-9150-55E74AA328C7}" srcId="{90ACA5EB-A18B-405F-8896-3701D98F2D3F}" destId="{1779CA5D-D3C9-4283-930E-8C001B1C5532}" srcOrd="2" destOrd="0" parTransId="{FFC727D5-593D-4A02-B25F-733B549F09FD}" sibTransId="{E9475332-0D3D-4D29-96FC-7C741D0735B3}"/>
    <dgm:cxn modelId="{94FA7675-66B8-455A-8878-86AD37B14011}" type="presOf" srcId="{77927ED4-AD39-453A-858E-6BC5864D3516}" destId="{E466BFB5-1C38-4BB6-9C35-01D2ABC1AC66}" srcOrd="0" destOrd="0" presId="urn:microsoft.com/office/officeart/2008/layout/VerticalCurvedList"/>
    <dgm:cxn modelId="{7084278A-E4B0-43EA-B272-1C90A6C67F6E}" type="presOf" srcId="{09521B2A-4BE5-48EC-BF1F-60E707310252}" destId="{1C95E6F6-705C-4C44-AB41-584833334431}" srcOrd="0" destOrd="0" presId="urn:microsoft.com/office/officeart/2008/layout/VerticalCurvedList"/>
    <dgm:cxn modelId="{0B242C8C-3CBB-4B3B-9F57-E6705D136BC5}" type="presOf" srcId="{9739B913-3DF0-4ED0-A8AE-695AEB9C8825}" destId="{68F9BC35-C344-4446-9EE9-0CAB7B9DF637}" srcOrd="0" destOrd="0" presId="urn:microsoft.com/office/officeart/2008/layout/VerticalCurvedList"/>
    <dgm:cxn modelId="{E5DA9E94-473D-4337-975C-45788AC469A7}" type="presOf" srcId="{1779CA5D-D3C9-4283-930E-8C001B1C5532}" destId="{19E6CC32-EF87-4D47-8F0B-E4A732982C3E}" srcOrd="0" destOrd="0" presId="urn:microsoft.com/office/officeart/2008/layout/VerticalCurvedList"/>
    <dgm:cxn modelId="{C80E889D-B404-4143-9FCC-7DC2B466247B}" srcId="{90ACA5EB-A18B-405F-8896-3701D98F2D3F}" destId="{588F35B7-F2FB-4FB3-AA7E-585704374A9B}" srcOrd="6" destOrd="0" parTransId="{B176C342-BF20-4BD0-A881-1362C1E81C10}" sibTransId="{5617026B-717A-4935-9409-36671FAE6F41}"/>
    <dgm:cxn modelId="{E5BD53B1-8DBC-448A-903F-6B40BC09B37E}" type="presOf" srcId="{A580AB39-93E5-4808-BEC0-A8CC55452EE5}" destId="{D4E014F7-67C6-4FAF-B2FB-D0E80195AD03}" srcOrd="0" destOrd="0" presId="urn:microsoft.com/office/officeart/2008/layout/VerticalCurvedList"/>
    <dgm:cxn modelId="{3F7AC5C4-0808-4509-AEA3-FAB34391B749}" type="presOf" srcId="{90ACA5EB-A18B-405F-8896-3701D98F2D3F}" destId="{E095DC19-FC05-4B09-A049-8B2D8E6ABC0D}" srcOrd="0" destOrd="0" presId="urn:microsoft.com/office/officeart/2008/layout/VerticalCurvedList"/>
    <dgm:cxn modelId="{E003ACE9-20B4-4B75-8D93-BC831FCFD078}" type="presOf" srcId="{23C95350-84B0-41FB-9787-5ED092B3B34C}" destId="{C5D0B506-F67D-4EDA-8701-8DC63228AD88}" srcOrd="0" destOrd="0" presId="urn:microsoft.com/office/officeart/2008/layout/VerticalCurvedList"/>
    <dgm:cxn modelId="{743EE4EF-1631-49D4-ACD2-4911F2EF31BC}" type="presOf" srcId="{60A2C17D-4208-4B4B-B6C2-3702A457C1C1}" destId="{11157537-C0DF-43D8-9ED7-4D435E0A92F0}" srcOrd="0" destOrd="0" presId="urn:microsoft.com/office/officeart/2008/layout/VerticalCurvedList"/>
    <dgm:cxn modelId="{D7DCAF42-4DBD-4421-9864-0102F2C9AAFC}" type="presParOf" srcId="{E095DC19-FC05-4B09-A049-8B2D8E6ABC0D}" destId="{31DFEA52-571C-4EF9-BDA1-45F6CB3A8CB5}" srcOrd="0" destOrd="0" presId="urn:microsoft.com/office/officeart/2008/layout/VerticalCurvedList"/>
    <dgm:cxn modelId="{5AA90BB3-74A5-4712-B0F8-4A4C64517F4B}" type="presParOf" srcId="{31DFEA52-571C-4EF9-BDA1-45F6CB3A8CB5}" destId="{A361B7BE-9703-4563-9740-3564ED18AE42}" srcOrd="0" destOrd="0" presId="urn:microsoft.com/office/officeart/2008/layout/VerticalCurvedList"/>
    <dgm:cxn modelId="{67A08E7A-BA78-42F1-B8B0-5F38E80EA849}" type="presParOf" srcId="{A361B7BE-9703-4563-9740-3564ED18AE42}" destId="{C3E76D11-9E8A-4ACE-99E1-3BBADF2A0641}" srcOrd="0" destOrd="0" presId="urn:microsoft.com/office/officeart/2008/layout/VerticalCurvedList"/>
    <dgm:cxn modelId="{8879D098-0478-4F03-A641-0D1A485F8DAA}" type="presParOf" srcId="{A361B7BE-9703-4563-9740-3564ED18AE42}" destId="{68F9BC35-C344-4446-9EE9-0CAB7B9DF637}" srcOrd="1" destOrd="0" presId="urn:microsoft.com/office/officeart/2008/layout/VerticalCurvedList"/>
    <dgm:cxn modelId="{9ABEA806-96FE-4CE2-9A7F-B54226071864}" type="presParOf" srcId="{A361B7BE-9703-4563-9740-3564ED18AE42}" destId="{AF1E8FB1-567D-499D-990A-F2788D8B6AD9}" srcOrd="2" destOrd="0" presId="urn:microsoft.com/office/officeart/2008/layout/VerticalCurvedList"/>
    <dgm:cxn modelId="{B0A4B424-B9F9-4E5D-A9C0-53DE59A0BD1A}" type="presParOf" srcId="{A361B7BE-9703-4563-9740-3564ED18AE42}" destId="{5B361B1C-8C42-4232-BAA7-1899938E6897}" srcOrd="3" destOrd="0" presId="urn:microsoft.com/office/officeart/2008/layout/VerticalCurvedList"/>
    <dgm:cxn modelId="{6A16BEDA-DB65-46E9-A7E3-B24940CE3546}" type="presParOf" srcId="{31DFEA52-571C-4EF9-BDA1-45F6CB3A8CB5}" destId="{11157537-C0DF-43D8-9ED7-4D435E0A92F0}" srcOrd="1" destOrd="0" presId="urn:microsoft.com/office/officeart/2008/layout/VerticalCurvedList"/>
    <dgm:cxn modelId="{3FC8E904-2BE5-4E8F-9F34-13A3CB8065DB}" type="presParOf" srcId="{31DFEA52-571C-4EF9-BDA1-45F6CB3A8CB5}" destId="{A6A28383-94F8-4B23-93A8-030D3FA54F99}" srcOrd="2" destOrd="0" presId="urn:microsoft.com/office/officeart/2008/layout/VerticalCurvedList"/>
    <dgm:cxn modelId="{05880995-341D-493B-9018-5FB4CBE70868}" type="presParOf" srcId="{A6A28383-94F8-4B23-93A8-030D3FA54F99}" destId="{FDE696C8-7A22-4023-8B92-63634FD3351B}" srcOrd="0" destOrd="0" presId="urn:microsoft.com/office/officeart/2008/layout/VerticalCurvedList"/>
    <dgm:cxn modelId="{E4821DCE-821A-4D37-8F78-7CD30ECC4A2F}" type="presParOf" srcId="{31DFEA52-571C-4EF9-BDA1-45F6CB3A8CB5}" destId="{E466BFB5-1C38-4BB6-9C35-01D2ABC1AC66}" srcOrd="3" destOrd="0" presId="urn:microsoft.com/office/officeart/2008/layout/VerticalCurvedList"/>
    <dgm:cxn modelId="{19FD17A5-A58A-4F53-9077-83F78D5C10C8}" type="presParOf" srcId="{31DFEA52-571C-4EF9-BDA1-45F6CB3A8CB5}" destId="{C18F1AF4-6111-4F4C-91AC-C4F926C9863A}" srcOrd="4" destOrd="0" presId="urn:microsoft.com/office/officeart/2008/layout/VerticalCurvedList"/>
    <dgm:cxn modelId="{57E4AACF-03C3-43DD-BEEE-728022F70E52}" type="presParOf" srcId="{C18F1AF4-6111-4F4C-91AC-C4F926C9863A}" destId="{F5467ADE-EFDF-4F7E-801D-8189C84641AB}" srcOrd="0" destOrd="0" presId="urn:microsoft.com/office/officeart/2008/layout/VerticalCurvedList"/>
    <dgm:cxn modelId="{61D1B1F2-5B1D-4E72-B0FE-48D5388DC2A9}" type="presParOf" srcId="{31DFEA52-571C-4EF9-BDA1-45F6CB3A8CB5}" destId="{19E6CC32-EF87-4D47-8F0B-E4A732982C3E}" srcOrd="5" destOrd="0" presId="urn:microsoft.com/office/officeart/2008/layout/VerticalCurvedList"/>
    <dgm:cxn modelId="{233D6E40-BD63-43D1-A9D9-56528065843B}" type="presParOf" srcId="{31DFEA52-571C-4EF9-BDA1-45F6CB3A8CB5}" destId="{0B750936-2BEE-4766-A49C-F9343540BF15}" srcOrd="6" destOrd="0" presId="urn:microsoft.com/office/officeart/2008/layout/VerticalCurvedList"/>
    <dgm:cxn modelId="{A957F2D3-1DE5-4063-B95E-A5569B3F9382}" type="presParOf" srcId="{0B750936-2BEE-4766-A49C-F9343540BF15}" destId="{66045CAC-FA35-4AAD-A247-E3A2F60A1B10}" srcOrd="0" destOrd="0" presId="urn:microsoft.com/office/officeart/2008/layout/VerticalCurvedList"/>
    <dgm:cxn modelId="{BC6FFC80-F50D-4781-9714-607EA379B98B}" type="presParOf" srcId="{31DFEA52-571C-4EF9-BDA1-45F6CB3A8CB5}" destId="{D4E014F7-67C6-4FAF-B2FB-D0E80195AD03}" srcOrd="7" destOrd="0" presId="urn:microsoft.com/office/officeart/2008/layout/VerticalCurvedList"/>
    <dgm:cxn modelId="{DF702A54-717B-44B5-BC22-462B3FBB610D}" type="presParOf" srcId="{31DFEA52-571C-4EF9-BDA1-45F6CB3A8CB5}" destId="{B704CB94-A052-4D74-A1BD-C706635D5F3C}" srcOrd="8" destOrd="0" presId="urn:microsoft.com/office/officeart/2008/layout/VerticalCurvedList"/>
    <dgm:cxn modelId="{E2A5F1B4-1272-4435-994A-F8E451C88F97}" type="presParOf" srcId="{B704CB94-A052-4D74-A1BD-C706635D5F3C}" destId="{722762AC-5AF5-4740-B245-EA0E1F995004}" srcOrd="0" destOrd="0" presId="urn:microsoft.com/office/officeart/2008/layout/VerticalCurvedList"/>
    <dgm:cxn modelId="{96423E1E-B519-4962-82FA-1F57702CD4CE}" type="presParOf" srcId="{31DFEA52-571C-4EF9-BDA1-45F6CB3A8CB5}" destId="{1C95E6F6-705C-4C44-AB41-584833334431}" srcOrd="9" destOrd="0" presId="urn:microsoft.com/office/officeart/2008/layout/VerticalCurvedList"/>
    <dgm:cxn modelId="{FE945BD7-3AB3-4D7A-9BB7-AFBCB3842D8F}" type="presParOf" srcId="{31DFEA52-571C-4EF9-BDA1-45F6CB3A8CB5}" destId="{F31C8E9D-8356-4242-91C7-954A2A9127EF}" srcOrd="10" destOrd="0" presId="urn:microsoft.com/office/officeart/2008/layout/VerticalCurvedList"/>
    <dgm:cxn modelId="{7782A9C9-0F5F-4042-B705-ECFC2398CCDF}" type="presParOf" srcId="{F31C8E9D-8356-4242-91C7-954A2A9127EF}" destId="{E740964C-6CC5-4864-89D4-D3B4505FCC74}" srcOrd="0" destOrd="0" presId="urn:microsoft.com/office/officeart/2008/layout/VerticalCurvedList"/>
    <dgm:cxn modelId="{9D78A053-E2E2-4AE4-9A61-D736C9F9FC4C}" type="presParOf" srcId="{31DFEA52-571C-4EF9-BDA1-45F6CB3A8CB5}" destId="{C5D0B506-F67D-4EDA-8701-8DC63228AD88}" srcOrd="11" destOrd="0" presId="urn:microsoft.com/office/officeart/2008/layout/VerticalCurvedList"/>
    <dgm:cxn modelId="{1E12F312-F498-419A-A41D-3D54DEB7DF05}" type="presParOf" srcId="{31DFEA52-571C-4EF9-BDA1-45F6CB3A8CB5}" destId="{02A7B60B-85B2-4B65-94BB-6526822260D8}" srcOrd="12" destOrd="0" presId="urn:microsoft.com/office/officeart/2008/layout/VerticalCurvedList"/>
    <dgm:cxn modelId="{D5C4DD18-6093-4EF2-A44D-49EBE93E19F9}" type="presParOf" srcId="{02A7B60B-85B2-4B65-94BB-6526822260D8}" destId="{18E1A39B-F675-4381-8501-209A9EC157A2}" srcOrd="0" destOrd="0" presId="urn:microsoft.com/office/officeart/2008/layout/VerticalCurvedList"/>
    <dgm:cxn modelId="{BB18D732-765B-4524-B4D6-881D8C2011E6}" type="presParOf" srcId="{31DFEA52-571C-4EF9-BDA1-45F6CB3A8CB5}" destId="{CCE04553-4B8B-4879-8FB0-A75B67CC33C4}" srcOrd="13" destOrd="0" presId="urn:microsoft.com/office/officeart/2008/layout/VerticalCurvedList"/>
    <dgm:cxn modelId="{97667459-332E-4D94-A282-F04A922BE5FD}" type="presParOf" srcId="{31DFEA52-571C-4EF9-BDA1-45F6CB3A8CB5}" destId="{D6328E0C-D382-4195-8366-822161B28523}" srcOrd="14" destOrd="0" presId="urn:microsoft.com/office/officeart/2008/layout/VerticalCurvedList"/>
    <dgm:cxn modelId="{3628ED6A-0D35-4E80-AFEC-2F0A14129113}" type="presParOf" srcId="{D6328E0C-D382-4195-8366-822161B28523}" destId="{A79CE1AE-8649-41F7-8895-AF64158AB8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014F7-67C6-4FAF-B2FB-D0E80195AD03}">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65DED5-188C-43A8-B0D5-2E24273E48EA}">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5237B638-1E5E-4F6A-BC69-6D0A2BB0CC72}">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3275B9-E7EA-419F-AFB5-0F09ADEC3442}">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5739E6-4B1F-4CA2-BB0C-FA4378BF5FC5}">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A79CE1AE-8649-41F7-8895-AF64158AB86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014F7-67C6-4FAF-B2FB-D0E80195AD03}">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BE1C15-187E-4FFA-B15D-F345A7FFFF3A}">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18E7540B-7431-46E0-8FFE-5FDBCF192DF9}">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9DCB5B-46C7-4464-8828-FB6D015A2B9A}">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7CA91-D84B-45D6-8FE0-927C48300ACA}">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A79CE1AE-8649-41F7-8895-AF64158AB86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3FAC0-7E42-4D4F-8133-CBEDA63EA6B6}">
      <dsp:nvSpPr>
        <dsp:cNvPr id="0" name=""/>
        <dsp:cNvSpPr/>
      </dsp:nvSpPr>
      <dsp:spPr>
        <a:xfrm>
          <a:off x="0" y="443018"/>
          <a:ext cx="1852085" cy="222250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fr-FR" sz="2100" kern="1200" dirty="0">
              <a:solidFill>
                <a:schemeClr val="accent4"/>
              </a:solidFill>
            </a:rPr>
            <a:t>320772 x 162</a:t>
          </a:r>
        </a:p>
      </dsp:txBody>
      <dsp:txXfrm rot="16200000">
        <a:off x="-726017" y="1169036"/>
        <a:ext cx="1822452" cy="370417"/>
      </dsp:txXfrm>
    </dsp:sp>
    <dsp:sp modelId="{30D7147D-DE5E-4E24-AE6F-347DBC0FB121}">
      <dsp:nvSpPr>
        <dsp:cNvPr id="0" name=""/>
        <dsp:cNvSpPr/>
      </dsp:nvSpPr>
      <dsp:spPr>
        <a:xfrm>
          <a:off x="370417" y="443018"/>
          <a:ext cx="1379804" cy="22225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marL="0" lvl="0" indent="0" algn="l" defTabSz="1333500">
            <a:lnSpc>
              <a:spcPct val="90000"/>
            </a:lnSpc>
            <a:spcBef>
              <a:spcPct val="0"/>
            </a:spcBef>
            <a:spcAft>
              <a:spcPct val="35000"/>
            </a:spcAft>
            <a:buNone/>
          </a:pPr>
          <a:r>
            <a:rPr lang="fr-FR" sz="3000" kern="1200" dirty="0"/>
            <a:t>Données Initiales</a:t>
          </a:r>
        </a:p>
      </dsp:txBody>
      <dsp:txXfrm>
        <a:off x="370417" y="443018"/>
        <a:ext cx="1379804" cy="2222503"/>
      </dsp:txXfrm>
    </dsp:sp>
    <dsp:sp modelId="{63341371-CEE7-4DBA-BA78-E81A62D05CDA}">
      <dsp:nvSpPr>
        <dsp:cNvPr id="0" name=""/>
        <dsp:cNvSpPr/>
      </dsp:nvSpPr>
      <dsp:spPr>
        <a:xfrm>
          <a:off x="1919667" y="412748"/>
          <a:ext cx="1852085" cy="222250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fr-FR" sz="2100" kern="1200" dirty="0">
              <a:solidFill>
                <a:schemeClr val="accent4"/>
              </a:solidFill>
            </a:rPr>
            <a:t>98720 x 162</a:t>
          </a:r>
        </a:p>
      </dsp:txBody>
      <dsp:txXfrm rot="16200000">
        <a:off x="1193649" y="1138766"/>
        <a:ext cx="1822452" cy="370417"/>
      </dsp:txXfrm>
    </dsp:sp>
    <dsp:sp modelId="{9A837DA3-9945-4118-895D-2B30EF3DB530}">
      <dsp:nvSpPr>
        <dsp:cNvPr id="0" name=""/>
        <dsp:cNvSpPr/>
      </dsp:nvSpPr>
      <dsp:spPr>
        <a:xfrm rot="5400000">
          <a:off x="1765697" y="2178195"/>
          <a:ext cx="326460" cy="27781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1FA44B-4878-41C7-B3FA-98F57F305FA7}">
      <dsp:nvSpPr>
        <dsp:cNvPr id="0" name=""/>
        <dsp:cNvSpPr/>
      </dsp:nvSpPr>
      <dsp:spPr>
        <a:xfrm>
          <a:off x="2290084" y="412748"/>
          <a:ext cx="1379804" cy="22225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marL="0" lvl="0" indent="0" algn="l" defTabSz="1333500">
            <a:lnSpc>
              <a:spcPct val="90000"/>
            </a:lnSpc>
            <a:spcBef>
              <a:spcPct val="0"/>
            </a:spcBef>
            <a:spcAft>
              <a:spcPct val="35000"/>
            </a:spcAft>
            <a:buNone/>
          </a:pPr>
          <a:r>
            <a:rPr lang="fr-FR" sz="3000" kern="1200" dirty="0"/>
            <a:t>Articles vendus en France</a:t>
          </a:r>
        </a:p>
      </dsp:txBody>
      <dsp:txXfrm>
        <a:off x="2290084" y="412748"/>
        <a:ext cx="1379804" cy="2222503"/>
      </dsp:txXfrm>
    </dsp:sp>
    <dsp:sp modelId="{923FF839-A707-4AAD-9AA5-16816FCDB4BD}">
      <dsp:nvSpPr>
        <dsp:cNvPr id="0" name=""/>
        <dsp:cNvSpPr/>
      </dsp:nvSpPr>
      <dsp:spPr>
        <a:xfrm>
          <a:off x="3836576" y="412748"/>
          <a:ext cx="1852085" cy="222250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fr-FR" sz="2100" kern="1200" dirty="0">
              <a:solidFill>
                <a:schemeClr val="accent4"/>
              </a:solidFill>
            </a:rPr>
            <a:t>98720 x 136</a:t>
          </a:r>
        </a:p>
      </dsp:txBody>
      <dsp:txXfrm rot="16200000">
        <a:off x="3110558" y="1138766"/>
        <a:ext cx="1822452" cy="370417"/>
      </dsp:txXfrm>
    </dsp:sp>
    <dsp:sp modelId="{12623EBD-F145-4A98-BC5E-B79AC1CD15E6}">
      <dsp:nvSpPr>
        <dsp:cNvPr id="0" name=""/>
        <dsp:cNvSpPr/>
      </dsp:nvSpPr>
      <dsp:spPr>
        <a:xfrm rot="5400000">
          <a:off x="3682606" y="2178195"/>
          <a:ext cx="326460" cy="27781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833655-5505-4617-8309-BA565D6F690E}">
      <dsp:nvSpPr>
        <dsp:cNvPr id="0" name=""/>
        <dsp:cNvSpPr/>
      </dsp:nvSpPr>
      <dsp:spPr>
        <a:xfrm>
          <a:off x="5753485" y="412748"/>
          <a:ext cx="1852085" cy="222250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fr-FR" sz="2100" kern="1200" dirty="0">
              <a:solidFill>
                <a:srgbClr val="FFC000"/>
              </a:solidFill>
            </a:rPr>
            <a:t>98720 x 14</a:t>
          </a:r>
        </a:p>
      </dsp:txBody>
      <dsp:txXfrm rot="16200000">
        <a:off x="5027467" y="1138766"/>
        <a:ext cx="1822452" cy="370417"/>
      </dsp:txXfrm>
    </dsp:sp>
    <dsp:sp modelId="{0298F549-EBFD-48ED-A76D-B7A68D9A56FA}">
      <dsp:nvSpPr>
        <dsp:cNvPr id="0" name=""/>
        <dsp:cNvSpPr/>
      </dsp:nvSpPr>
      <dsp:spPr>
        <a:xfrm rot="5400000">
          <a:off x="5599515" y="2178195"/>
          <a:ext cx="326460" cy="27781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DAD8F6-677F-4EB7-BFDD-385928234A7D}">
      <dsp:nvSpPr>
        <dsp:cNvPr id="0" name=""/>
        <dsp:cNvSpPr/>
      </dsp:nvSpPr>
      <dsp:spPr>
        <a:xfrm>
          <a:off x="7670394" y="412748"/>
          <a:ext cx="1852085" cy="222250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fr-FR" sz="2100" kern="1200" dirty="0">
              <a:solidFill>
                <a:srgbClr val="FFC000"/>
              </a:solidFill>
            </a:rPr>
            <a:t>81383 x 14</a:t>
          </a:r>
        </a:p>
      </dsp:txBody>
      <dsp:txXfrm rot="16200000">
        <a:off x="6944376" y="1138766"/>
        <a:ext cx="1822452" cy="370417"/>
      </dsp:txXfrm>
    </dsp:sp>
    <dsp:sp modelId="{432A555F-041E-41E1-ABEF-5538168392C6}">
      <dsp:nvSpPr>
        <dsp:cNvPr id="0" name=""/>
        <dsp:cNvSpPr/>
      </dsp:nvSpPr>
      <dsp:spPr>
        <a:xfrm rot="5400000">
          <a:off x="7516424" y="2178195"/>
          <a:ext cx="326460" cy="27781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ED889E-8E70-4F70-80F3-EBC767B80144}">
      <dsp:nvSpPr>
        <dsp:cNvPr id="0" name=""/>
        <dsp:cNvSpPr/>
      </dsp:nvSpPr>
      <dsp:spPr>
        <a:xfrm>
          <a:off x="9587303" y="412748"/>
          <a:ext cx="1852085" cy="222250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fr-FR" sz="2100" kern="1200" dirty="0">
              <a:solidFill>
                <a:srgbClr val="FFC000"/>
              </a:solidFill>
            </a:rPr>
            <a:t>64375 x 14</a:t>
          </a:r>
        </a:p>
      </dsp:txBody>
      <dsp:txXfrm rot="16200000">
        <a:off x="8861285" y="1138766"/>
        <a:ext cx="1822452" cy="370417"/>
      </dsp:txXfrm>
    </dsp:sp>
    <dsp:sp modelId="{5F5AEF0B-8458-4C72-B04D-69B8F9CAA2BC}">
      <dsp:nvSpPr>
        <dsp:cNvPr id="0" name=""/>
        <dsp:cNvSpPr/>
      </dsp:nvSpPr>
      <dsp:spPr>
        <a:xfrm rot="5400000">
          <a:off x="9433333" y="2178195"/>
          <a:ext cx="326460" cy="27781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D88AD7-0A93-43CA-B5D6-63FBD3355564}">
      <dsp:nvSpPr>
        <dsp:cNvPr id="0" name=""/>
        <dsp:cNvSpPr/>
      </dsp:nvSpPr>
      <dsp:spPr>
        <a:xfrm>
          <a:off x="9957720" y="412748"/>
          <a:ext cx="1379804" cy="22225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marL="0" lvl="0" indent="0" algn="l" defTabSz="1333500">
            <a:lnSpc>
              <a:spcPct val="90000"/>
            </a:lnSpc>
            <a:spcBef>
              <a:spcPct val="0"/>
            </a:spcBef>
            <a:spcAft>
              <a:spcPct val="35000"/>
            </a:spcAft>
            <a:buNone/>
          </a:pPr>
          <a:r>
            <a:rPr lang="fr-FR" sz="3000" kern="1200" dirty="0"/>
            <a:t>Filtre des articles &lt;0g</a:t>
          </a:r>
        </a:p>
      </dsp:txBody>
      <dsp:txXfrm>
        <a:off x="9957720" y="412748"/>
        <a:ext cx="1379804" cy="2222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014F7-67C6-4FAF-B2FB-D0E80195AD03}">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3BB921-195B-4053-932F-6A6A9FF9881A}">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343D3DB8-58E9-4003-A5F7-237257B3177F}">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C49695-F4C0-4972-A440-647518447D03}">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61665E-D020-44B8-B8F7-BD5B8475AA1B}">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A79CE1AE-8649-41F7-8895-AF64158AB86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034E2-3618-468A-9F19-A82CB45E717C}">
      <dsp:nvSpPr>
        <dsp:cNvPr id="0" name=""/>
        <dsp:cNvSpPr/>
      </dsp:nvSpPr>
      <dsp:spPr>
        <a:xfrm>
          <a:off x="1148486" y="2463109"/>
          <a:ext cx="6907174"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887EC8-B24D-4E3F-B2CC-DD5BEA5A58B7}">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F3C312D3-673E-4984-BF0D-0C15C96D11EE}">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56FC87-16C6-46F0-81BD-D15F9A8EEAE6}">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644B03-5535-4B9C-B50B-7A78DFE1D081}">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334D6224-EAF4-4077-BFD1-D0EC240608FF}">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014F7-67C6-4FAF-B2FB-D0E80195AD03}">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5E6F6-705C-4C44-AB41-584833334431}">
      <dsp:nvSpPr>
        <dsp:cNvPr id="0" name=""/>
        <dsp:cNvSpPr/>
      </dsp:nvSpPr>
      <dsp:spPr>
        <a:xfrm>
          <a:off x="1070457" y="3202215"/>
          <a:ext cx="6985203"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E740964C-6CC5-4864-89D4-D3B4505FCC74}">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D0B506-F67D-4EDA-8701-8DC63228AD88}">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E04553-4B8B-4879-8FB0-A75B67CC33C4}">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A79CE1AE-8649-41F7-8895-AF64158AB86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014F7-67C6-4FAF-B2FB-D0E80195AD03}">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5E6F6-705C-4C44-AB41-584833334431}">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E740964C-6CC5-4864-89D4-D3B4505FCC74}">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D0B506-F67D-4EDA-8701-8DC63228AD88}">
      <dsp:nvSpPr>
        <dsp:cNvPr id="0" name=""/>
        <dsp:cNvSpPr/>
      </dsp:nvSpPr>
      <dsp:spPr>
        <a:xfrm>
          <a:off x="826075" y="3940779"/>
          <a:ext cx="7229585"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E04553-4B8B-4879-8FB0-A75B67CC33C4}">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A79CE1AE-8649-41F7-8895-AF64158AB86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BC35-C344-4446-9EE9-0CAB7B9DF63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57537-C0DF-43D8-9ED7-4D435E0A92F0}">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Appel à projets</a:t>
          </a:r>
        </a:p>
      </dsp:txBody>
      <dsp:txXfrm>
        <a:off x="380119" y="246332"/>
        <a:ext cx="7675541" cy="492448"/>
      </dsp:txXfrm>
    </dsp:sp>
    <dsp:sp modelId="{FDE696C8-7A22-4023-8B92-63634FD335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66BFB5-1C38-4BB6-9C35-01D2ABC1AC6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Filtrage et nettoyage</a:t>
          </a:r>
        </a:p>
      </dsp:txBody>
      <dsp:txXfrm>
        <a:off x="826075" y="985438"/>
        <a:ext cx="7229585" cy="492448"/>
      </dsp:txXfrm>
    </dsp:sp>
    <dsp:sp modelId="{F5467ADE-EFDF-4F7E-801D-8189C84641AB}">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E6CC32-EF87-4D47-8F0B-E4A732982C3E}">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uni-variée</a:t>
          </a:r>
          <a:endParaRPr lang="fr-FR" sz="2500" kern="1200" dirty="0"/>
        </a:p>
      </dsp:txBody>
      <dsp:txXfrm>
        <a:off x="1070457" y="1724003"/>
        <a:ext cx="6985203" cy="492448"/>
      </dsp:txXfrm>
    </dsp:sp>
    <dsp:sp modelId="{66045CAC-FA35-4AAD-A247-E3A2F60A1B10}">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014F7-67C6-4FAF-B2FB-D0E80195AD03}">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Analyse </a:t>
          </a:r>
          <a:r>
            <a:rPr lang="fr-FR" sz="2500" kern="1200" dirty="0" err="1"/>
            <a:t>multi-variée</a:t>
          </a:r>
          <a:endParaRPr lang="fr-FR" sz="2500" kern="1200" dirty="0"/>
        </a:p>
      </dsp:txBody>
      <dsp:txXfrm>
        <a:off x="1148486" y="2463109"/>
        <a:ext cx="6907174" cy="492448"/>
      </dsp:txXfrm>
    </dsp:sp>
    <dsp:sp modelId="{722762AC-5AF5-4740-B245-EA0E1F99500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5E6F6-705C-4C44-AB41-584833334431}">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Réduction de dimension - ACP</a:t>
          </a:r>
        </a:p>
      </dsp:txBody>
      <dsp:txXfrm>
        <a:off x="1070457" y="3202215"/>
        <a:ext cx="6985203" cy="492448"/>
      </dsp:txXfrm>
    </dsp:sp>
    <dsp:sp modelId="{E740964C-6CC5-4864-89D4-D3B4505FCC74}">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D0B506-F67D-4EDA-8701-8DC63228AD88}">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Tests statistiques</a:t>
          </a:r>
        </a:p>
      </dsp:txBody>
      <dsp:txXfrm>
        <a:off x="826075" y="3940779"/>
        <a:ext cx="7229585" cy="492448"/>
      </dsp:txXfrm>
    </dsp:sp>
    <dsp:sp modelId="{18E1A39B-F675-4381-8501-209A9EC157A2}">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E04553-4B8B-4879-8FB0-A75B67CC33C4}">
      <dsp:nvSpPr>
        <dsp:cNvPr id="0" name=""/>
        <dsp:cNvSpPr/>
      </dsp:nvSpPr>
      <dsp:spPr>
        <a:xfrm>
          <a:off x="380119" y="4679885"/>
          <a:ext cx="7675541" cy="492448"/>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fr-FR" sz="2500" kern="1200" dirty="0"/>
            <a:t>Conclusions</a:t>
          </a:r>
        </a:p>
      </dsp:txBody>
      <dsp:txXfrm>
        <a:off x="380119" y="4679885"/>
        <a:ext cx="7675541" cy="492448"/>
      </dsp:txXfrm>
    </dsp:sp>
    <dsp:sp modelId="{A79CE1AE-8649-41F7-8895-AF64158AB86C}">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93C3A-C7AD-47D9-83B7-E44C9F4F4A07}" type="datetimeFigureOut">
              <a:rPr lang="fr-FR" smtClean="0"/>
              <a:t>06/07/2022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A2BDB-62A3-480F-AA6D-B181E0ABA5F7}" type="slidenum">
              <a:rPr lang="fr-FR" smtClean="0"/>
              <a:t>‹N°›</a:t>
            </a:fld>
            <a:endParaRPr lang="fr-FR"/>
          </a:p>
        </p:txBody>
      </p:sp>
    </p:spTree>
    <p:extLst>
      <p:ext uri="{BB962C8B-B14F-4D97-AF65-F5344CB8AC3E}">
        <p14:creationId xmlns:p14="http://schemas.microsoft.com/office/powerpoint/2010/main" val="383256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a:t>
            </a:fld>
            <a:endParaRPr lang="fr-FR"/>
          </a:p>
        </p:txBody>
      </p:sp>
    </p:spTree>
    <p:extLst>
      <p:ext uri="{BB962C8B-B14F-4D97-AF65-F5344CB8AC3E}">
        <p14:creationId xmlns:p14="http://schemas.microsoft.com/office/powerpoint/2010/main" val="338424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quelques valeurs qui sont toujours des valeurs </a:t>
            </a:r>
            <a:r>
              <a:rPr lang="fr-FR" dirty="0" err="1"/>
              <a:t>abberantes</a:t>
            </a:r>
            <a:r>
              <a:rPr lang="fr-FR" dirty="0"/>
              <a:t> verront leurs individus supprimés afin de na pas fausser les calculs suivants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14</a:t>
            </a:fld>
            <a:endParaRPr lang="fr-FR"/>
          </a:p>
        </p:txBody>
      </p:sp>
    </p:spTree>
    <p:extLst>
      <p:ext uri="{BB962C8B-B14F-4D97-AF65-F5344CB8AC3E}">
        <p14:creationId xmlns:p14="http://schemas.microsoft.com/office/powerpoint/2010/main" val="8949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KNNImputer</a:t>
            </a:r>
            <a:r>
              <a:rPr lang="fr-FR" dirty="0"/>
              <a:t> : </a:t>
            </a:r>
            <a:r>
              <a:rPr lang="fr-FR" dirty="0" err="1"/>
              <a:t>n_neighbors</a:t>
            </a:r>
            <a:r>
              <a:rPr lang="fr-FR" dirty="0"/>
              <a:t> = 175</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15</a:t>
            </a:fld>
            <a:endParaRPr lang="fr-FR"/>
          </a:p>
        </p:txBody>
      </p:sp>
    </p:spTree>
    <p:extLst>
      <p:ext uri="{BB962C8B-B14F-4D97-AF65-F5344CB8AC3E}">
        <p14:creationId xmlns:p14="http://schemas.microsoft.com/office/powerpoint/2010/main" val="415816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imputé 2 fois la </a:t>
            </a:r>
            <a:r>
              <a:rPr lang="fr-FR" dirty="0" err="1"/>
              <a:t>varaible</a:t>
            </a:r>
            <a:r>
              <a:rPr lang="fr-FR" dirty="0"/>
              <a:t> energy_100g. On gardera la moyenne de ces deux imputation.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quelques valeurs qui sont toujours des valeurs </a:t>
            </a:r>
            <a:r>
              <a:rPr lang="fr-FR" dirty="0" err="1"/>
              <a:t>abberantes</a:t>
            </a:r>
            <a:r>
              <a:rPr lang="fr-FR" dirty="0"/>
              <a:t> verront leurs individus supprimés afin de na pas fausser les calculs suivants</a:t>
            </a:r>
          </a:p>
          <a:p>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17</a:t>
            </a:fld>
            <a:endParaRPr lang="fr-FR"/>
          </a:p>
        </p:txBody>
      </p:sp>
    </p:spTree>
    <p:extLst>
      <p:ext uri="{BB962C8B-B14F-4D97-AF65-F5344CB8AC3E}">
        <p14:creationId xmlns:p14="http://schemas.microsoft.com/office/powerpoint/2010/main" val="233435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casse des catégories a été standardisée avant d’obtenir ce graphique</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19</a:t>
            </a:fld>
            <a:endParaRPr lang="fr-FR"/>
          </a:p>
        </p:txBody>
      </p:sp>
    </p:spTree>
    <p:extLst>
      <p:ext uri="{BB962C8B-B14F-4D97-AF65-F5344CB8AC3E}">
        <p14:creationId xmlns:p14="http://schemas.microsoft.com/office/powerpoint/2010/main" val="407052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 vu du nombre de labels différents on n’affiche ici que le top 20. On voit que 2 labels (ou groupe de labels) sont totalement prédominants)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20</a:t>
            </a:fld>
            <a:endParaRPr lang="fr-FR"/>
          </a:p>
        </p:txBody>
      </p:sp>
    </p:spTree>
    <p:extLst>
      <p:ext uri="{BB962C8B-B14F-4D97-AF65-F5344CB8AC3E}">
        <p14:creationId xmlns:p14="http://schemas.microsoft.com/office/powerpoint/2010/main" val="1172160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95-100g de graisse =&gt; huiles beurre saindoux</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21</a:t>
            </a:fld>
            <a:endParaRPr lang="fr-FR"/>
          </a:p>
        </p:txBody>
      </p:sp>
    </p:spTree>
    <p:extLst>
      <p:ext uri="{BB962C8B-B14F-4D97-AF65-F5344CB8AC3E}">
        <p14:creationId xmlns:p14="http://schemas.microsoft.com/office/powerpoint/2010/main" val="3404097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valeurs ici sont plus </a:t>
            </a:r>
            <a:r>
              <a:rPr lang="fr-FR" dirty="0" err="1"/>
              <a:t>reserrés</a:t>
            </a:r>
            <a:r>
              <a:rPr lang="fr-FR" dirty="0"/>
              <a:t> vers 0 que vers les graisses, logique </a:t>
            </a:r>
            <a:r>
              <a:rPr lang="fr-FR" dirty="0" err="1"/>
              <a:t>Gsaturées</a:t>
            </a:r>
            <a:r>
              <a:rPr lang="fr-FR" dirty="0"/>
              <a:t> &lt; graisses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22</a:t>
            </a:fld>
            <a:endParaRPr lang="fr-FR"/>
          </a:p>
        </p:txBody>
      </p:sp>
    </p:spTree>
    <p:extLst>
      <p:ext uri="{BB962C8B-B14F-4D97-AF65-F5344CB8AC3E}">
        <p14:creationId xmlns:p14="http://schemas.microsoft.com/office/powerpoint/2010/main" val="3603444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Répartition bcp plus homogène des glucides : aucun </a:t>
            </a:r>
            <a:r>
              <a:rPr lang="fr-FR" dirty="0" err="1"/>
              <a:t>outliers</a:t>
            </a:r>
            <a:r>
              <a:rPr lang="fr-FR" dirty="0"/>
              <a:t> sur le </a:t>
            </a:r>
            <a:r>
              <a:rPr lang="fr-FR" dirty="0" err="1"/>
              <a:t>boxplot</a:t>
            </a:r>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23</a:t>
            </a:fld>
            <a:endParaRPr lang="fr-FR"/>
          </a:p>
        </p:txBody>
      </p:sp>
    </p:spTree>
    <p:extLst>
      <p:ext uri="{BB962C8B-B14F-4D97-AF65-F5344CB8AC3E}">
        <p14:creationId xmlns:p14="http://schemas.microsoft.com/office/powerpoint/2010/main" val="1250236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Enormément de d’articles avec de faibles valeurs en fibres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24</a:t>
            </a:fld>
            <a:endParaRPr lang="fr-FR"/>
          </a:p>
        </p:txBody>
      </p:sp>
    </p:spTree>
    <p:extLst>
      <p:ext uri="{BB962C8B-B14F-4D97-AF65-F5344CB8AC3E}">
        <p14:creationId xmlns:p14="http://schemas.microsoft.com/office/powerpoint/2010/main" val="221177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Ressemble à la distribution des fibres mais plus modérément. Beaucoup d’</a:t>
            </a:r>
            <a:r>
              <a:rPr lang="fr-FR" dirty="0" err="1"/>
              <a:t>outliers</a:t>
            </a:r>
            <a:r>
              <a:rPr lang="fr-FR" dirty="0"/>
              <a:t> mais peu l’écart interquartile est plus grand.</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25</a:t>
            </a:fld>
            <a:endParaRPr lang="fr-FR"/>
          </a:p>
        </p:txBody>
      </p:sp>
    </p:spTree>
    <p:extLst>
      <p:ext uri="{BB962C8B-B14F-4D97-AF65-F5344CB8AC3E}">
        <p14:creationId xmlns:p14="http://schemas.microsoft.com/office/powerpoint/2010/main" val="134559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d’article sans nutri-score à montrer.</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a:t>
            </a:fld>
            <a:endParaRPr lang="fr-FR"/>
          </a:p>
        </p:txBody>
      </p:sp>
    </p:spTree>
    <p:extLst>
      <p:ext uri="{BB962C8B-B14F-4D97-AF65-F5344CB8AC3E}">
        <p14:creationId xmlns:p14="http://schemas.microsoft.com/office/powerpoint/2010/main" val="2499793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Enormément d’article avec peu de sel : Compréhensible </a:t>
            </a:r>
            <a:r>
              <a:rPr lang="fr-FR" dirty="0" err="1"/>
              <a:t>étatn</a:t>
            </a:r>
            <a:r>
              <a:rPr lang="fr-FR" dirty="0"/>
              <a:t> donné que on ne mets jamais beaucoup de sel dans un aliments</a:t>
            </a:r>
            <a:br>
              <a:rPr lang="fr-FR" dirty="0"/>
            </a:br>
            <a:r>
              <a:rPr lang="fr-FR" dirty="0" err="1"/>
              <a:t>Excepetions</a:t>
            </a:r>
            <a:r>
              <a:rPr lang="fr-FR" dirty="0"/>
              <a:t> d’aliments très salés : chips, sel de table …</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26</a:t>
            </a:fld>
            <a:endParaRPr lang="fr-FR"/>
          </a:p>
        </p:txBody>
      </p:sp>
    </p:spTree>
    <p:extLst>
      <p:ext uri="{BB962C8B-B14F-4D97-AF65-F5344CB8AC3E}">
        <p14:creationId xmlns:p14="http://schemas.microsoft.com/office/powerpoint/2010/main" val="40625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Peu d’aliments très malsains mais sinon la répartition n’es </a:t>
            </a:r>
            <a:r>
              <a:rPr lang="fr-FR" dirty="0" err="1"/>
              <a:t>tpas</a:t>
            </a:r>
            <a:r>
              <a:rPr lang="fr-FR" dirty="0"/>
              <a:t> en faveur des aliments sains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28</a:t>
            </a:fld>
            <a:endParaRPr lang="fr-FR"/>
          </a:p>
        </p:txBody>
      </p:sp>
    </p:spTree>
    <p:extLst>
      <p:ext uri="{BB962C8B-B14F-4D97-AF65-F5344CB8AC3E}">
        <p14:creationId xmlns:p14="http://schemas.microsoft.com/office/powerpoint/2010/main" val="347795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Bisectrice</a:t>
            </a:r>
            <a:r>
              <a:rPr lang="fr-FR" dirty="0"/>
              <a:t> très marqué du a sucre &lt; glucides</a:t>
            </a:r>
          </a:p>
          <a:p>
            <a:r>
              <a:rPr lang="fr-FR" dirty="0"/>
              <a:t>Pour un fort taux de glucides on  a majoritairement soit bcp de sucre soit très peu de sucre (féculents =/= sucreries)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30</a:t>
            </a:fld>
            <a:endParaRPr lang="fr-FR"/>
          </a:p>
        </p:txBody>
      </p:sp>
    </p:spTree>
    <p:extLst>
      <p:ext uri="{BB962C8B-B14F-4D97-AF65-F5344CB8AC3E}">
        <p14:creationId xmlns:p14="http://schemas.microsoft.com/office/powerpoint/2010/main" val="3139522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Même </a:t>
            </a:r>
            <a:r>
              <a:rPr lang="fr-FR" dirty="0" err="1"/>
              <a:t>bisectrice</a:t>
            </a:r>
            <a:r>
              <a:rPr lang="fr-FR" dirty="0"/>
              <a:t> que avec le sucre pour la même raison</a:t>
            </a:r>
            <a:br>
              <a:rPr lang="fr-FR" dirty="0"/>
            </a:br>
            <a:r>
              <a:rPr lang="fr-FR" dirty="0"/>
              <a:t>Bcp d’aliments ne dépassent pas 60g de graisses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31</a:t>
            </a:fld>
            <a:endParaRPr lang="fr-FR"/>
          </a:p>
        </p:txBody>
      </p:sp>
    </p:spTree>
    <p:extLst>
      <p:ext uri="{BB962C8B-B14F-4D97-AF65-F5344CB8AC3E}">
        <p14:creationId xmlns:p14="http://schemas.microsoft.com/office/powerpoint/2010/main" val="26975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graisses saturées influe facilement sur le nutri-score</a:t>
            </a:r>
            <a:br>
              <a:rPr lang="fr-FR" dirty="0"/>
            </a:br>
            <a:r>
              <a:rPr lang="fr-FR" dirty="0"/>
              <a:t>Peu de produit avec un </a:t>
            </a:r>
            <a:r>
              <a:rPr lang="fr-FR" dirty="0" err="1"/>
              <a:t>nutriscore</a:t>
            </a:r>
            <a:r>
              <a:rPr lang="fr-FR" dirty="0"/>
              <a:t> faible et &gt;20g de graisse saturées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32</a:t>
            </a:fld>
            <a:endParaRPr lang="fr-FR"/>
          </a:p>
        </p:txBody>
      </p:sp>
    </p:spTree>
    <p:extLst>
      <p:ext uri="{BB962C8B-B14F-4D97-AF65-F5344CB8AC3E}">
        <p14:creationId xmlns:p14="http://schemas.microsoft.com/office/powerpoint/2010/main" val="3163251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sucre influe peu sur le nutri-score. Est-ce un problème de calcul du </a:t>
            </a:r>
            <a:r>
              <a:rPr lang="fr-FR" dirty="0" err="1"/>
              <a:t>nutriscore</a:t>
            </a:r>
            <a:r>
              <a:rPr lang="fr-FR" dirty="0"/>
              <a:t> ? En effet le sucre est régulièrement mis en garde par des études de santé ou des associations de consommateurs</a:t>
            </a:r>
          </a:p>
          <a:p>
            <a:r>
              <a:rPr lang="fr-FR" dirty="0"/>
              <a:t>OMS : épidémie de diabète par ex :</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33</a:t>
            </a:fld>
            <a:endParaRPr lang="fr-FR"/>
          </a:p>
        </p:txBody>
      </p:sp>
    </p:spTree>
    <p:extLst>
      <p:ext uri="{BB962C8B-B14F-4D97-AF65-F5344CB8AC3E}">
        <p14:creationId xmlns:p14="http://schemas.microsoft.com/office/powerpoint/2010/main" val="238340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fibres on l’ai d’ »influer positivement sur le </a:t>
            </a:r>
            <a:r>
              <a:rPr lang="fr-FR" dirty="0" err="1"/>
              <a:t>nutriscore</a:t>
            </a:r>
            <a:endParaRPr lang="fr-FR" dirty="0"/>
          </a:p>
          <a:p>
            <a:r>
              <a:rPr lang="fr-FR" dirty="0"/>
              <a:t>Les aliments avec beaucoup de fibres on un </a:t>
            </a:r>
            <a:r>
              <a:rPr lang="fr-FR" dirty="0" err="1"/>
              <a:t>nutriscore</a:t>
            </a:r>
            <a:r>
              <a:rPr lang="fr-FR" dirty="0"/>
              <a:t> &lt;15</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34</a:t>
            </a:fld>
            <a:endParaRPr lang="fr-FR"/>
          </a:p>
        </p:txBody>
      </p:sp>
    </p:spTree>
    <p:extLst>
      <p:ext uri="{BB962C8B-B14F-4D97-AF65-F5344CB8AC3E}">
        <p14:creationId xmlns:p14="http://schemas.microsoft.com/office/powerpoint/2010/main" val="1154248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protéines influents positivement sur le </a:t>
            </a:r>
            <a:r>
              <a:rPr lang="fr-FR" dirty="0" err="1"/>
              <a:t>nutriscore</a:t>
            </a:r>
            <a:r>
              <a:rPr lang="fr-FR" dirty="0"/>
              <a:t> mais moi fortement que le </a:t>
            </a:r>
            <a:r>
              <a:rPr lang="fr-FR" dirty="0" err="1"/>
              <a:t>sfibre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35</a:t>
            </a:fld>
            <a:endParaRPr lang="fr-FR"/>
          </a:p>
        </p:txBody>
      </p:sp>
    </p:spTree>
    <p:extLst>
      <p:ext uri="{BB962C8B-B14F-4D97-AF65-F5344CB8AC3E}">
        <p14:creationId xmlns:p14="http://schemas.microsoft.com/office/powerpoint/2010/main" val="1392932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Sucres </a:t>
            </a:r>
            <a:r>
              <a:rPr lang="fr-FR" dirty="0" err="1"/>
              <a:t>energétique</a:t>
            </a:r>
            <a:r>
              <a:rPr lang="fr-FR" dirty="0"/>
              <a:t> mais a 100g est moins énergétique que les graisses (composant le plus </a:t>
            </a:r>
            <a:r>
              <a:rPr lang="fr-FR" dirty="0" err="1"/>
              <a:t>energetique</a:t>
            </a:r>
            <a:r>
              <a:rPr lang="fr-FR" dirty="0"/>
              <a:t>)</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37</a:t>
            </a:fld>
            <a:endParaRPr lang="fr-FR"/>
          </a:p>
        </p:txBody>
      </p:sp>
    </p:spTree>
    <p:extLst>
      <p:ext uri="{BB962C8B-B14F-4D97-AF65-F5344CB8AC3E}">
        <p14:creationId xmlns:p14="http://schemas.microsoft.com/office/powerpoint/2010/main" val="828021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 </a:t>
            </a:r>
            <a:r>
              <a:rPr lang="fr-FR" dirty="0" err="1"/>
              <a:t>composatnes</a:t>
            </a:r>
            <a:r>
              <a:rPr lang="fr-FR" dirty="0"/>
              <a:t> facilites également la présentation des cercles de corrélations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41</a:t>
            </a:fld>
            <a:endParaRPr lang="fr-FR"/>
          </a:p>
        </p:txBody>
      </p:sp>
    </p:spTree>
    <p:extLst>
      <p:ext uri="{BB962C8B-B14F-4D97-AF65-F5344CB8AC3E}">
        <p14:creationId xmlns:p14="http://schemas.microsoft.com/office/powerpoint/2010/main" val="349715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pourcentage correspond au taux de remplissage du </a:t>
            </a:r>
            <a:r>
              <a:rPr lang="fr-FR" dirty="0" err="1"/>
              <a:t>DataFrame</a:t>
            </a:r>
            <a:r>
              <a:rPr lang="fr-FR" dirty="0"/>
              <a:t> après le traitement de la case supérieure.</a:t>
            </a:r>
          </a:p>
          <a:p>
            <a:r>
              <a:rPr lang="fr-FR" dirty="0"/>
              <a:t>Les dimensions correspondent au dimension après le traitement de la case correspondante</a:t>
            </a:r>
            <a:br>
              <a:rPr lang="fr-FR" dirty="0"/>
            </a:br>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5</a:t>
            </a:fld>
            <a:endParaRPr lang="fr-FR"/>
          </a:p>
        </p:txBody>
      </p:sp>
    </p:spTree>
    <p:extLst>
      <p:ext uri="{BB962C8B-B14F-4D97-AF65-F5344CB8AC3E}">
        <p14:creationId xmlns:p14="http://schemas.microsoft.com/office/powerpoint/2010/main" val="254191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Vu de la projection des composants en 4D, </a:t>
            </a:r>
            <a:r>
              <a:rPr lang="fr-FR" dirty="0" err="1"/>
              <a:t>pojeté</a:t>
            </a:r>
            <a:r>
              <a:rPr lang="fr-FR" dirty="0"/>
              <a:t> suivant les différents plan</a:t>
            </a:r>
          </a:p>
          <a:p>
            <a:r>
              <a:rPr lang="fr-FR" dirty="0"/>
              <a:t>Les répartitions sur les dimension 2-3-4 s’approche d’une distribution normale (ce n’est pas le cas sur la dimension 1) </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43</a:t>
            </a:fld>
            <a:endParaRPr lang="fr-FR"/>
          </a:p>
        </p:txBody>
      </p:sp>
    </p:spTree>
    <p:extLst>
      <p:ext uri="{BB962C8B-B14F-4D97-AF65-F5344CB8AC3E}">
        <p14:creationId xmlns:p14="http://schemas.microsoft.com/office/powerpoint/2010/main" val="858463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Matrice de corrélation (de projection de E9 -&gt; E4)</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44</a:t>
            </a:fld>
            <a:endParaRPr lang="fr-FR"/>
          </a:p>
        </p:txBody>
      </p:sp>
    </p:spTree>
    <p:extLst>
      <p:ext uri="{BB962C8B-B14F-4D97-AF65-F5344CB8AC3E}">
        <p14:creationId xmlns:p14="http://schemas.microsoft.com/office/powerpoint/2010/main" val="1892386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valeur est de 0 car elle est plus petite que ce que un ordinateur 64bits est capable de calculer. De toute Evidence elle ne peut être mathématiquement égale à 0. Cela nous permet de rejeter </a:t>
            </a:r>
            <a:r>
              <a:rPr lang="fr-FR" dirty="0" err="1"/>
              <a:t>imédiatemetn</a:t>
            </a:r>
            <a:r>
              <a:rPr lang="fr-FR" dirty="0"/>
              <a:t> l’</a:t>
            </a:r>
            <a:r>
              <a:rPr lang="fr-FR" dirty="0" err="1"/>
              <a:t>hypoithese</a:t>
            </a:r>
            <a:r>
              <a:rPr lang="fr-FR" dirty="0"/>
              <a:t> </a:t>
            </a:r>
            <a:r>
              <a:rPr lang="fr-FR" dirty="0" err="1"/>
              <a:t>nulmle</a:t>
            </a:r>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46</a:t>
            </a:fld>
            <a:endParaRPr lang="fr-FR"/>
          </a:p>
        </p:txBody>
      </p:sp>
    </p:spTree>
    <p:extLst>
      <p:ext uri="{BB962C8B-B14F-4D97-AF65-F5344CB8AC3E}">
        <p14:creationId xmlns:p14="http://schemas.microsoft.com/office/powerpoint/2010/main" val="2793088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on obtiens une P-valeur calculable par un ordinateur 64bits. Toujours inferieur au seuil</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48</a:t>
            </a:fld>
            <a:endParaRPr lang="fr-FR"/>
          </a:p>
        </p:txBody>
      </p:sp>
    </p:spTree>
    <p:extLst>
      <p:ext uri="{BB962C8B-B14F-4D97-AF65-F5344CB8AC3E}">
        <p14:creationId xmlns:p14="http://schemas.microsoft.com/office/powerpoint/2010/main" val="430356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 a deux les p-adj ne sont pas aussi faible que quand on la calcule par 4</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49</a:t>
            </a:fld>
            <a:endParaRPr lang="fr-FR"/>
          </a:p>
        </p:txBody>
      </p:sp>
    </p:spTree>
    <p:extLst>
      <p:ext uri="{BB962C8B-B14F-4D97-AF65-F5344CB8AC3E}">
        <p14:creationId xmlns:p14="http://schemas.microsoft.com/office/powerpoint/2010/main" val="16729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voit sur les </a:t>
            </a:r>
            <a:r>
              <a:rPr lang="fr-FR" dirty="0" err="1"/>
              <a:t>qqplot</a:t>
            </a:r>
            <a:r>
              <a:rPr lang="fr-FR" dirty="0"/>
              <a:t> que les résidus s’écarte de la </a:t>
            </a:r>
            <a:r>
              <a:rPr lang="fr-FR" dirty="0" err="1"/>
              <a:t>bisectrices</a:t>
            </a:r>
            <a:r>
              <a:rPr lang="fr-FR" dirty="0"/>
              <a:t> au début et a la fin de la </a:t>
            </a:r>
            <a:r>
              <a:rPr lang="fr-FR" dirty="0" err="1"/>
              <a:t>distrivution</a:t>
            </a:r>
            <a:br>
              <a:rPr lang="fr-FR" dirty="0"/>
            </a:br>
            <a:r>
              <a:rPr lang="fr-FR" dirty="0"/>
              <a:t>On </a:t>
            </a:r>
            <a:r>
              <a:rPr lang="fr-FR" dirty="0" err="1"/>
              <a:t>voi</a:t>
            </a:r>
            <a:r>
              <a:rPr lang="fr-FR" dirty="0"/>
              <a:t> clairement que la </a:t>
            </a:r>
            <a:r>
              <a:rPr lang="fr-FR" dirty="0" err="1"/>
              <a:t>distrivution</a:t>
            </a:r>
            <a:r>
              <a:rPr lang="fr-FR" dirty="0"/>
              <a:t> a droite n’est pas </a:t>
            </a:r>
            <a:r>
              <a:rPr lang="fr-FR" dirty="0" err="1"/>
              <a:t>normalenotament</a:t>
            </a:r>
            <a:r>
              <a:rPr lang="fr-FR" dirty="0"/>
              <a:t> a cause des faibles valeurs et des grandes (pas d’étalement </a:t>
            </a:r>
            <a:r>
              <a:rPr lang="fr-FR" dirty="0" err="1"/>
              <a:t>progresif</a:t>
            </a:r>
            <a:r>
              <a:rPr lang="fr-FR" dirty="0"/>
              <a:t> a la fin, ni au début)</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50</a:t>
            </a:fld>
            <a:endParaRPr lang="fr-FR"/>
          </a:p>
        </p:txBody>
      </p:sp>
    </p:spTree>
    <p:extLst>
      <p:ext uri="{BB962C8B-B14F-4D97-AF65-F5344CB8AC3E}">
        <p14:creationId xmlns:p14="http://schemas.microsoft.com/office/powerpoint/2010/main" val="1681345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additifs et les </a:t>
            </a:r>
            <a:r>
              <a:rPr lang="fr-FR" dirty="0" err="1"/>
              <a:t>ingredients</a:t>
            </a:r>
            <a:r>
              <a:rPr lang="fr-FR" dirty="0"/>
              <a:t> a base d’huile de palm seront présenté a l’utilisateur car ils sont très controversé.</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53</a:t>
            </a:fld>
            <a:endParaRPr lang="fr-FR"/>
          </a:p>
        </p:txBody>
      </p:sp>
    </p:spTree>
    <p:extLst>
      <p:ext uri="{BB962C8B-B14F-4D97-AF65-F5344CB8AC3E}">
        <p14:creationId xmlns:p14="http://schemas.microsoft.com/office/powerpoint/2010/main" val="165896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doublons étant en très faible nombre (moins de 5) on les supprimera tout simplement.</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6</a:t>
            </a:fld>
            <a:endParaRPr lang="fr-FR"/>
          </a:p>
        </p:txBody>
      </p:sp>
    </p:spTree>
    <p:extLst>
      <p:ext uri="{BB962C8B-B14F-4D97-AF65-F5344CB8AC3E}">
        <p14:creationId xmlns:p14="http://schemas.microsoft.com/office/powerpoint/2010/main" val="1694423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opération n’est pas réalisé dans le sens inverse, étant donné qu’on n’a déjà supprimé un certain nombre d’</a:t>
            </a:r>
            <a:r>
              <a:rPr lang="fr-FR" dirty="0" err="1"/>
              <a:t>ingredients</a:t>
            </a:r>
            <a:r>
              <a:rPr lang="fr-FR" dirty="0"/>
              <a:t>, vitamines, sels minéraux, et eau (surtout l’eau : qui peut représenter une grosse partie d’un produit)</a:t>
            </a:r>
            <a:br>
              <a:rPr lang="fr-FR" dirty="0"/>
            </a:br>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7</a:t>
            </a:fld>
            <a:endParaRPr lang="fr-FR"/>
          </a:p>
        </p:txBody>
      </p:sp>
    </p:spTree>
    <p:extLst>
      <p:ext uri="{BB962C8B-B14F-4D97-AF65-F5344CB8AC3E}">
        <p14:creationId xmlns:p14="http://schemas.microsoft.com/office/powerpoint/2010/main" val="142963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Protéines = 712 valeurs manquantes</a:t>
            </a:r>
          </a:p>
          <a:p>
            <a:r>
              <a:rPr lang="fr-FR" dirty="0" err="1"/>
              <a:t>Fiber</a:t>
            </a:r>
            <a:r>
              <a:rPr lang="fr-FR" dirty="0"/>
              <a:t> = 19 297 valeurs manquantes</a:t>
            </a:r>
          </a:p>
          <a:p>
            <a:r>
              <a:rPr lang="fr-FR" dirty="0"/>
              <a:t>Salt = 2457 valeurs manquantes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8</a:t>
            </a:fld>
            <a:endParaRPr lang="fr-FR"/>
          </a:p>
        </p:txBody>
      </p:sp>
    </p:spTree>
    <p:extLst>
      <p:ext uri="{BB962C8B-B14F-4D97-AF65-F5344CB8AC3E}">
        <p14:creationId xmlns:p14="http://schemas.microsoft.com/office/powerpoint/2010/main" val="1041241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Palm </a:t>
            </a:r>
            <a:r>
              <a:rPr lang="fr-FR" dirty="0" err="1"/>
              <a:t>oil</a:t>
            </a:r>
            <a:r>
              <a:rPr lang="fr-FR" dirty="0"/>
              <a:t> = 20 283 valeurs manquantes</a:t>
            </a:r>
          </a:p>
          <a:p>
            <a:r>
              <a:rPr lang="fr-FR" dirty="0"/>
              <a:t>Additives = 20 227 valeurs manquantes</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9</a:t>
            </a:fld>
            <a:endParaRPr lang="fr-FR"/>
          </a:p>
        </p:txBody>
      </p:sp>
    </p:spTree>
    <p:extLst>
      <p:ext uri="{BB962C8B-B14F-4D97-AF65-F5344CB8AC3E}">
        <p14:creationId xmlns:p14="http://schemas.microsoft.com/office/powerpoint/2010/main" val="56652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Forte corrélation entre les graisses (et saturées) </a:t>
            </a:r>
            <a:r>
              <a:rPr lang="fr-FR" dirty="0" err="1"/>
              <a:t>l’energie</a:t>
            </a:r>
            <a:r>
              <a:rPr lang="fr-FR" dirty="0"/>
              <a:t> et le </a:t>
            </a:r>
            <a:r>
              <a:rPr lang="fr-FR" dirty="0" err="1"/>
              <a:t>nutriscore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11</a:t>
            </a:fld>
            <a:endParaRPr lang="fr-FR"/>
          </a:p>
        </p:txBody>
      </p:sp>
    </p:spTree>
    <p:extLst>
      <p:ext uri="{BB962C8B-B14F-4D97-AF65-F5344CB8AC3E}">
        <p14:creationId xmlns:p14="http://schemas.microsoft.com/office/powerpoint/2010/main" val="304967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KNNImputer</a:t>
            </a:r>
            <a:r>
              <a:rPr lang="fr-FR" dirty="0"/>
              <a:t> : </a:t>
            </a:r>
            <a:r>
              <a:rPr lang="fr-FR" dirty="0" err="1"/>
              <a:t>n_neighbor</a:t>
            </a:r>
            <a:r>
              <a:rPr lang="fr-FR" dirty="0"/>
              <a:t> = 150</a:t>
            </a:r>
          </a:p>
        </p:txBody>
      </p:sp>
      <p:sp>
        <p:nvSpPr>
          <p:cNvPr id="4" name="Espace réservé du numéro de diapositive 3"/>
          <p:cNvSpPr>
            <a:spLocks noGrp="1"/>
          </p:cNvSpPr>
          <p:nvPr>
            <p:ph type="sldNum" sz="quarter" idx="5"/>
          </p:nvPr>
        </p:nvSpPr>
        <p:spPr/>
        <p:txBody>
          <a:bodyPr/>
          <a:lstStyle/>
          <a:p>
            <a:fld id="{794A2BDB-62A3-480F-AA6D-B181E0ABA5F7}" type="slidenum">
              <a:rPr lang="fr-FR" smtClean="0"/>
              <a:t>12</a:t>
            </a:fld>
            <a:endParaRPr lang="fr-FR"/>
          </a:p>
        </p:txBody>
      </p:sp>
    </p:spTree>
    <p:extLst>
      <p:ext uri="{BB962C8B-B14F-4D97-AF65-F5344CB8AC3E}">
        <p14:creationId xmlns:p14="http://schemas.microsoft.com/office/powerpoint/2010/main" val="315509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A15E36-069E-D9C3-D077-7A746D3C9FC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BDF8EE-8AF8-2C05-26BC-5ABF39D60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63F2CAC-4153-AB68-4E3F-0597D6E2D039}"/>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5" name="Espace réservé du pied de page 4">
            <a:extLst>
              <a:ext uri="{FF2B5EF4-FFF2-40B4-BE49-F238E27FC236}">
                <a16:creationId xmlns:a16="http://schemas.microsoft.com/office/drawing/2014/main" id="{4982B67A-8AC1-36A2-4D5F-62EB942CA2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057DEC-2C75-5C54-4E8A-C192A30AF5BB}"/>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318903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595F8-ACD2-727F-67C1-9B39E9EAC7F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94D6198-B9F0-B569-5A76-A1D1E5F348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717CFE-556B-C5D2-AD96-37AE24C396A1}"/>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5" name="Espace réservé du pied de page 4">
            <a:extLst>
              <a:ext uri="{FF2B5EF4-FFF2-40B4-BE49-F238E27FC236}">
                <a16:creationId xmlns:a16="http://schemas.microsoft.com/office/drawing/2014/main" id="{B85066B0-96B0-0EBA-55DB-E4E6225C9D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3AACBD-19DB-2E0A-0B52-40DBF5397261}"/>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375684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366B9A8-12B4-3645-29FD-B84AC809725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C102BB-6766-B597-E8B3-E8FB4F8157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ABB947-5FB3-573E-A401-D1995993AE44}"/>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5" name="Espace réservé du pied de page 4">
            <a:extLst>
              <a:ext uri="{FF2B5EF4-FFF2-40B4-BE49-F238E27FC236}">
                <a16:creationId xmlns:a16="http://schemas.microsoft.com/office/drawing/2014/main" id="{0226E428-047F-52D3-8923-B9369A649A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3E7C29-D15C-CA5E-2290-91E7148BC732}"/>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421552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C2244-5D6A-42A1-B955-45917799C48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FBBC3A-67D7-0185-F531-C5789317B9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C9BE8C-7381-2831-1BAE-1D167F3CCF2C}"/>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5" name="Espace réservé du pied de page 4">
            <a:extLst>
              <a:ext uri="{FF2B5EF4-FFF2-40B4-BE49-F238E27FC236}">
                <a16:creationId xmlns:a16="http://schemas.microsoft.com/office/drawing/2014/main" id="{CA48EE8B-9565-A027-DC26-D14152531D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4ABE4E-1855-2D46-94AD-93BB318ACDB5}"/>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138447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E3F3CA-4438-782B-7ED9-D15D9BFE547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8F9EBE9-5C8C-5E71-869D-89D53E8F2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00D60E3-EC8B-F024-7899-24A0AA55EDF7}"/>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5" name="Espace réservé du pied de page 4">
            <a:extLst>
              <a:ext uri="{FF2B5EF4-FFF2-40B4-BE49-F238E27FC236}">
                <a16:creationId xmlns:a16="http://schemas.microsoft.com/office/drawing/2014/main" id="{90EE9E82-117D-A747-9F3E-C310EEC86A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8B3D04-8045-B57D-9DD8-8DC738F0B406}"/>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17196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A12AC-CBE3-02D8-95E4-DF22CE5F9C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17921FB-EAF4-CD35-31CA-0C170F7EEB5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0F9312E-307C-CC26-E938-243FD111744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16794E1-933B-5427-4D2E-C41C1B77BA6C}"/>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6" name="Espace réservé du pied de page 5">
            <a:extLst>
              <a:ext uri="{FF2B5EF4-FFF2-40B4-BE49-F238E27FC236}">
                <a16:creationId xmlns:a16="http://schemas.microsoft.com/office/drawing/2014/main" id="{3F58249F-939A-175B-1AB0-CDD87F4DAC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32079D-EC40-CFAF-DB4B-4A72DA3A3C88}"/>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231995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6D2CA8-5E41-55F2-D528-037CA6A1672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7316071-3894-0EA2-F77F-3BC0EA626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36F3FD6-1F98-56FE-344F-3C35A4AA159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994FC5-7953-22F0-FDC9-5CB1F2783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65D3ED0-CAE9-D5FC-81E6-12163D8CA3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29602DB-FFF9-F9C1-DEA2-174BD1BC1948}"/>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8" name="Espace réservé du pied de page 7">
            <a:extLst>
              <a:ext uri="{FF2B5EF4-FFF2-40B4-BE49-F238E27FC236}">
                <a16:creationId xmlns:a16="http://schemas.microsoft.com/office/drawing/2014/main" id="{BCCD1B43-1B1F-2BD3-0F2F-C70FD73504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3E14D27-D613-BD7C-36E0-DA22F413F8B2}"/>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92915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A3D29-7F14-884B-0706-8BB33E527AC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4FA7D0F-021A-D4FB-06FB-4DED5169AB66}"/>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4" name="Espace réservé du pied de page 3">
            <a:extLst>
              <a:ext uri="{FF2B5EF4-FFF2-40B4-BE49-F238E27FC236}">
                <a16:creationId xmlns:a16="http://schemas.microsoft.com/office/drawing/2014/main" id="{76C0E444-1340-05A6-68C2-7CC7E8A4BB6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AA565A-A2B7-2E00-F5EB-2858FBC56D2A}"/>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172098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371DA78-3550-C6EE-71AB-B6B4E074D1F7}"/>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3" name="Espace réservé du pied de page 2">
            <a:extLst>
              <a:ext uri="{FF2B5EF4-FFF2-40B4-BE49-F238E27FC236}">
                <a16:creationId xmlns:a16="http://schemas.microsoft.com/office/drawing/2014/main" id="{F2545475-1422-0E5F-1749-9C547388A7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C4B0AB0-1D8A-51B1-B85E-C34C6F73E8A3}"/>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41667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D9EEB-7263-0A3F-C718-0E29251EE0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851E33F-A030-4815-6AFC-655A77A56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12DF9CF-0796-56C0-26BC-C675EC9BB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413C0D1-920B-386E-03CB-7A413E3BD9CF}"/>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6" name="Espace réservé du pied de page 5">
            <a:extLst>
              <a:ext uri="{FF2B5EF4-FFF2-40B4-BE49-F238E27FC236}">
                <a16:creationId xmlns:a16="http://schemas.microsoft.com/office/drawing/2014/main" id="{936714D6-C286-BBF0-861E-651451A7E95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EF7AF7-375D-7C13-DF02-1F5FB23AF087}"/>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411927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E296F-B491-2DB0-E261-84D3C211D4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2AE53A3-EAB7-7B29-CF53-09147093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7E89CC-96E6-0FA3-0AD9-57B89ED72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CE8448-A15E-9F4B-3B50-01AC33D10B66}"/>
              </a:ext>
            </a:extLst>
          </p:cNvPr>
          <p:cNvSpPr>
            <a:spLocks noGrp="1"/>
          </p:cNvSpPr>
          <p:nvPr>
            <p:ph type="dt" sz="half" idx="10"/>
          </p:nvPr>
        </p:nvSpPr>
        <p:spPr/>
        <p:txBody>
          <a:bodyPr/>
          <a:lstStyle/>
          <a:p>
            <a:fld id="{7C022353-43F0-4F06-A529-21CE6979CA68}" type="datetimeFigureOut">
              <a:rPr lang="fr-FR" smtClean="0"/>
              <a:t>06/07/2022</a:t>
            </a:fld>
            <a:endParaRPr lang="fr-FR"/>
          </a:p>
        </p:txBody>
      </p:sp>
      <p:sp>
        <p:nvSpPr>
          <p:cNvPr id="6" name="Espace réservé du pied de page 5">
            <a:extLst>
              <a:ext uri="{FF2B5EF4-FFF2-40B4-BE49-F238E27FC236}">
                <a16:creationId xmlns:a16="http://schemas.microsoft.com/office/drawing/2014/main" id="{D5FBA46B-B073-7207-E268-EE82D32733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B28367-47AC-3B59-A4E3-3EC20F5963C4}"/>
              </a:ext>
            </a:extLst>
          </p:cNvPr>
          <p:cNvSpPr>
            <a:spLocks noGrp="1"/>
          </p:cNvSpPr>
          <p:nvPr>
            <p:ph type="sldNum" sz="quarter" idx="12"/>
          </p:nvPr>
        </p:nvSpPr>
        <p:spPr/>
        <p:txBody>
          <a:bodyPr/>
          <a:lstStyle/>
          <a:p>
            <a:fld id="{EBD355DB-7F11-4594-AF1D-8B673FD04293}" type="slidenum">
              <a:rPr lang="fr-FR" smtClean="0"/>
              <a:t>‹N°›</a:t>
            </a:fld>
            <a:endParaRPr lang="fr-FR"/>
          </a:p>
        </p:txBody>
      </p:sp>
    </p:spTree>
    <p:extLst>
      <p:ext uri="{BB962C8B-B14F-4D97-AF65-F5344CB8AC3E}">
        <p14:creationId xmlns:p14="http://schemas.microsoft.com/office/powerpoint/2010/main" val="247669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27A502C-F7AE-D82B-897D-47DE188C4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90C8C26-9E6E-25DC-B520-9D9DF8560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8A460-12EF-8EDC-9B5F-0FF5F285B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22353-43F0-4F06-A529-21CE6979CA68}" type="datetimeFigureOut">
              <a:rPr lang="fr-FR" smtClean="0"/>
              <a:t>06/07/2022</a:t>
            </a:fld>
            <a:endParaRPr lang="fr-FR"/>
          </a:p>
        </p:txBody>
      </p:sp>
      <p:sp>
        <p:nvSpPr>
          <p:cNvPr id="5" name="Espace réservé du pied de page 4">
            <a:extLst>
              <a:ext uri="{FF2B5EF4-FFF2-40B4-BE49-F238E27FC236}">
                <a16:creationId xmlns:a16="http://schemas.microsoft.com/office/drawing/2014/main" id="{C6A265DB-FD3A-2925-16EF-CB4C5EEA0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A7976FF-EB94-FD9A-6229-9FE3CB99D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355DB-7F11-4594-AF1D-8B673FD04293}" type="slidenum">
              <a:rPr lang="fr-FR" smtClean="0"/>
              <a:t>‹N°›</a:t>
            </a:fld>
            <a:endParaRPr lang="fr-FR"/>
          </a:p>
        </p:txBody>
      </p:sp>
    </p:spTree>
    <p:extLst>
      <p:ext uri="{BB962C8B-B14F-4D97-AF65-F5344CB8AC3E}">
        <p14:creationId xmlns:p14="http://schemas.microsoft.com/office/powerpoint/2010/main" val="290511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8" y="112235"/>
            <a:ext cx="11648622" cy="769441"/>
          </a:xfrm>
          <a:prstGeom prst="rect">
            <a:avLst/>
          </a:prstGeom>
          <a:noFill/>
        </p:spPr>
        <p:txBody>
          <a:bodyPr wrap="square" rtlCol="0">
            <a:spAutoFit/>
          </a:bodyPr>
          <a:lstStyle/>
          <a:p>
            <a:pPr algn="ctr"/>
            <a:r>
              <a:rPr lang="fr-FR" sz="4400" b="1" dirty="0">
                <a:solidFill>
                  <a:schemeClr val="bg1"/>
                </a:solidFill>
              </a:rPr>
              <a:t>Analyse de données de santé publique</a:t>
            </a:r>
          </a:p>
        </p:txBody>
      </p:sp>
      <p:pic>
        <p:nvPicPr>
          <p:cNvPr id="5" name="Image 4">
            <a:extLst>
              <a:ext uri="{FF2B5EF4-FFF2-40B4-BE49-F238E27FC236}">
                <a16:creationId xmlns:a16="http://schemas.microsoft.com/office/drawing/2014/main" id="{E68ED804-FC72-8E5D-8B68-636BB8F717E5}"/>
              </a:ext>
            </a:extLst>
          </p:cNvPr>
          <p:cNvPicPr>
            <a:picLocks noChangeAspect="1"/>
          </p:cNvPicPr>
          <p:nvPr/>
        </p:nvPicPr>
        <p:blipFill>
          <a:blip r:embed="rId2"/>
          <a:stretch>
            <a:fillRect/>
          </a:stretch>
        </p:blipFill>
        <p:spPr>
          <a:xfrm>
            <a:off x="2489395" y="2777895"/>
            <a:ext cx="4286680" cy="1712843"/>
          </a:xfrm>
          <a:prstGeom prst="rect">
            <a:avLst/>
          </a:prstGeom>
        </p:spPr>
      </p:pic>
      <p:pic>
        <p:nvPicPr>
          <p:cNvPr id="6" name="Picture 2" descr="Faire un don à Open Food Facts">
            <a:extLst>
              <a:ext uri="{FF2B5EF4-FFF2-40B4-BE49-F238E27FC236}">
                <a16:creationId xmlns:a16="http://schemas.microsoft.com/office/drawing/2014/main" id="{AF05AF1C-4922-9697-9CDC-2240FEE62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0" t="17737" r="7514" b="17308"/>
          <a:stretch/>
        </p:blipFill>
        <p:spPr bwMode="auto">
          <a:xfrm>
            <a:off x="7188007" y="2777895"/>
            <a:ext cx="2216052" cy="1712844"/>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869CB10-BB3E-5CD3-9E0B-9F48CDDD3897}"/>
              </a:ext>
            </a:extLst>
          </p:cNvPr>
          <p:cNvSpPr txBox="1"/>
          <p:nvPr/>
        </p:nvSpPr>
        <p:spPr>
          <a:xfrm>
            <a:off x="9051721" y="5587068"/>
            <a:ext cx="2516697" cy="646331"/>
          </a:xfrm>
          <a:prstGeom prst="rect">
            <a:avLst/>
          </a:prstGeom>
          <a:noFill/>
        </p:spPr>
        <p:txBody>
          <a:bodyPr wrap="square" rtlCol="0">
            <a:spAutoFit/>
          </a:bodyPr>
          <a:lstStyle/>
          <a:p>
            <a:r>
              <a:rPr lang="fr-FR" dirty="0"/>
              <a:t>Irénée JOSSE</a:t>
            </a:r>
          </a:p>
          <a:p>
            <a:r>
              <a:rPr lang="fr-FR" dirty="0"/>
              <a:t>Parcours Data </a:t>
            </a:r>
            <a:r>
              <a:rPr lang="fr-FR" dirty="0" err="1"/>
              <a:t>Scientist</a:t>
            </a:r>
            <a:endParaRPr lang="fr-FR" dirty="0"/>
          </a:p>
        </p:txBody>
      </p:sp>
      <p:pic>
        <p:nvPicPr>
          <p:cNvPr id="21506" name="Picture 2" descr="Travailler chez OpenClassrooms : Avis de salariés | Indeed.com">
            <a:extLst>
              <a:ext uri="{FF2B5EF4-FFF2-40B4-BE49-F238E27FC236}">
                <a16:creationId xmlns:a16="http://schemas.microsoft.com/office/drawing/2014/main" id="{D4100E39-F35D-009E-E1AD-DC131494A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646" y="5419695"/>
            <a:ext cx="981075"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37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63826" y="1232452"/>
            <a:ext cx="8719931" cy="769441"/>
          </a:xfrm>
          <a:prstGeom prst="rect">
            <a:avLst/>
          </a:prstGeom>
          <a:noFill/>
        </p:spPr>
        <p:txBody>
          <a:bodyPr wrap="square" rtlCol="0">
            <a:spAutoFit/>
          </a:bodyPr>
          <a:lstStyle/>
          <a:p>
            <a:r>
              <a:rPr lang="fr-FR" sz="4400" dirty="0"/>
              <a:t>Gestion des valeurs manquantes:</a:t>
            </a:r>
          </a:p>
        </p:txBody>
      </p:sp>
      <p:sp>
        <p:nvSpPr>
          <p:cNvPr id="7" name="Espace réservé du contenu 6">
            <a:extLst>
              <a:ext uri="{FF2B5EF4-FFF2-40B4-BE49-F238E27FC236}">
                <a16:creationId xmlns:a16="http://schemas.microsoft.com/office/drawing/2014/main" id="{FEF5323A-3276-E361-BEBF-61C29A6DA152}"/>
              </a:ext>
            </a:extLst>
          </p:cNvPr>
          <p:cNvSpPr>
            <a:spLocks noGrp="1"/>
          </p:cNvSpPr>
          <p:nvPr>
            <p:ph idx="1"/>
          </p:nvPr>
        </p:nvSpPr>
        <p:spPr>
          <a:xfrm>
            <a:off x="463826" y="2001893"/>
            <a:ext cx="10515600" cy="4351338"/>
          </a:xfrm>
        </p:spPr>
        <p:txBody>
          <a:bodyPr/>
          <a:lstStyle/>
          <a:p>
            <a:pPr marL="0" indent="0">
              <a:buNone/>
            </a:pPr>
            <a:r>
              <a:rPr lang="fr-FR" dirty="0"/>
              <a:t>Pour les autres valeurs (fat, </a:t>
            </a:r>
            <a:r>
              <a:rPr lang="fr-FR" dirty="0" err="1"/>
              <a:t>saturated</a:t>
            </a:r>
            <a:r>
              <a:rPr lang="fr-FR" dirty="0"/>
              <a:t>-fat, carbohydrates, </a:t>
            </a:r>
            <a:r>
              <a:rPr lang="fr-FR" dirty="0" err="1"/>
              <a:t>sugars</a:t>
            </a:r>
            <a:r>
              <a:rPr lang="fr-FR" dirty="0"/>
              <a:t>, </a:t>
            </a:r>
            <a:r>
              <a:rPr lang="fr-FR" dirty="0" err="1"/>
              <a:t>energy</a:t>
            </a:r>
            <a:r>
              <a:rPr lang="fr-FR" dirty="0"/>
              <a:t> &amp; nutrition-score-</a:t>
            </a:r>
            <a:r>
              <a:rPr lang="fr-FR" dirty="0" err="1"/>
              <a:t>fr</a:t>
            </a:r>
            <a:r>
              <a:rPr lang="fr-FR" dirty="0"/>
              <a:t>) on va étudier les corrélations et utiliser des </a:t>
            </a:r>
            <a:r>
              <a:rPr lang="fr-FR" dirty="0" err="1"/>
              <a:t>KNNImputer</a:t>
            </a:r>
            <a:r>
              <a:rPr lang="fr-FR" dirty="0"/>
              <a:t>.</a:t>
            </a:r>
          </a:p>
          <a:p>
            <a:pPr marL="0" indent="0">
              <a:buNone/>
            </a:pPr>
            <a:endParaRPr lang="fr-FR" dirty="0"/>
          </a:p>
          <a:p>
            <a:pPr marL="0" indent="0">
              <a:buNone/>
            </a:pPr>
            <a:r>
              <a:rPr lang="fr-FR" dirty="0"/>
              <a:t>Certains de ces </a:t>
            </a:r>
            <a:r>
              <a:rPr lang="fr-FR" dirty="0" err="1"/>
              <a:t>KNNImputer</a:t>
            </a:r>
            <a:r>
              <a:rPr lang="fr-FR" dirty="0"/>
              <a:t> donneront des valeurs aberrantes, c’est pourquoi on nettoiera les nouvelles valeurs aberrantes et on réutilisera un </a:t>
            </a:r>
            <a:r>
              <a:rPr lang="fr-FR" dirty="0" err="1"/>
              <a:t>KNNImputer</a:t>
            </a:r>
            <a:r>
              <a:rPr lang="fr-FR" dirty="0"/>
              <a:t> pour </a:t>
            </a:r>
            <a:r>
              <a:rPr lang="fr-FR" dirty="0" err="1"/>
              <a:t>ré-imputer</a:t>
            </a:r>
            <a:r>
              <a:rPr lang="fr-FR" dirty="0"/>
              <a:t> ces valeurs. De cette manière, on minimise les valeurs aberrantes.</a:t>
            </a:r>
          </a:p>
        </p:txBody>
      </p:sp>
    </p:spTree>
    <p:extLst>
      <p:ext uri="{BB962C8B-B14F-4D97-AF65-F5344CB8AC3E}">
        <p14:creationId xmlns:p14="http://schemas.microsoft.com/office/powerpoint/2010/main" val="341087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63826" y="1232452"/>
            <a:ext cx="8719931" cy="769441"/>
          </a:xfrm>
          <a:prstGeom prst="rect">
            <a:avLst/>
          </a:prstGeom>
          <a:noFill/>
        </p:spPr>
        <p:txBody>
          <a:bodyPr wrap="square" rtlCol="0">
            <a:spAutoFit/>
          </a:bodyPr>
          <a:lstStyle/>
          <a:p>
            <a:r>
              <a:rPr lang="fr-FR" sz="4400" dirty="0"/>
              <a:t>Etudes des corrélations :</a:t>
            </a:r>
          </a:p>
        </p:txBody>
      </p:sp>
      <p:pic>
        <p:nvPicPr>
          <p:cNvPr id="3074" name="Picture 2">
            <a:extLst>
              <a:ext uri="{FF2B5EF4-FFF2-40B4-BE49-F238E27FC236}">
                <a16:creationId xmlns:a16="http://schemas.microsoft.com/office/drawing/2014/main" id="{07D95170-9E14-84CF-1288-BA1B952A2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26" y="2001893"/>
            <a:ext cx="7067550" cy="638175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51A68C4-5717-2E5E-428A-3CE75522F29C}"/>
              </a:ext>
            </a:extLst>
          </p:cNvPr>
          <p:cNvSpPr txBox="1"/>
          <p:nvPr/>
        </p:nvSpPr>
        <p:spPr>
          <a:xfrm>
            <a:off x="8203096" y="2001893"/>
            <a:ext cx="3737113" cy="2585323"/>
          </a:xfrm>
          <a:prstGeom prst="rect">
            <a:avLst/>
          </a:prstGeom>
          <a:noFill/>
        </p:spPr>
        <p:txBody>
          <a:bodyPr wrap="square" rtlCol="0">
            <a:spAutoFit/>
          </a:bodyPr>
          <a:lstStyle/>
          <a:p>
            <a:r>
              <a:rPr lang="fr-FR" dirty="0"/>
              <a:t>D’après les corrélations, on imputera fat, </a:t>
            </a:r>
            <a:r>
              <a:rPr lang="fr-FR" dirty="0" err="1"/>
              <a:t>saturated</a:t>
            </a:r>
            <a:r>
              <a:rPr lang="fr-FR" dirty="0"/>
              <a:t>-fat, </a:t>
            </a:r>
            <a:r>
              <a:rPr lang="fr-FR" dirty="0" err="1"/>
              <a:t>energy</a:t>
            </a:r>
            <a:r>
              <a:rPr lang="fr-FR" dirty="0"/>
              <a:t> &amp; nutrition-score d’une part</a:t>
            </a:r>
          </a:p>
          <a:p>
            <a:endParaRPr lang="fr-FR" dirty="0"/>
          </a:p>
          <a:p>
            <a:r>
              <a:rPr lang="fr-FR" dirty="0"/>
              <a:t>Et carbohydrates, </a:t>
            </a:r>
            <a:r>
              <a:rPr lang="fr-FR" dirty="0" err="1"/>
              <a:t>sugars</a:t>
            </a:r>
            <a:r>
              <a:rPr lang="fr-FR" dirty="0"/>
              <a:t> &amp; </a:t>
            </a:r>
            <a:r>
              <a:rPr lang="fr-FR" dirty="0" err="1"/>
              <a:t>energy</a:t>
            </a:r>
            <a:r>
              <a:rPr lang="fr-FR" dirty="0"/>
              <a:t> d’autre part.</a:t>
            </a:r>
          </a:p>
          <a:p>
            <a:endParaRPr lang="fr-FR" dirty="0"/>
          </a:p>
          <a:p>
            <a:r>
              <a:rPr lang="fr-FR" dirty="0"/>
              <a:t>On fera la moyenne entre les 2 imputations de </a:t>
            </a:r>
            <a:r>
              <a:rPr lang="fr-FR" dirty="0" err="1"/>
              <a:t>energy</a:t>
            </a:r>
            <a:r>
              <a:rPr lang="fr-FR" dirty="0"/>
              <a:t>.</a:t>
            </a:r>
          </a:p>
        </p:txBody>
      </p:sp>
    </p:spTree>
    <p:extLst>
      <p:ext uri="{BB962C8B-B14F-4D97-AF65-F5344CB8AC3E}">
        <p14:creationId xmlns:p14="http://schemas.microsoft.com/office/powerpoint/2010/main" val="332162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10818" y="1232452"/>
            <a:ext cx="8719931" cy="1077218"/>
          </a:xfrm>
          <a:prstGeom prst="rect">
            <a:avLst/>
          </a:prstGeom>
          <a:noFill/>
        </p:spPr>
        <p:txBody>
          <a:bodyPr wrap="square" rtlCol="0">
            <a:spAutoFit/>
          </a:bodyPr>
          <a:lstStyle/>
          <a:p>
            <a:r>
              <a:rPr lang="fr-FR" sz="3200" dirty="0"/>
              <a:t>fat, </a:t>
            </a:r>
            <a:r>
              <a:rPr lang="fr-FR" sz="3200" dirty="0" err="1"/>
              <a:t>saturated</a:t>
            </a:r>
            <a:r>
              <a:rPr lang="fr-FR" sz="3200" dirty="0"/>
              <a:t>-fat,</a:t>
            </a:r>
          </a:p>
          <a:p>
            <a:r>
              <a:rPr lang="fr-FR" sz="3200" dirty="0" err="1"/>
              <a:t>energy</a:t>
            </a:r>
            <a:r>
              <a:rPr lang="fr-FR" sz="3200" dirty="0"/>
              <a:t> &amp; nutrition-score</a:t>
            </a:r>
          </a:p>
        </p:txBody>
      </p:sp>
      <p:pic>
        <p:nvPicPr>
          <p:cNvPr id="4098" name="Picture 2">
            <a:extLst>
              <a:ext uri="{FF2B5EF4-FFF2-40B4-BE49-F238E27FC236}">
                <a16:creationId xmlns:a16="http://schemas.microsoft.com/office/drawing/2014/main" id="{B5599F3C-D39C-9EF5-DCD4-1F3BB9A7E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294" y="993912"/>
            <a:ext cx="6734175" cy="577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14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10818" y="1232452"/>
            <a:ext cx="8719931" cy="1077218"/>
          </a:xfrm>
          <a:prstGeom prst="rect">
            <a:avLst/>
          </a:prstGeom>
          <a:noFill/>
        </p:spPr>
        <p:txBody>
          <a:bodyPr wrap="square" rtlCol="0">
            <a:spAutoFit/>
          </a:bodyPr>
          <a:lstStyle/>
          <a:p>
            <a:r>
              <a:rPr lang="fr-FR" sz="3200" dirty="0"/>
              <a:t>fat, </a:t>
            </a:r>
            <a:r>
              <a:rPr lang="fr-FR" sz="3200" dirty="0" err="1"/>
              <a:t>saturated</a:t>
            </a:r>
            <a:r>
              <a:rPr lang="fr-FR" sz="3200" dirty="0"/>
              <a:t>-fat,</a:t>
            </a:r>
          </a:p>
          <a:p>
            <a:r>
              <a:rPr lang="fr-FR" sz="3200" dirty="0" err="1"/>
              <a:t>energy</a:t>
            </a:r>
            <a:r>
              <a:rPr lang="fr-FR" sz="3200" dirty="0"/>
              <a:t> &amp; nutrition-score</a:t>
            </a:r>
          </a:p>
        </p:txBody>
      </p:sp>
      <p:pic>
        <p:nvPicPr>
          <p:cNvPr id="5122" name="Picture 2">
            <a:extLst>
              <a:ext uri="{FF2B5EF4-FFF2-40B4-BE49-F238E27FC236}">
                <a16:creationId xmlns:a16="http://schemas.microsoft.com/office/drawing/2014/main" id="{D94B8976-F162-1D4F-A33C-7AC0C999C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077" y="993912"/>
            <a:ext cx="6734175" cy="58021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9D0383B-C847-4DC2-9F0D-5E155825E234}"/>
              </a:ext>
            </a:extLst>
          </p:cNvPr>
          <p:cNvSpPr txBox="1"/>
          <p:nvPr/>
        </p:nvSpPr>
        <p:spPr>
          <a:xfrm>
            <a:off x="848139" y="3429000"/>
            <a:ext cx="3723861" cy="369332"/>
          </a:xfrm>
          <a:prstGeom prst="rect">
            <a:avLst/>
          </a:prstGeom>
          <a:noFill/>
        </p:spPr>
        <p:txBody>
          <a:bodyPr wrap="square" rtlCol="0">
            <a:spAutoFit/>
          </a:bodyPr>
          <a:lstStyle/>
          <a:p>
            <a:r>
              <a:rPr lang="fr-FR" dirty="0"/>
              <a:t>(Après la première imputation)</a:t>
            </a:r>
          </a:p>
        </p:txBody>
      </p:sp>
      <p:pic>
        <p:nvPicPr>
          <p:cNvPr id="7" name="Image 6">
            <a:extLst>
              <a:ext uri="{FF2B5EF4-FFF2-40B4-BE49-F238E27FC236}">
                <a16:creationId xmlns:a16="http://schemas.microsoft.com/office/drawing/2014/main" id="{7F8A2D26-E0AB-FD4F-4555-0D165DF528EE}"/>
              </a:ext>
            </a:extLst>
          </p:cNvPr>
          <p:cNvPicPr>
            <a:picLocks noChangeAspect="1"/>
          </p:cNvPicPr>
          <p:nvPr/>
        </p:nvPicPr>
        <p:blipFill>
          <a:blip r:embed="rId3"/>
          <a:stretch>
            <a:fillRect/>
          </a:stretch>
        </p:blipFill>
        <p:spPr>
          <a:xfrm>
            <a:off x="985422" y="4303299"/>
            <a:ext cx="3048000" cy="1228725"/>
          </a:xfrm>
          <a:prstGeom prst="rect">
            <a:avLst/>
          </a:prstGeom>
        </p:spPr>
      </p:pic>
    </p:spTree>
    <p:extLst>
      <p:ext uri="{BB962C8B-B14F-4D97-AF65-F5344CB8AC3E}">
        <p14:creationId xmlns:p14="http://schemas.microsoft.com/office/powerpoint/2010/main" val="278728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10818" y="1232452"/>
            <a:ext cx="8719931" cy="1077218"/>
          </a:xfrm>
          <a:prstGeom prst="rect">
            <a:avLst/>
          </a:prstGeom>
          <a:noFill/>
        </p:spPr>
        <p:txBody>
          <a:bodyPr wrap="square" rtlCol="0">
            <a:spAutoFit/>
          </a:bodyPr>
          <a:lstStyle/>
          <a:p>
            <a:r>
              <a:rPr lang="fr-FR" sz="3200" dirty="0"/>
              <a:t>fat, </a:t>
            </a:r>
            <a:r>
              <a:rPr lang="fr-FR" sz="3200" dirty="0" err="1"/>
              <a:t>saturated</a:t>
            </a:r>
            <a:r>
              <a:rPr lang="fr-FR" sz="3200" dirty="0"/>
              <a:t>-fat,</a:t>
            </a:r>
          </a:p>
          <a:p>
            <a:r>
              <a:rPr lang="fr-FR" sz="3200" dirty="0" err="1"/>
              <a:t>energy</a:t>
            </a:r>
            <a:r>
              <a:rPr lang="fr-FR" sz="3200" dirty="0"/>
              <a:t> &amp; nutrition-score</a:t>
            </a:r>
          </a:p>
        </p:txBody>
      </p:sp>
      <p:pic>
        <p:nvPicPr>
          <p:cNvPr id="6146" name="Picture 2">
            <a:extLst>
              <a:ext uri="{FF2B5EF4-FFF2-40B4-BE49-F238E27FC236}">
                <a16:creationId xmlns:a16="http://schemas.microsoft.com/office/drawing/2014/main" id="{ABF48E8D-8295-0063-2A00-A0F241C1A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70" y="993912"/>
            <a:ext cx="6734175" cy="577429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B5CA074-581D-90F0-29C5-70D3CD58444D}"/>
              </a:ext>
            </a:extLst>
          </p:cNvPr>
          <p:cNvSpPr txBox="1"/>
          <p:nvPr/>
        </p:nvSpPr>
        <p:spPr>
          <a:xfrm>
            <a:off x="848139" y="3429000"/>
            <a:ext cx="4108176" cy="646331"/>
          </a:xfrm>
          <a:prstGeom prst="rect">
            <a:avLst/>
          </a:prstGeom>
          <a:noFill/>
        </p:spPr>
        <p:txBody>
          <a:bodyPr wrap="square" rtlCol="0">
            <a:spAutoFit/>
          </a:bodyPr>
          <a:lstStyle/>
          <a:p>
            <a:r>
              <a:rPr lang="fr-FR" dirty="0"/>
              <a:t>(Après un nettoyage des valeurs aberrantes et une deuxième imputation)</a:t>
            </a:r>
          </a:p>
        </p:txBody>
      </p:sp>
      <p:pic>
        <p:nvPicPr>
          <p:cNvPr id="6" name="Image 5">
            <a:extLst>
              <a:ext uri="{FF2B5EF4-FFF2-40B4-BE49-F238E27FC236}">
                <a16:creationId xmlns:a16="http://schemas.microsoft.com/office/drawing/2014/main" id="{ABE9CC99-A21C-6285-6B4E-E07253DC5820}"/>
              </a:ext>
            </a:extLst>
          </p:cNvPr>
          <p:cNvPicPr>
            <a:picLocks noChangeAspect="1"/>
          </p:cNvPicPr>
          <p:nvPr/>
        </p:nvPicPr>
        <p:blipFill>
          <a:blip r:embed="rId4"/>
          <a:stretch>
            <a:fillRect/>
          </a:stretch>
        </p:blipFill>
        <p:spPr>
          <a:xfrm>
            <a:off x="983896" y="4318867"/>
            <a:ext cx="2962275" cy="1200150"/>
          </a:xfrm>
          <a:prstGeom prst="rect">
            <a:avLst/>
          </a:prstGeom>
        </p:spPr>
      </p:pic>
    </p:spTree>
    <p:extLst>
      <p:ext uri="{BB962C8B-B14F-4D97-AF65-F5344CB8AC3E}">
        <p14:creationId xmlns:p14="http://schemas.microsoft.com/office/powerpoint/2010/main" val="403191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397565" y="1298714"/>
            <a:ext cx="8719931" cy="1077218"/>
          </a:xfrm>
          <a:prstGeom prst="rect">
            <a:avLst/>
          </a:prstGeom>
          <a:noFill/>
        </p:spPr>
        <p:txBody>
          <a:bodyPr wrap="square" rtlCol="0">
            <a:spAutoFit/>
          </a:bodyPr>
          <a:lstStyle/>
          <a:p>
            <a:r>
              <a:rPr lang="fr-FR" sz="3200" dirty="0"/>
              <a:t>Carbohydrates, </a:t>
            </a:r>
            <a:r>
              <a:rPr lang="fr-FR" sz="3200" dirty="0" err="1"/>
              <a:t>sugars</a:t>
            </a:r>
            <a:endParaRPr lang="fr-FR" sz="3200" dirty="0"/>
          </a:p>
          <a:p>
            <a:r>
              <a:rPr lang="fr-FR" sz="3200" dirty="0"/>
              <a:t>&amp; </a:t>
            </a:r>
            <a:r>
              <a:rPr lang="fr-FR" sz="3200" dirty="0" err="1"/>
              <a:t>energy</a:t>
            </a:r>
            <a:endParaRPr lang="fr-FR" sz="3200" dirty="0"/>
          </a:p>
        </p:txBody>
      </p:sp>
      <p:pic>
        <p:nvPicPr>
          <p:cNvPr id="7170" name="Picture 2">
            <a:extLst>
              <a:ext uri="{FF2B5EF4-FFF2-40B4-BE49-F238E27FC236}">
                <a16:creationId xmlns:a16="http://schemas.microsoft.com/office/drawing/2014/main" id="{66703DAC-DBCB-CC96-D679-26E2F9E09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217" y="1016758"/>
            <a:ext cx="5791201"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53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10818" y="1232452"/>
            <a:ext cx="8719931" cy="1077218"/>
          </a:xfrm>
          <a:prstGeom prst="rect">
            <a:avLst/>
          </a:prstGeom>
          <a:noFill/>
        </p:spPr>
        <p:txBody>
          <a:bodyPr wrap="square" rtlCol="0">
            <a:spAutoFit/>
          </a:bodyPr>
          <a:lstStyle/>
          <a:p>
            <a:r>
              <a:rPr lang="fr-FR" sz="3200" dirty="0"/>
              <a:t>Carbohydrates, </a:t>
            </a:r>
            <a:r>
              <a:rPr lang="fr-FR" sz="3200" dirty="0" err="1"/>
              <a:t>sugars</a:t>
            </a:r>
            <a:endParaRPr lang="fr-FR" sz="3200" dirty="0"/>
          </a:p>
          <a:p>
            <a:r>
              <a:rPr lang="fr-FR" sz="3200" dirty="0"/>
              <a:t>&amp; </a:t>
            </a:r>
            <a:r>
              <a:rPr lang="fr-FR" sz="3200" dirty="0" err="1"/>
              <a:t>energy</a:t>
            </a:r>
            <a:endParaRPr lang="fr-FR" sz="3200" dirty="0"/>
          </a:p>
        </p:txBody>
      </p:sp>
      <p:sp>
        <p:nvSpPr>
          <p:cNvPr id="3" name="ZoneTexte 2">
            <a:extLst>
              <a:ext uri="{FF2B5EF4-FFF2-40B4-BE49-F238E27FC236}">
                <a16:creationId xmlns:a16="http://schemas.microsoft.com/office/drawing/2014/main" id="{F9D0383B-C847-4DC2-9F0D-5E155825E234}"/>
              </a:ext>
            </a:extLst>
          </p:cNvPr>
          <p:cNvSpPr txBox="1"/>
          <p:nvPr/>
        </p:nvSpPr>
        <p:spPr>
          <a:xfrm>
            <a:off x="848139" y="3429000"/>
            <a:ext cx="3723861" cy="369332"/>
          </a:xfrm>
          <a:prstGeom prst="rect">
            <a:avLst/>
          </a:prstGeom>
          <a:noFill/>
        </p:spPr>
        <p:txBody>
          <a:bodyPr wrap="square" rtlCol="0">
            <a:spAutoFit/>
          </a:bodyPr>
          <a:lstStyle/>
          <a:p>
            <a:r>
              <a:rPr lang="fr-FR" dirty="0"/>
              <a:t>(Après la première imputation)</a:t>
            </a:r>
          </a:p>
        </p:txBody>
      </p:sp>
      <p:pic>
        <p:nvPicPr>
          <p:cNvPr id="8194" name="Picture 2">
            <a:extLst>
              <a:ext uri="{FF2B5EF4-FFF2-40B4-BE49-F238E27FC236}">
                <a16:creationId xmlns:a16="http://schemas.microsoft.com/office/drawing/2014/main" id="{2717F488-9ACD-70AA-F025-F8B766C58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598" y="1007163"/>
            <a:ext cx="5761039" cy="576103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884214BE-4EED-CCFE-A343-EB35E418A47A}"/>
              </a:ext>
            </a:extLst>
          </p:cNvPr>
          <p:cNvPicPr>
            <a:picLocks noChangeAspect="1"/>
          </p:cNvPicPr>
          <p:nvPr/>
        </p:nvPicPr>
        <p:blipFill>
          <a:blip r:embed="rId3"/>
          <a:stretch>
            <a:fillRect/>
          </a:stretch>
        </p:blipFill>
        <p:spPr>
          <a:xfrm>
            <a:off x="848139" y="4403312"/>
            <a:ext cx="2990850" cy="1028700"/>
          </a:xfrm>
          <a:prstGeom prst="rect">
            <a:avLst/>
          </a:prstGeom>
        </p:spPr>
      </p:pic>
    </p:spTree>
    <p:extLst>
      <p:ext uri="{BB962C8B-B14F-4D97-AF65-F5344CB8AC3E}">
        <p14:creationId xmlns:p14="http://schemas.microsoft.com/office/powerpoint/2010/main" val="271824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10818" y="1232452"/>
            <a:ext cx="8719931" cy="1077218"/>
          </a:xfrm>
          <a:prstGeom prst="rect">
            <a:avLst/>
          </a:prstGeom>
          <a:noFill/>
        </p:spPr>
        <p:txBody>
          <a:bodyPr wrap="square" rtlCol="0">
            <a:spAutoFit/>
          </a:bodyPr>
          <a:lstStyle/>
          <a:p>
            <a:r>
              <a:rPr lang="fr-FR" sz="3200" dirty="0"/>
              <a:t>Carbohydrates, </a:t>
            </a:r>
            <a:r>
              <a:rPr lang="fr-FR" sz="3200" dirty="0" err="1"/>
              <a:t>sugars</a:t>
            </a:r>
            <a:endParaRPr lang="fr-FR" sz="3200" dirty="0"/>
          </a:p>
          <a:p>
            <a:r>
              <a:rPr lang="fr-FR" sz="3200" dirty="0"/>
              <a:t>&amp; </a:t>
            </a:r>
            <a:r>
              <a:rPr lang="fr-FR" sz="3200" dirty="0" err="1"/>
              <a:t>energy</a:t>
            </a:r>
            <a:endParaRPr lang="fr-FR" sz="3200" dirty="0"/>
          </a:p>
        </p:txBody>
      </p:sp>
      <p:sp>
        <p:nvSpPr>
          <p:cNvPr id="7" name="ZoneTexte 6">
            <a:extLst>
              <a:ext uri="{FF2B5EF4-FFF2-40B4-BE49-F238E27FC236}">
                <a16:creationId xmlns:a16="http://schemas.microsoft.com/office/drawing/2014/main" id="{1B5CA074-581D-90F0-29C5-70D3CD58444D}"/>
              </a:ext>
            </a:extLst>
          </p:cNvPr>
          <p:cNvSpPr txBox="1"/>
          <p:nvPr/>
        </p:nvSpPr>
        <p:spPr>
          <a:xfrm>
            <a:off x="848139" y="3429000"/>
            <a:ext cx="4108176" cy="646331"/>
          </a:xfrm>
          <a:prstGeom prst="rect">
            <a:avLst/>
          </a:prstGeom>
          <a:noFill/>
        </p:spPr>
        <p:txBody>
          <a:bodyPr wrap="square" rtlCol="0">
            <a:spAutoFit/>
          </a:bodyPr>
          <a:lstStyle/>
          <a:p>
            <a:r>
              <a:rPr lang="fr-FR" dirty="0"/>
              <a:t>(Après un nettoyage des valeurs aberrantes et une deuxième imputation)</a:t>
            </a:r>
          </a:p>
        </p:txBody>
      </p:sp>
      <p:pic>
        <p:nvPicPr>
          <p:cNvPr id="9218" name="Picture 2">
            <a:extLst>
              <a:ext uri="{FF2B5EF4-FFF2-40B4-BE49-F238E27FC236}">
                <a16:creationId xmlns:a16="http://schemas.microsoft.com/office/drawing/2014/main" id="{FD5EAD63-E84C-36F4-8435-05CCB7AE9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461" y="1014137"/>
            <a:ext cx="5802176" cy="580217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5BD71E35-84B6-CFBE-BD2A-7F461FF60D3C}"/>
              </a:ext>
            </a:extLst>
          </p:cNvPr>
          <p:cNvPicPr>
            <a:picLocks noChangeAspect="1"/>
          </p:cNvPicPr>
          <p:nvPr/>
        </p:nvPicPr>
        <p:blipFill>
          <a:blip r:embed="rId4"/>
          <a:stretch>
            <a:fillRect/>
          </a:stretch>
        </p:blipFill>
        <p:spPr>
          <a:xfrm>
            <a:off x="848139" y="4378818"/>
            <a:ext cx="2933700" cy="1047750"/>
          </a:xfrm>
          <a:prstGeom prst="rect">
            <a:avLst/>
          </a:prstGeom>
        </p:spPr>
      </p:pic>
    </p:spTree>
    <p:extLst>
      <p:ext uri="{BB962C8B-B14F-4D97-AF65-F5344CB8AC3E}">
        <p14:creationId xmlns:p14="http://schemas.microsoft.com/office/powerpoint/2010/main" val="2385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3412683309"/>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309695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3" name="ZoneTexte 2">
            <a:extLst>
              <a:ext uri="{FF2B5EF4-FFF2-40B4-BE49-F238E27FC236}">
                <a16:creationId xmlns:a16="http://schemas.microsoft.com/office/drawing/2014/main" id="{50F17F2C-0E43-8EAF-6441-7338FE5927C4}"/>
              </a:ext>
            </a:extLst>
          </p:cNvPr>
          <p:cNvSpPr txBox="1"/>
          <p:nvPr/>
        </p:nvSpPr>
        <p:spPr>
          <a:xfrm>
            <a:off x="838899" y="1719743"/>
            <a:ext cx="3858936" cy="646331"/>
          </a:xfrm>
          <a:prstGeom prst="rect">
            <a:avLst/>
          </a:prstGeom>
          <a:noFill/>
        </p:spPr>
        <p:txBody>
          <a:bodyPr wrap="square" rtlCol="0">
            <a:spAutoFit/>
          </a:bodyPr>
          <a:lstStyle/>
          <a:p>
            <a:r>
              <a:rPr lang="fr-FR" dirty="0"/>
              <a:t>Répartition en sous-catégorie des articles étudiés :</a:t>
            </a:r>
          </a:p>
        </p:txBody>
      </p:sp>
      <p:pic>
        <p:nvPicPr>
          <p:cNvPr id="3076" name="Picture 4">
            <a:extLst>
              <a:ext uri="{FF2B5EF4-FFF2-40B4-BE49-F238E27FC236}">
                <a16:creationId xmlns:a16="http://schemas.microsoft.com/office/drawing/2014/main" id="{75D9FC8D-66B9-F345-720D-B37C8B1A1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091" y="1083710"/>
            <a:ext cx="5438775" cy="577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09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3656807627"/>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291433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3" name="ZoneTexte 2">
            <a:extLst>
              <a:ext uri="{FF2B5EF4-FFF2-40B4-BE49-F238E27FC236}">
                <a16:creationId xmlns:a16="http://schemas.microsoft.com/office/drawing/2014/main" id="{50F17F2C-0E43-8EAF-6441-7338FE5927C4}"/>
              </a:ext>
            </a:extLst>
          </p:cNvPr>
          <p:cNvSpPr txBox="1"/>
          <p:nvPr/>
        </p:nvSpPr>
        <p:spPr>
          <a:xfrm>
            <a:off x="838899" y="1719743"/>
            <a:ext cx="3858936" cy="646331"/>
          </a:xfrm>
          <a:prstGeom prst="rect">
            <a:avLst/>
          </a:prstGeom>
          <a:noFill/>
        </p:spPr>
        <p:txBody>
          <a:bodyPr wrap="square" rtlCol="0">
            <a:spAutoFit/>
          </a:bodyPr>
          <a:lstStyle/>
          <a:p>
            <a:r>
              <a:rPr lang="fr-FR" dirty="0"/>
              <a:t>Répartition en label des articles étudiées (top20) :</a:t>
            </a:r>
          </a:p>
        </p:txBody>
      </p:sp>
      <p:pic>
        <p:nvPicPr>
          <p:cNvPr id="12292" name="Picture 4">
            <a:extLst>
              <a:ext uri="{FF2B5EF4-FFF2-40B4-BE49-F238E27FC236}">
                <a16:creationId xmlns:a16="http://schemas.microsoft.com/office/drawing/2014/main" id="{2364D276-40B6-4327-753D-2555BD3A8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956" y="1083710"/>
            <a:ext cx="5145087" cy="568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7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pic>
        <p:nvPicPr>
          <p:cNvPr id="4098" name="Picture 2">
            <a:extLst>
              <a:ext uri="{FF2B5EF4-FFF2-40B4-BE49-F238E27FC236}">
                <a16:creationId xmlns:a16="http://schemas.microsoft.com/office/drawing/2014/main" id="{37875DC4-3573-F447-FABE-6802671EF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46783"/>
            <a:ext cx="86868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A0E10D6-339E-CA5D-A554-E83A3220FB34}"/>
              </a:ext>
            </a:extLst>
          </p:cNvPr>
          <p:cNvPicPr>
            <a:picLocks noChangeAspect="1"/>
          </p:cNvPicPr>
          <p:nvPr/>
        </p:nvPicPr>
        <p:blipFill>
          <a:blip r:embed="rId4"/>
          <a:stretch>
            <a:fillRect/>
          </a:stretch>
        </p:blipFill>
        <p:spPr>
          <a:xfrm>
            <a:off x="792061" y="4410774"/>
            <a:ext cx="2286000" cy="1543050"/>
          </a:xfrm>
          <a:prstGeom prst="rect">
            <a:avLst/>
          </a:prstGeom>
        </p:spPr>
      </p:pic>
      <p:sp>
        <p:nvSpPr>
          <p:cNvPr id="6" name="ZoneTexte 5">
            <a:extLst>
              <a:ext uri="{FF2B5EF4-FFF2-40B4-BE49-F238E27FC236}">
                <a16:creationId xmlns:a16="http://schemas.microsoft.com/office/drawing/2014/main" id="{D8AEDD5C-337F-857F-7ECD-2C133D2F286F}"/>
              </a:ext>
            </a:extLst>
          </p:cNvPr>
          <p:cNvSpPr txBox="1"/>
          <p:nvPr/>
        </p:nvSpPr>
        <p:spPr>
          <a:xfrm>
            <a:off x="176169" y="1929468"/>
            <a:ext cx="3329031" cy="369332"/>
          </a:xfrm>
          <a:prstGeom prst="rect">
            <a:avLst/>
          </a:prstGeom>
          <a:noFill/>
        </p:spPr>
        <p:txBody>
          <a:bodyPr wrap="square" rtlCol="0">
            <a:spAutoFit/>
          </a:bodyPr>
          <a:lstStyle/>
          <a:p>
            <a:r>
              <a:rPr lang="fr-FR" dirty="0"/>
              <a:t>Répartition des graisses :</a:t>
            </a:r>
          </a:p>
        </p:txBody>
      </p:sp>
    </p:spTree>
    <p:extLst>
      <p:ext uri="{BB962C8B-B14F-4D97-AF65-F5344CB8AC3E}">
        <p14:creationId xmlns:p14="http://schemas.microsoft.com/office/powerpoint/2010/main" val="330369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pic>
        <p:nvPicPr>
          <p:cNvPr id="5122" name="Picture 2">
            <a:extLst>
              <a:ext uri="{FF2B5EF4-FFF2-40B4-BE49-F238E27FC236}">
                <a16:creationId xmlns:a16="http://schemas.microsoft.com/office/drawing/2014/main" id="{5F5A3CE1-F7A1-2E9B-3E92-C0BC7285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21617"/>
            <a:ext cx="86868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8F63952A-8551-1D2A-A32B-7114B95B5469}"/>
              </a:ext>
            </a:extLst>
          </p:cNvPr>
          <p:cNvPicPr>
            <a:picLocks noChangeAspect="1"/>
          </p:cNvPicPr>
          <p:nvPr/>
        </p:nvPicPr>
        <p:blipFill>
          <a:blip r:embed="rId4"/>
          <a:stretch>
            <a:fillRect/>
          </a:stretch>
        </p:blipFill>
        <p:spPr>
          <a:xfrm>
            <a:off x="523875" y="4420299"/>
            <a:ext cx="2981325" cy="1524000"/>
          </a:xfrm>
          <a:prstGeom prst="rect">
            <a:avLst/>
          </a:prstGeom>
        </p:spPr>
      </p:pic>
      <p:sp>
        <p:nvSpPr>
          <p:cNvPr id="7" name="ZoneTexte 6">
            <a:extLst>
              <a:ext uri="{FF2B5EF4-FFF2-40B4-BE49-F238E27FC236}">
                <a16:creationId xmlns:a16="http://schemas.microsoft.com/office/drawing/2014/main" id="{940C1BD9-090E-F927-8B76-23CE16CC7198}"/>
              </a:ext>
            </a:extLst>
          </p:cNvPr>
          <p:cNvSpPr txBox="1"/>
          <p:nvPr/>
        </p:nvSpPr>
        <p:spPr>
          <a:xfrm>
            <a:off x="176169" y="1929468"/>
            <a:ext cx="3329031" cy="369332"/>
          </a:xfrm>
          <a:prstGeom prst="rect">
            <a:avLst/>
          </a:prstGeom>
          <a:noFill/>
        </p:spPr>
        <p:txBody>
          <a:bodyPr wrap="square" rtlCol="0">
            <a:spAutoFit/>
          </a:bodyPr>
          <a:lstStyle/>
          <a:p>
            <a:r>
              <a:rPr lang="fr-FR" dirty="0"/>
              <a:t>Répartition des graisses saturées:</a:t>
            </a:r>
          </a:p>
        </p:txBody>
      </p:sp>
    </p:spTree>
    <p:extLst>
      <p:ext uri="{BB962C8B-B14F-4D97-AF65-F5344CB8AC3E}">
        <p14:creationId xmlns:p14="http://schemas.microsoft.com/office/powerpoint/2010/main" val="2913244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pic>
        <p:nvPicPr>
          <p:cNvPr id="6146" name="Picture 2">
            <a:extLst>
              <a:ext uri="{FF2B5EF4-FFF2-40B4-BE49-F238E27FC236}">
                <a16:creationId xmlns:a16="http://schemas.microsoft.com/office/drawing/2014/main" id="{04C3112E-EB45-AFF3-A3BA-BEDC0A4DB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1996450"/>
            <a:ext cx="8620125" cy="42576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FD28E4A-5641-E282-B756-B018790A5AFC}"/>
              </a:ext>
            </a:extLst>
          </p:cNvPr>
          <p:cNvPicPr>
            <a:picLocks noChangeAspect="1"/>
          </p:cNvPicPr>
          <p:nvPr/>
        </p:nvPicPr>
        <p:blipFill>
          <a:blip r:embed="rId4"/>
          <a:stretch>
            <a:fillRect/>
          </a:stretch>
        </p:blipFill>
        <p:spPr>
          <a:xfrm>
            <a:off x="489970" y="4384471"/>
            <a:ext cx="2990850" cy="1562100"/>
          </a:xfrm>
          <a:prstGeom prst="rect">
            <a:avLst/>
          </a:prstGeom>
        </p:spPr>
      </p:pic>
      <p:sp>
        <p:nvSpPr>
          <p:cNvPr id="7" name="ZoneTexte 6">
            <a:extLst>
              <a:ext uri="{FF2B5EF4-FFF2-40B4-BE49-F238E27FC236}">
                <a16:creationId xmlns:a16="http://schemas.microsoft.com/office/drawing/2014/main" id="{12275170-60E8-20E1-7722-FA98030ED61A}"/>
              </a:ext>
            </a:extLst>
          </p:cNvPr>
          <p:cNvSpPr txBox="1"/>
          <p:nvPr/>
        </p:nvSpPr>
        <p:spPr>
          <a:xfrm>
            <a:off x="176169" y="1929468"/>
            <a:ext cx="3329031" cy="369332"/>
          </a:xfrm>
          <a:prstGeom prst="rect">
            <a:avLst/>
          </a:prstGeom>
          <a:noFill/>
        </p:spPr>
        <p:txBody>
          <a:bodyPr wrap="square" rtlCol="0">
            <a:spAutoFit/>
          </a:bodyPr>
          <a:lstStyle/>
          <a:p>
            <a:r>
              <a:rPr lang="fr-FR" dirty="0"/>
              <a:t>Répartition des glucides :</a:t>
            </a:r>
          </a:p>
        </p:txBody>
      </p:sp>
    </p:spTree>
    <p:extLst>
      <p:ext uri="{BB962C8B-B14F-4D97-AF65-F5344CB8AC3E}">
        <p14:creationId xmlns:p14="http://schemas.microsoft.com/office/powerpoint/2010/main" val="185073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5" name="ZoneTexte 4">
            <a:extLst>
              <a:ext uri="{FF2B5EF4-FFF2-40B4-BE49-F238E27FC236}">
                <a16:creationId xmlns:a16="http://schemas.microsoft.com/office/drawing/2014/main" id="{E8BA3540-AE2F-FFE1-3177-F8C12D9A920E}"/>
              </a:ext>
            </a:extLst>
          </p:cNvPr>
          <p:cNvSpPr txBox="1"/>
          <p:nvPr/>
        </p:nvSpPr>
        <p:spPr>
          <a:xfrm>
            <a:off x="176169" y="1929468"/>
            <a:ext cx="3329031" cy="369332"/>
          </a:xfrm>
          <a:prstGeom prst="rect">
            <a:avLst/>
          </a:prstGeom>
          <a:noFill/>
        </p:spPr>
        <p:txBody>
          <a:bodyPr wrap="square" rtlCol="0">
            <a:spAutoFit/>
          </a:bodyPr>
          <a:lstStyle/>
          <a:p>
            <a:r>
              <a:rPr lang="fr-FR" dirty="0"/>
              <a:t>Répartition des fibres :</a:t>
            </a:r>
          </a:p>
        </p:txBody>
      </p:sp>
      <p:pic>
        <p:nvPicPr>
          <p:cNvPr id="7170" name="Picture 2">
            <a:extLst>
              <a:ext uri="{FF2B5EF4-FFF2-40B4-BE49-F238E27FC236}">
                <a16:creationId xmlns:a16="http://schemas.microsoft.com/office/drawing/2014/main" id="{593985E7-0696-FEA8-0BBE-E7FCA6A23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477" y="1996449"/>
            <a:ext cx="86868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F27EF4A2-4D4A-16E6-47C7-567C516F8911}"/>
              </a:ext>
            </a:extLst>
          </p:cNvPr>
          <p:cNvPicPr>
            <a:picLocks noChangeAspect="1"/>
          </p:cNvPicPr>
          <p:nvPr/>
        </p:nvPicPr>
        <p:blipFill>
          <a:blip r:embed="rId4"/>
          <a:stretch>
            <a:fillRect/>
          </a:stretch>
        </p:blipFill>
        <p:spPr>
          <a:xfrm>
            <a:off x="495255" y="4435678"/>
            <a:ext cx="2409825" cy="1543050"/>
          </a:xfrm>
          <a:prstGeom prst="rect">
            <a:avLst/>
          </a:prstGeom>
        </p:spPr>
      </p:pic>
    </p:spTree>
    <p:extLst>
      <p:ext uri="{BB962C8B-B14F-4D97-AF65-F5344CB8AC3E}">
        <p14:creationId xmlns:p14="http://schemas.microsoft.com/office/powerpoint/2010/main" val="162216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5" name="ZoneTexte 4">
            <a:extLst>
              <a:ext uri="{FF2B5EF4-FFF2-40B4-BE49-F238E27FC236}">
                <a16:creationId xmlns:a16="http://schemas.microsoft.com/office/drawing/2014/main" id="{657FC9DF-03DC-D4BF-5B78-27EE2CCA398C}"/>
              </a:ext>
            </a:extLst>
          </p:cNvPr>
          <p:cNvSpPr txBox="1"/>
          <p:nvPr/>
        </p:nvSpPr>
        <p:spPr>
          <a:xfrm>
            <a:off x="176169" y="1929468"/>
            <a:ext cx="3329031" cy="369332"/>
          </a:xfrm>
          <a:prstGeom prst="rect">
            <a:avLst/>
          </a:prstGeom>
          <a:noFill/>
        </p:spPr>
        <p:txBody>
          <a:bodyPr wrap="square" rtlCol="0">
            <a:spAutoFit/>
          </a:bodyPr>
          <a:lstStyle/>
          <a:p>
            <a:r>
              <a:rPr lang="fr-FR" dirty="0"/>
              <a:t>Répartition des protéines :</a:t>
            </a:r>
          </a:p>
        </p:txBody>
      </p:sp>
      <p:pic>
        <p:nvPicPr>
          <p:cNvPr id="8194" name="Picture 2">
            <a:extLst>
              <a:ext uri="{FF2B5EF4-FFF2-40B4-BE49-F238E27FC236}">
                <a16:creationId xmlns:a16="http://schemas.microsoft.com/office/drawing/2014/main" id="{C14691E9-4B2C-AADD-3E96-90B1B2F91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009" y="2021747"/>
            <a:ext cx="86868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82FE858F-223F-A5EB-2E8F-7E21D41A6380}"/>
              </a:ext>
            </a:extLst>
          </p:cNvPr>
          <p:cNvPicPr>
            <a:picLocks noChangeAspect="1"/>
          </p:cNvPicPr>
          <p:nvPr/>
        </p:nvPicPr>
        <p:blipFill>
          <a:blip r:embed="rId4"/>
          <a:stretch>
            <a:fillRect/>
          </a:stretch>
        </p:blipFill>
        <p:spPr>
          <a:xfrm>
            <a:off x="479877" y="4418027"/>
            <a:ext cx="2638425" cy="1562100"/>
          </a:xfrm>
          <a:prstGeom prst="rect">
            <a:avLst/>
          </a:prstGeom>
        </p:spPr>
      </p:pic>
    </p:spTree>
    <p:extLst>
      <p:ext uri="{BB962C8B-B14F-4D97-AF65-F5344CB8AC3E}">
        <p14:creationId xmlns:p14="http://schemas.microsoft.com/office/powerpoint/2010/main" val="106174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5" name="ZoneTexte 4">
            <a:extLst>
              <a:ext uri="{FF2B5EF4-FFF2-40B4-BE49-F238E27FC236}">
                <a16:creationId xmlns:a16="http://schemas.microsoft.com/office/drawing/2014/main" id="{E49ADB2E-3787-90CF-02CB-67F905011DC1}"/>
              </a:ext>
            </a:extLst>
          </p:cNvPr>
          <p:cNvSpPr txBox="1"/>
          <p:nvPr/>
        </p:nvSpPr>
        <p:spPr>
          <a:xfrm>
            <a:off x="176169" y="1929468"/>
            <a:ext cx="3329031" cy="369332"/>
          </a:xfrm>
          <a:prstGeom prst="rect">
            <a:avLst/>
          </a:prstGeom>
          <a:noFill/>
        </p:spPr>
        <p:txBody>
          <a:bodyPr wrap="square" rtlCol="0">
            <a:spAutoFit/>
          </a:bodyPr>
          <a:lstStyle/>
          <a:p>
            <a:r>
              <a:rPr lang="fr-FR" dirty="0"/>
              <a:t>Répartition du sel :</a:t>
            </a:r>
          </a:p>
        </p:txBody>
      </p:sp>
      <p:pic>
        <p:nvPicPr>
          <p:cNvPr id="9220" name="Picture 4">
            <a:extLst>
              <a:ext uri="{FF2B5EF4-FFF2-40B4-BE49-F238E27FC236}">
                <a16:creationId xmlns:a16="http://schemas.microsoft.com/office/drawing/2014/main" id="{F0E5CC9E-6979-474E-D3AB-FAEEE51EB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13358"/>
            <a:ext cx="86868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B2A8683-A073-7441-2818-1AA66E735B75}"/>
              </a:ext>
            </a:extLst>
          </p:cNvPr>
          <p:cNvPicPr>
            <a:picLocks noChangeAspect="1"/>
          </p:cNvPicPr>
          <p:nvPr/>
        </p:nvPicPr>
        <p:blipFill>
          <a:blip r:embed="rId4"/>
          <a:stretch>
            <a:fillRect/>
          </a:stretch>
        </p:blipFill>
        <p:spPr>
          <a:xfrm>
            <a:off x="467773" y="4426417"/>
            <a:ext cx="2343150" cy="1562100"/>
          </a:xfrm>
          <a:prstGeom prst="rect">
            <a:avLst/>
          </a:prstGeom>
        </p:spPr>
      </p:pic>
    </p:spTree>
    <p:extLst>
      <p:ext uri="{BB962C8B-B14F-4D97-AF65-F5344CB8AC3E}">
        <p14:creationId xmlns:p14="http://schemas.microsoft.com/office/powerpoint/2010/main" val="3557737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5" name="ZoneTexte 4">
            <a:extLst>
              <a:ext uri="{FF2B5EF4-FFF2-40B4-BE49-F238E27FC236}">
                <a16:creationId xmlns:a16="http://schemas.microsoft.com/office/drawing/2014/main" id="{32C44241-18D8-8A8B-838A-B07A2DAA0152}"/>
              </a:ext>
            </a:extLst>
          </p:cNvPr>
          <p:cNvSpPr txBox="1"/>
          <p:nvPr/>
        </p:nvSpPr>
        <p:spPr>
          <a:xfrm>
            <a:off x="176169" y="1929468"/>
            <a:ext cx="3329031" cy="369332"/>
          </a:xfrm>
          <a:prstGeom prst="rect">
            <a:avLst/>
          </a:prstGeom>
          <a:noFill/>
        </p:spPr>
        <p:txBody>
          <a:bodyPr wrap="square" rtlCol="0">
            <a:spAutoFit/>
          </a:bodyPr>
          <a:lstStyle/>
          <a:p>
            <a:r>
              <a:rPr lang="fr-FR" dirty="0"/>
              <a:t>Répartition de l’énergie :</a:t>
            </a:r>
          </a:p>
        </p:txBody>
      </p:sp>
      <p:pic>
        <p:nvPicPr>
          <p:cNvPr id="10242" name="Picture 2">
            <a:extLst>
              <a:ext uri="{FF2B5EF4-FFF2-40B4-BE49-F238E27FC236}">
                <a16:creationId xmlns:a16="http://schemas.microsoft.com/office/drawing/2014/main" id="{39D87C39-2433-8279-6B8F-1D90A2EC5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47022"/>
            <a:ext cx="8620125" cy="42576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B0D8B6C-EEAF-A074-2E1A-02D055710C18}"/>
              </a:ext>
            </a:extLst>
          </p:cNvPr>
          <p:cNvPicPr>
            <a:picLocks noChangeAspect="1"/>
          </p:cNvPicPr>
          <p:nvPr/>
        </p:nvPicPr>
        <p:blipFill>
          <a:blip r:embed="rId3"/>
          <a:stretch>
            <a:fillRect/>
          </a:stretch>
        </p:blipFill>
        <p:spPr>
          <a:xfrm>
            <a:off x="451259" y="4456345"/>
            <a:ext cx="2514600" cy="1552575"/>
          </a:xfrm>
          <a:prstGeom prst="rect">
            <a:avLst/>
          </a:prstGeom>
        </p:spPr>
      </p:pic>
    </p:spTree>
    <p:extLst>
      <p:ext uri="{BB962C8B-B14F-4D97-AF65-F5344CB8AC3E}">
        <p14:creationId xmlns:p14="http://schemas.microsoft.com/office/powerpoint/2010/main" val="1614044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Analyse </a:t>
            </a:r>
            <a:r>
              <a:rPr lang="fr-FR" b="1" dirty="0" err="1">
                <a:solidFill>
                  <a:schemeClr val="bg1"/>
                </a:solidFill>
              </a:rPr>
              <a:t>uni-variée</a:t>
            </a:r>
            <a:endParaRPr lang="fr-FR" b="1" dirty="0">
              <a:solidFill>
                <a:schemeClr val="bg1"/>
              </a:solidFill>
            </a:endParaRPr>
          </a:p>
        </p:txBody>
      </p:sp>
      <p:sp>
        <p:nvSpPr>
          <p:cNvPr id="5" name="ZoneTexte 4">
            <a:extLst>
              <a:ext uri="{FF2B5EF4-FFF2-40B4-BE49-F238E27FC236}">
                <a16:creationId xmlns:a16="http://schemas.microsoft.com/office/drawing/2014/main" id="{32C44241-18D8-8A8B-838A-B07A2DAA0152}"/>
              </a:ext>
            </a:extLst>
          </p:cNvPr>
          <p:cNvSpPr txBox="1"/>
          <p:nvPr/>
        </p:nvSpPr>
        <p:spPr>
          <a:xfrm>
            <a:off x="176169" y="1929468"/>
            <a:ext cx="3329031" cy="369332"/>
          </a:xfrm>
          <a:prstGeom prst="rect">
            <a:avLst/>
          </a:prstGeom>
          <a:noFill/>
        </p:spPr>
        <p:txBody>
          <a:bodyPr wrap="square" rtlCol="0">
            <a:spAutoFit/>
          </a:bodyPr>
          <a:lstStyle/>
          <a:p>
            <a:r>
              <a:rPr lang="fr-FR" dirty="0"/>
              <a:t>Répartition du nutri-score :</a:t>
            </a:r>
          </a:p>
        </p:txBody>
      </p:sp>
      <p:pic>
        <p:nvPicPr>
          <p:cNvPr id="11266" name="Picture 2">
            <a:extLst>
              <a:ext uri="{FF2B5EF4-FFF2-40B4-BE49-F238E27FC236}">
                <a16:creationId xmlns:a16="http://schemas.microsoft.com/office/drawing/2014/main" id="{45A64EF7-F688-9B79-C4AA-4D6E6B953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706" y="2021616"/>
            <a:ext cx="8620125" cy="42576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69CEA57-05AC-5C31-8688-1DC2143D77D7}"/>
              </a:ext>
            </a:extLst>
          </p:cNvPr>
          <p:cNvPicPr>
            <a:picLocks noChangeAspect="1"/>
          </p:cNvPicPr>
          <p:nvPr/>
        </p:nvPicPr>
        <p:blipFill>
          <a:blip r:embed="rId4"/>
          <a:stretch>
            <a:fillRect/>
          </a:stretch>
        </p:blipFill>
        <p:spPr>
          <a:xfrm>
            <a:off x="270676" y="4449092"/>
            <a:ext cx="3362325" cy="1533525"/>
          </a:xfrm>
          <a:prstGeom prst="rect">
            <a:avLst/>
          </a:prstGeom>
        </p:spPr>
      </p:pic>
    </p:spTree>
    <p:extLst>
      <p:ext uri="{BB962C8B-B14F-4D97-AF65-F5344CB8AC3E}">
        <p14:creationId xmlns:p14="http://schemas.microsoft.com/office/powerpoint/2010/main" val="123728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1232782963"/>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192809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Appel à projets</a:t>
            </a:r>
          </a:p>
        </p:txBody>
      </p:sp>
      <p:sp>
        <p:nvSpPr>
          <p:cNvPr id="3" name="Espace réservé du contenu 2">
            <a:extLst>
              <a:ext uri="{FF2B5EF4-FFF2-40B4-BE49-F238E27FC236}">
                <a16:creationId xmlns:a16="http://schemas.microsoft.com/office/drawing/2014/main" id="{922792FF-BCE2-3323-6738-38BDF0D58127}"/>
              </a:ext>
            </a:extLst>
          </p:cNvPr>
          <p:cNvSpPr>
            <a:spLocks noGrp="1"/>
          </p:cNvSpPr>
          <p:nvPr>
            <p:ph idx="1"/>
          </p:nvPr>
        </p:nvSpPr>
        <p:spPr/>
        <p:txBody>
          <a:bodyPr/>
          <a:lstStyle/>
          <a:p>
            <a:pPr marL="0" indent="0">
              <a:buNone/>
            </a:pPr>
            <a:r>
              <a:rPr lang="fr-FR" dirty="0"/>
              <a:t>Suite à l’appel à projet de « Santé publique France », je vous présente mon idée d’application.</a:t>
            </a:r>
          </a:p>
          <a:p>
            <a:pPr marL="0" indent="0">
              <a:buNone/>
            </a:pPr>
            <a:endParaRPr lang="fr-FR" dirty="0"/>
          </a:p>
          <a:p>
            <a:pPr marL="0" indent="0">
              <a:buNone/>
            </a:pPr>
            <a:r>
              <a:rPr lang="fr-FR" dirty="0"/>
              <a:t>L’objectif de ce projet est de combler le manque d’information de nutri-score sur un grand nombre d’articles, en déterminant le nutri-score à partir de l’étiquetage obligatoire suivant :</a:t>
            </a:r>
          </a:p>
          <a:p>
            <a:pPr marL="0" indent="0">
              <a:buNone/>
            </a:pPr>
            <a:endParaRPr lang="fr-FR" dirty="0"/>
          </a:p>
        </p:txBody>
      </p:sp>
      <p:pic>
        <p:nvPicPr>
          <p:cNvPr id="2052" name="Picture 4" descr="Goûter fourré BN goût chocolat (295g) par BN">
            <a:extLst>
              <a:ext uri="{FF2B5EF4-FFF2-40B4-BE49-F238E27FC236}">
                <a16:creationId xmlns:a16="http://schemas.microsoft.com/office/drawing/2014/main" id="{10FE1B4A-2D93-2993-6B5F-EB31B77F7F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09" t="12569" r="12230" b="7760"/>
          <a:stretch/>
        </p:blipFill>
        <p:spPr bwMode="auto">
          <a:xfrm>
            <a:off x="4429387" y="4479721"/>
            <a:ext cx="4429387" cy="207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76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pic>
        <p:nvPicPr>
          <p:cNvPr id="13318" name="Picture 6">
            <a:extLst>
              <a:ext uri="{FF2B5EF4-FFF2-40B4-BE49-F238E27FC236}">
                <a16:creationId xmlns:a16="http://schemas.microsoft.com/office/drawing/2014/main" id="{A6FE4EA7-F9D1-86E7-FEDF-690BCEB7D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121" y="1106148"/>
            <a:ext cx="5847138" cy="575185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BACFADB1-0E69-86D0-E35C-77DE5DB5CE8C}"/>
              </a:ext>
            </a:extLst>
          </p:cNvPr>
          <p:cNvSpPr txBox="1"/>
          <p:nvPr/>
        </p:nvSpPr>
        <p:spPr>
          <a:xfrm>
            <a:off x="612396" y="1988191"/>
            <a:ext cx="4773336" cy="923330"/>
          </a:xfrm>
          <a:prstGeom prst="rect">
            <a:avLst/>
          </a:prstGeom>
          <a:noFill/>
        </p:spPr>
        <p:txBody>
          <a:bodyPr wrap="square" rtlCol="0">
            <a:spAutoFit/>
          </a:bodyPr>
          <a:lstStyle/>
          <a:p>
            <a:r>
              <a:rPr lang="fr-FR" dirty="0"/>
              <a:t>Etude des variables dépendantes :</a:t>
            </a:r>
          </a:p>
          <a:p>
            <a:endParaRPr lang="fr-FR" dirty="0"/>
          </a:p>
          <a:p>
            <a:r>
              <a:rPr lang="fr-FR" dirty="0"/>
              <a:t>Taux de sucres en fonction du taux de glucides</a:t>
            </a:r>
          </a:p>
        </p:txBody>
      </p:sp>
    </p:spTree>
    <p:extLst>
      <p:ext uri="{BB962C8B-B14F-4D97-AF65-F5344CB8AC3E}">
        <p14:creationId xmlns:p14="http://schemas.microsoft.com/office/powerpoint/2010/main" val="2769855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2" name="ZoneTexte 1">
            <a:extLst>
              <a:ext uri="{FF2B5EF4-FFF2-40B4-BE49-F238E27FC236}">
                <a16:creationId xmlns:a16="http://schemas.microsoft.com/office/drawing/2014/main" id="{BACFADB1-0E69-86D0-E35C-77DE5DB5CE8C}"/>
              </a:ext>
            </a:extLst>
          </p:cNvPr>
          <p:cNvSpPr txBox="1"/>
          <p:nvPr/>
        </p:nvSpPr>
        <p:spPr>
          <a:xfrm>
            <a:off x="637563" y="1988191"/>
            <a:ext cx="4773336" cy="1200329"/>
          </a:xfrm>
          <a:prstGeom prst="rect">
            <a:avLst/>
          </a:prstGeom>
          <a:noFill/>
        </p:spPr>
        <p:txBody>
          <a:bodyPr wrap="square" rtlCol="0">
            <a:spAutoFit/>
          </a:bodyPr>
          <a:lstStyle/>
          <a:p>
            <a:r>
              <a:rPr lang="fr-FR" dirty="0"/>
              <a:t>Etude de variables dépendantes :</a:t>
            </a:r>
          </a:p>
          <a:p>
            <a:endParaRPr lang="fr-FR" dirty="0"/>
          </a:p>
          <a:p>
            <a:r>
              <a:rPr lang="fr-FR" dirty="0"/>
              <a:t>Taux des graisses saturées en fonction du taux de graisses</a:t>
            </a:r>
          </a:p>
        </p:txBody>
      </p:sp>
      <p:pic>
        <p:nvPicPr>
          <p:cNvPr id="14338" name="Picture 2">
            <a:extLst>
              <a:ext uri="{FF2B5EF4-FFF2-40B4-BE49-F238E27FC236}">
                <a16:creationId xmlns:a16="http://schemas.microsoft.com/office/drawing/2014/main" id="{877A84FC-1815-1D49-05AF-EF84A3112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620" y="1106148"/>
            <a:ext cx="5738070" cy="5644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623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2" name="ZoneTexte 1">
            <a:extLst>
              <a:ext uri="{FF2B5EF4-FFF2-40B4-BE49-F238E27FC236}">
                <a16:creationId xmlns:a16="http://schemas.microsoft.com/office/drawing/2014/main" id="{BACFADB1-0E69-86D0-E35C-77DE5DB5CE8C}"/>
              </a:ext>
            </a:extLst>
          </p:cNvPr>
          <p:cNvSpPr txBox="1"/>
          <p:nvPr/>
        </p:nvSpPr>
        <p:spPr>
          <a:xfrm>
            <a:off x="637563" y="1988191"/>
            <a:ext cx="4773336" cy="1200329"/>
          </a:xfrm>
          <a:prstGeom prst="rect">
            <a:avLst/>
          </a:prstGeom>
          <a:noFill/>
        </p:spPr>
        <p:txBody>
          <a:bodyPr wrap="square" rtlCol="0">
            <a:spAutoFit/>
          </a:bodyPr>
          <a:lstStyle/>
          <a:p>
            <a:r>
              <a:rPr lang="fr-FR" dirty="0"/>
              <a:t>Etude du nutri-score en fonction des différents composants.</a:t>
            </a:r>
          </a:p>
          <a:p>
            <a:endParaRPr lang="fr-FR" dirty="0"/>
          </a:p>
          <a:p>
            <a:r>
              <a:rPr lang="fr-FR" dirty="0"/>
              <a:t>Graisses saturées :</a:t>
            </a:r>
          </a:p>
        </p:txBody>
      </p:sp>
      <p:pic>
        <p:nvPicPr>
          <p:cNvPr id="15362" name="Picture 2">
            <a:extLst>
              <a:ext uri="{FF2B5EF4-FFF2-40B4-BE49-F238E27FC236}">
                <a16:creationId xmlns:a16="http://schemas.microsoft.com/office/drawing/2014/main" id="{DE8D0C3E-74D8-05BB-A27F-02A1C4361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9006" y="1090569"/>
            <a:ext cx="5862975" cy="576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44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2" name="ZoneTexte 1">
            <a:extLst>
              <a:ext uri="{FF2B5EF4-FFF2-40B4-BE49-F238E27FC236}">
                <a16:creationId xmlns:a16="http://schemas.microsoft.com/office/drawing/2014/main" id="{BACFADB1-0E69-86D0-E35C-77DE5DB5CE8C}"/>
              </a:ext>
            </a:extLst>
          </p:cNvPr>
          <p:cNvSpPr txBox="1"/>
          <p:nvPr/>
        </p:nvSpPr>
        <p:spPr>
          <a:xfrm>
            <a:off x="637563" y="1988191"/>
            <a:ext cx="4773336" cy="1200329"/>
          </a:xfrm>
          <a:prstGeom prst="rect">
            <a:avLst/>
          </a:prstGeom>
          <a:noFill/>
        </p:spPr>
        <p:txBody>
          <a:bodyPr wrap="square" rtlCol="0">
            <a:spAutoFit/>
          </a:bodyPr>
          <a:lstStyle/>
          <a:p>
            <a:r>
              <a:rPr lang="fr-FR" dirty="0"/>
              <a:t>Etude du nutri-score en fonction des différents composants.</a:t>
            </a:r>
          </a:p>
          <a:p>
            <a:endParaRPr lang="fr-FR" dirty="0"/>
          </a:p>
          <a:p>
            <a:r>
              <a:rPr lang="fr-FR" dirty="0"/>
              <a:t>Sucres :</a:t>
            </a:r>
          </a:p>
        </p:txBody>
      </p:sp>
      <p:pic>
        <p:nvPicPr>
          <p:cNvPr id="16386" name="Picture 2">
            <a:extLst>
              <a:ext uri="{FF2B5EF4-FFF2-40B4-BE49-F238E27FC236}">
                <a16:creationId xmlns:a16="http://schemas.microsoft.com/office/drawing/2014/main" id="{791EAE08-1A1B-2D65-5DF2-F49076153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250" y="1074622"/>
            <a:ext cx="5879187" cy="5783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53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2" name="ZoneTexte 1">
            <a:extLst>
              <a:ext uri="{FF2B5EF4-FFF2-40B4-BE49-F238E27FC236}">
                <a16:creationId xmlns:a16="http://schemas.microsoft.com/office/drawing/2014/main" id="{BACFADB1-0E69-86D0-E35C-77DE5DB5CE8C}"/>
              </a:ext>
            </a:extLst>
          </p:cNvPr>
          <p:cNvSpPr txBox="1"/>
          <p:nvPr/>
        </p:nvSpPr>
        <p:spPr>
          <a:xfrm>
            <a:off x="637563" y="1988191"/>
            <a:ext cx="4773336" cy="1200329"/>
          </a:xfrm>
          <a:prstGeom prst="rect">
            <a:avLst/>
          </a:prstGeom>
          <a:noFill/>
        </p:spPr>
        <p:txBody>
          <a:bodyPr wrap="square" rtlCol="0">
            <a:spAutoFit/>
          </a:bodyPr>
          <a:lstStyle/>
          <a:p>
            <a:r>
              <a:rPr lang="fr-FR" dirty="0"/>
              <a:t>Etude du nutri-score en fonction des différents composants.</a:t>
            </a:r>
          </a:p>
          <a:p>
            <a:endParaRPr lang="fr-FR" dirty="0"/>
          </a:p>
          <a:p>
            <a:r>
              <a:rPr lang="fr-FR" dirty="0"/>
              <a:t>Fibres :</a:t>
            </a:r>
          </a:p>
        </p:txBody>
      </p:sp>
      <p:pic>
        <p:nvPicPr>
          <p:cNvPr id="17410" name="Picture 2">
            <a:extLst>
              <a:ext uri="{FF2B5EF4-FFF2-40B4-BE49-F238E27FC236}">
                <a16:creationId xmlns:a16="http://schemas.microsoft.com/office/drawing/2014/main" id="{02906070-F8E7-0A20-2522-AAF65225F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848" y="1073685"/>
            <a:ext cx="5889070" cy="579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648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2" name="ZoneTexte 1">
            <a:extLst>
              <a:ext uri="{FF2B5EF4-FFF2-40B4-BE49-F238E27FC236}">
                <a16:creationId xmlns:a16="http://schemas.microsoft.com/office/drawing/2014/main" id="{BACFADB1-0E69-86D0-E35C-77DE5DB5CE8C}"/>
              </a:ext>
            </a:extLst>
          </p:cNvPr>
          <p:cNvSpPr txBox="1"/>
          <p:nvPr/>
        </p:nvSpPr>
        <p:spPr>
          <a:xfrm>
            <a:off x="637563" y="1988191"/>
            <a:ext cx="4773336" cy="1200329"/>
          </a:xfrm>
          <a:prstGeom prst="rect">
            <a:avLst/>
          </a:prstGeom>
          <a:noFill/>
        </p:spPr>
        <p:txBody>
          <a:bodyPr wrap="square" rtlCol="0">
            <a:spAutoFit/>
          </a:bodyPr>
          <a:lstStyle/>
          <a:p>
            <a:r>
              <a:rPr lang="fr-FR" dirty="0"/>
              <a:t>Etude du nutri-score en fonction des différents composants.</a:t>
            </a:r>
          </a:p>
          <a:p>
            <a:endParaRPr lang="fr-FR" dirty="0"/>
          </a:p>
          <a:p>
            <a:r>
              <a:rPr lang="fr-FR" dirty="0"/>
              <a:t>Protéines :</a:t>
            </a:r>
          </a:p>
        </p:txBody>
      </p:sp>
      <p:pic>
        <p:nvPicPr>
          <p:cNvPr id="18434" name="Picture 2">
            <a:extLst>
              <a:ext uri="{FF2B5EF4-FFF2-40B4-BE49-F238E27FC236}">
                <a16:creationId xmlns:a16="http://schemas.microsoft.com/office/drawing/2014/main" id="{AA457BF4-DDA3-6CBE-68FE-D3112E9CC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188682"/>
            <a:ext cx="5763237" cy="566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07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2" name="ZoneTexte 1">
            <a:extLst>
              <a:ext uri="{FF2B5EF4-FFF2-40B4-BE49-F238E27FC236}">
                <a16:creationId xmlns:a16="http://schemas.microsoft.com/office/drawing/2014/main" id="{BACFADB1-0E69-86D0-E35C-77DE5DB5CE8C}"/>
              </a:ext>
            </a:extLst>
          </p:cNvPr>
          <p:cNvSpPr txBox="1"/>
          <p:nvPr/>
        </p:nvSpPr>
        <p:spPr>
          <a:xfrm>
            <a:off x="637563" y="1988191"/>
            <a:ext cx="4773336" cy="1200329"/>
          </a:xfrm>
          <a:prstGeom prst="rect">
            <a:avLst/>
          </a:prstGeom>
          <a:noFill/>
        </p:spPr>
        <p:txBody>
          <a:bodyPr wrap="square" rtlCol="0">
            <a:spAutoFit/>
          </a:bodyPr>
          <a:lstStyle/>
          <a:p>
            <a:r>
              <a:rPr lang="fr-FR" dirty="0"/>
              <a:t>Etude du nutri-score en fonction des différents composants.</a:t>
            </a:r>
          </a:p>
          <a:p>
            <a:endParaRPr lang="fr-FR" dirty="0"/>
          </a:p>
          <a:p>
            <a:r>
              <a:rPr lang="fr-FR" dirty="0"/>
              <a:t>Energie :</a:t>
            </a:r>
          </a:p>
        </p:txBody>
      </p:sp>
      <p:pic>
        <p:nvPicPr>
          <p:cNvPr id="20482" name="Picture 2">
            <a:extLst>
              <a:ext uri="{FF2B5EF4-FFF2-40B4-BE49-F238E27FC236}">
                <a16:creationId xmlns:a16="http://schemas.microsoft.com/office/drawing/2014/main" id="{F1BC7BB7-74CD-8E7C-BEEB-213AFF580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015" y="1059017"/>
            <a:ext cx="5964572" cy="579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984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239432" cy="769441"/>
          </a:xfrm>
          <a:prstGeom prst="rect">
            <a:avLst/>
          </a:prstGeom>
          <a:noFill/>
        </p:spPr>
        <p:txBody>
          <a:bodyPr wrap="square" rtlCol="0">
            <a:spAutoFit/>
          </a:bodyPr>
          <a:lstStyle/>
          <a:p>
            <a:r>
              <a:rPr lang="fr-FR" sz="4400" b="1" dirty="0">
                <a:solidFill>
                  <a:schemeClr val="bg1"/>
                </a:solidFill>
              </a:rPr>
              <a:t>Analyse </a:t>
            </a:r>
            <a:r>
              <a:rPr lang="fr-FR" sz="4400" b="1" dirty="0" err="1">
                <a:solidFill>
                  <a:schemeClr val="bg1"/>
                </a:solidFill>
              </a:rPr>
              <a:t>multi-variée</a:t>
            </a:r>
            <a:endParaRPr lang="fr-FR" sz="4400" b="1" dirty="0">
              <a:solidFill>
                <a:schemeClr val="bg1"/>
              </a:solidFill>
            </a:endParaRPr>
          </a:p>
        </p:txBody>
      </p:sp>
      <p:sp>
        <p:nvSpPr>
          <p:cNvPr id="3" name="ZoneTexte 2">
            <a:extLst>
              <a:ext uri="{FF2B5EF4-FFF2-40B4-BE49-F238E27FC236}">
                <a16:creationId xmlns:a16="http://schemas.microsoft.com/office/drawing/2014/main" id="{C8A4523C-22DD-D77C-B6B9-8EABE93E1F10}"/>
              </a:ext>
            </a:extLst>
          </p:cNvPr>
          <p:cNvSpPr txBox="1"/>
          <p:nvPr/>
        </p:nvSpPr>
        <p:spPr>
          <a:xfrm>
            <a:off x="4253218" y="1035856"/>
            <a:ext cx="4303553" cy="369332"/>
          </a:xfrm>
          <a:prstGeom prst="rect">
            <a:avLst/>
          </a:prstGeom>
          <a:noFill/>
        </p:spPr>
        <p:txBody>
          <a:bodyPr wrap="square" rtlCol="0">
            <a:spAutoFit/>
          </a:bodyPr>
          <a:lstStyle/>
          <a:p>
            <a:r>
              <a:rPr lang="fr-FR" dirty="0"/>
              <a:t>Autres graphiques </a:t>
            </a:r>
            <a:r>
              <a:rPr lang="fr-FR" dirty="0" err="1"/>
              <a:t>bi-variés</a:t>
            </a:r>
            <a:r>
              <a:rPr lang="fr-FR" dirty="0"/>
              <a:t> intéressants :</a:t>
            </a:r>
          </a:p>
        </p:txBody>
      </p:sp>
      <p:pic>
        <p:nvPicPr>
          <p:cNvPr id="19460" name="Picture 4">
            <a:extLst>
              <a:ext uri="{FF2B5EF4-FFF2-40B4-BE49-F238E27FC236}">
                <a16:creationId xmlns:a16="http://schemas.microsoft.com/office/drawing/2014/main" id="{54C56BA7-7DAF-D8B7-1147-D11D4AD19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30" y="1971412"/>
            <a:ext cx="4679365" cy="4603109"/>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AD4CC0C7-DC57-5362-1849-D3317F2B6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302" y="1971411"/>
            <a:ext cx="4679365" cy="460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646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737866613"/>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1566396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Réduction de dimension - ACP</a:t>
            </a:r>
          </a:p>
        </p:txBody>
      </p:sp>
      <p:sp>
        <p:nvSpPr>
          <p:cNvPr id="3" name="ZoneTexte 2">
            <a:extLst>
              <a:ext uri="{FF2B5EF4-FFF2-40B4-BE49-F238E27FC236}">
                <a16:creationId xmlns:a16="http://schemas.microsoft.com/office/drawing/2014/main" id="{27F9575A-49B2-B8E2-226F-4D1F27A48CE3}"/>
              </a:ext>
            </a:extLst>
          </p:cNvPr>
          <p:cNvSpPr txBox="1"/>
          <p:nvPr/>
        </p:nvSpPr>
        <p:spPr>
          <a:xfrm>
            <a:off x="545284" y="1258349"/>
            <a:ext cx="3758268" cy="646331"/>
          </a:xfrm>
          <a:prstGeom prst="rect">
            <a:avLst/>
          </a:prstGeom>
          <a:noFill/>
        </p:spPr>
        <p:txBody>
          <a:bodyPr wrap="square" rtlCol="0">
            <a:spAutoFit/>
          </a:bodyPr>
          <a:lstStyle/>
          <a:p>
            <a:r>
              <a:rPr lang="fr-FR" dirty="0"/>
              <a:t>Réduction pour visualisation (3D)</a:t>
            </a:r>
          </a:p>
          <a:p>
            <a:endParaRPr lang="fr-FR" dirty="0"/>
          </a:p>
        </p:txBody>
      </p:sp>
      <p:pic>
        <p:nvPicPr>
          <p:cNvPr id="23558" name="Picture 6">
            <a:extLst>
              <a:ext uri="{FF2B5EF4-FFF2-40B4-BE49-F238E27FC236}">
                <a16:creationId xmlns:a16="http://schemas.microsoft.com/office/drawing/2014/main" id="{FB85710F-5161-E9BD-BA02-13174A797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214" y="1736521"/>
            <a:ext cx="5039678" cy="5121479"/>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a:extLst>
              <a:ext uri="{FF2B5EF4-FFF2-40B4-BE49-F238E27FC236}">
                <a16:creationId xmlns:a16="http://schemas.microsoft.com/office/drawing/2014/main" id="{D6736B33-0AD3-A2EF-823F-2A80983BD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44" y="1736520"/>
            <a:ext cx="5012411" cy="512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30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603824362"/>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1069415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Réduction de dimension - ACP</a:t>
            </a:r>
          </a:p>
        </p:txBody>
      </p:sp>
      <p:sp>
        <p:nvSpPr>
          <p:cNvPr id="4" name="ZoneTexte 3">
            <a:extLst>
              <a:ext uri="{FF2B5EF4-FFF2-40B4-BE49-F238E27FC236}">
                <a16:creationId xmlns:a16="http://schemas.microsoft.com/office/drawing/2014/main" id="{60591BB5-9E3C-DE7E-5901-6EBE762C1542}"/>
              </a:ext>
            </a:extLst>
          </p:cNvPr>
          <p:cNvSpPr txBox="1"/>
          <p:nvPr/>
        </p:nvSpPr>
        <p:spPr>
          <a:xfrm>
            <a:off x="545284" y="1258349"/>
            <a:ext cx="3758268" cy="646331"/>
          </a:xfrm>
          <a:prstGeom prst="rect">
            <a:avLst/>
          </a:prstGeom>
          <a:noFill/>
        </p:spPr>
        <p:txBody>
          <a:bodyPr wrap="square" rtlCol="0">
            <a:spAutoFit/>
          </a:bodyPr>
          <a:lstStyle/>
          <a:p>
            <a:r>
              <a:rPr lang="fr-FR" dirty="0"/>
              <a:t>Réduction pour visualisation (3D)</a:t>
            </a:r>
          </a:p>
          <a:p>
            <a:endParaRPr lang="fr-FR" dirty="0"/>
          </a:p>
        </p:txBody>
      </p:sp>
      <p:pic>
        <p:nvPicPr>
          <p:cNvPr id="24578" name="Picture 2">
            <a:extLst>
              <a:ext uri="{FF2B5EF4-FFF2-40B4-BE49-F238E27FC236}">
                <a16:creationId xmlns:a16="http://schemas.microsoft.com/office/drawing/2014/main" id="{5C90417D-F4D4-4508-C3FF-891D08DA2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31" y="1702965"/>
            <a:ext cx="5209927" cy="51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98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Réduction de dimension - ACP</a:t>
            </a:r>
          </a:p>
        </p:txBody>
      </p:sp>
      <p:sp>
        <p:nvSpPr>
          <p:cNvPr id="2" name="ZoneTexte 1">
            <a:extLst>
              <a:ext uri="{FF2B5EF4-FFF2-40B4-BE49-F238E27FC236}">
                <a16:creationId xmlns:a16="http://schemas.microsoft.com/office/drawing/2014/main" id="{A2B98386-86CF-27D1-AA2B-841639532ADF}"/>
              </a:ext>
            </a:extLst>
          </p:cNvPr>
          <p:cNvSpPr txBox="1"/>
          <p:nvPr/>
        </p:nvSpPr>
        <p:spPr>
          <a:xfrm>
            <a:off x="8372213" y="1870745"/>
            <a:ext cx="2827090" cy="1200329"/>
          </a:xfrm>
          <a:prstGeom prst="rect">
            <a:avLst/>
          </a:prstGeom>
          <a:noFill/>
        </p:spPr>
        <p:txBody>
          <a:bodyPr wrap="square" rtlCol="0">
            <a:spAutoFit/>
          </a:bodyPr>
          <a:lstStyle/>
          <a:p>
            <a:r>
              <a:rPr lang="fr-FR" dirty="0"/>
              <a:t>On gardera 4 dimensions pour l’analyse en composantes principales (seuil : &gt;0,1)</a:t>
            </a:r>
          </a:p>
        </p:txBody>
      </p:sp>
      <p:pic>
        <p:nvPicPr>
          <p:cNvPr id="1026" name="Picture 2">
            <a:extLst>
              <a:ext uri="{FF2B5EF4-FFF2-40B4-BE49-F238E27FC236}">
                <a16:creationId xmlns:a16="http://schemas.microsoft.com/office/drawing/2014/main" id="{76842885-E256-0BE2-5B56-DDE12E85A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62" y="1501806"/>
            <a:ext cx="68961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48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Réduction de dimension - ACP</a:t>
            </a:r>
          </a:p>
        </p:txBody>
      </p:sp>
      <p:pic>
        <p:nvPicPr>
          <p:cNvPr id="1026" name="Picture 2">
            <a:extLst>
              <a:ext uri="{FF2B5EF4-FFF2-40B4-BE49-F238E27FC236}">
                <a16:creationId xmlns:a16="http://schemas.microsoft.com/office/drawing/2014/main" id="{FAA440AB-93E8-B76E-BDFC-A99F4A3E0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989" y="1097233"/>
            <a:ext cx="5843195" cy="5760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D8117A-C5CA-26D6-7321-2DB00DF91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6" y="1097233"/>
            <a:ext cx="5843195" cy="576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8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Réduction de dimension - ACP</a:t>
            </a:r>
          </a:p>
        </p:txBody>
      </p:sp>
      <p:pic>
        <p:nvPicPr>
          <p:cNvPr id="7170" name="Picture 2">
            <a:extLst>
              <a:ext uri="{FF2B5EF4-FFF2-40B4-BE49-F238E27FC236}">
                <a16:creationId xmlns:a16="http://schemas.microsoft.com/office/drawing/2014/main" id="{53A8C36E-F293-76EA-5386-DF3F507DF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527" y="1095657"/>
            <a:ext cx="5794945" cy="576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692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Réduction de dimension - ACP</a:t>
            </a:r>
          </a:p>
        </p:txBody>
      </p:sp>
      <p:pic>
        <p:nvPicPr>
          <p:cNvPr id="5" name="Image 4">
            <a:extLst>
              <a:ext uri="{FF2B5EF4-FFF2-40B4-BE49-F238E27FC236}">
                <a16:creationId xmlns:a16="http://schemas.microsoft.com/office/drawing/2014/main" id="{8B9E455D-A560-956A-EA09-EE37D0A0FFC7}"/>
              </a:ext>
            </a:extLst>
          </p:cNvPr>
          <p:cNvPicPr>
            <a:picLocks noChangeAspect="1"/>
          </p:cNvPicPr>
          <p:nvPr/>
        </p:nvPicPr>
        <p:blipFill>
          <a:blip r:embed="rId3"/>
          <a:stretch>
            <a:fillRect/>
          </a:stretch>
        </p:blipFill>
        <p:spPr>
          <a:xfrm>
            <a:off x="478828" y="2063691"/>
            <a:ext cx="4973015" cy="3302903"/>
          </a:xfrm>
          <a:prstGeom prst="rect">
            <a:avLst/>
          </a:prstGeom>
        </p:spPr>
      </p:pic>
      <p:pic>
        <p:nvPicPr>
          <p:cNvPr id="2050" name="Picture 2">
            <a:extLst>
              <a:ext uri="{FF2B5EF4-FFF2-40B4-BE49-F238E27FC236}">
                <a16:creationId xmlns:a16="http://schemas.microsoft.com/office/drawing/2014/main" id="{A17AB8B3-917F-43DC-CE28-54E186BAF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051" y="1739798"/>
            <a:ext cx="61055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463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2804666660"/>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4252064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Tests statistiques - ANOVA</a:t>
            </a:r>
          </a:p>
        </p:txBody>
      </p:sp>
      <p:sp>
        <p:nvSpPr>
          <p:cNvPr id="2" name="ZoneTexte 1">
            <a:extLst>
              <a:ext uri="{FF2B5EF4-FFF2-40B4-BE49-F238E27FC236}">
                <a16:creationId xmlns:a16="http://schemas.microsoft.com/office/drawing/2014/main" id="{016D5AA1-06E4-1A20-2732-64B4704D629D}"/>
              </a:ext>
            </a:extLst>
          </p:cNvPr>
          <p:cNvSpPr txBox="1"/>
          <p:nvPr/>
        </p:nvSpPr>
        <p:spPr>
          <a:xfrm>
            <a:off x="322469" y="1200813"/>
            <a:ext cx="4835457" cy="1015663"/>
          </a:xfrm>
          <a:prstGeom prst="rect">
            <a:avLst/>
          </a:prstGeom>
          <a:noFill/>
        </p:spPr>
        <p:txBody>
          <a:bodyPr wrap="square" rtlCol="0">
            <a:spAutoFit/>
          </a:bodyPr>
          <a:lstStyle/>
          <a:p>
            <a:r>
              <a:rPr lang="fr-FR" sz="2000" b="1" u="sng" dirty="0"/>
              <a:t>Analyse de variance sur les sous-catégories :</a:t>
            </a:r>
          </a:p>
          <a:p>
            <a:r>
              <a:rPr lang="fr-FR" sz="2000" b="1" u="sng" dirty="0"/>
              <a:t>Variable étudiée :</a:t>
            </a:r>
            <a:r>
              <a:rPr lang="fr-FR" sz="2000" b="1" dirty="0"/>
              <a:t> </a:t>
            </a:r>
            <a:r>
              <a:rPr lang="fr-FR" sz="2000" dirty="0"/>
              <a:t>nutrition-score</a:t>
            </a:r>
          </a:p>
          <a:p>
            <a:endParaRPr lang="fr-FR" sz="2000" b="1" dirty="0"/>
          </a:p>
        </p:txBody>
      </p:sp>
      <p:sp>
        <p:nvSpPr>
          <p:cNvPr id="3" name="ZoneTexte 2">
            <a:extLst>
              <a:ext uri="{FF2B5EF4-FFF2-40B4-BE49-F238E27FC236}">
                <a16:creationId xmlns:a16="http://schemas.microsoft.com/office/drawing/2014/main" id="{525EE614-5302-DC53-2228-581C619723A6}"/>
              </a:ext>
            </a:extLst>
          </p:cNvPr>
          <p:cNvSpPr txBox="1"/>
          <p:nvPr/>
        </p:nvSpPr>
        <p:spPr>
          <a:xfrm>
            <a:off x="541539" y="2130641"/>
            <a:ext cx="4225770" cy="4062651"/>
          </a:xfrm>
          <a:prstGeom prst="rect">
            <a:avLst/>
          </a:prstGeom>
          <a:noFill/>
        </p:spPr>
        <p:txBody>
          <a:bodyPr wrap="square" rtlCol="0">
            <a:spAutoFit/>
          </a:bodyPr>
          <a:lstStyle/>
          <a:p>
            <a:r>
              <a:rPr lang="fr-FR" dirty="0"/>
              <a:t>On fera l’analyse de variance sur les sous-catégories qui possèdent plus de 1000 articles :</a:t>
            </a:r>
          </a:p>
          <a:p>
            <a:r>
              <a:rPr lang="fr-FR" sz="1200" dirty="0" err="1"/>
              <a:t>Sweetened</a:t>
            </a:r>
            <a:r>
              <a:rPr lang="fr-FR" sz="1200" dirty="0"/>
              <a:t> </a:t>
            </a:r>
            <a:r>
              <a:rPr lang="fr-FR" sz="1200" dirty="0" err="1"/>
              <a:t>beverages</a:t>
            </a:r>
            <a:endParaRPr lang="fr-FR" sz="1200" dirty="0"/>
          </a:p>
          <a:p>
            <a:r>
              <a:rPr lang="fr-FR" sz="1200" dirty="0"/>
              <a:t>Biscuits and cakes</a:t>
            </a:r>
          </a:p>
          <a:p>
            <a:r>
              <a:rPr lang="fr-FR" sz="1200" dirty="0"/>
              <a:t>One-</a:t>
            </a:r>
            <a:r>
              <a:rPr lang="fr-FR" sz="1200" dirty="0" err="1"/>
              <a:t>dish</a:t>
            </a:r>
            <a:r>
              <a:rPr lang="fr-FR" sz="1200" dirty="0"/>
              <a:t> </a:t>
            </a:r>
            <a:r>
              <a:rPr lang="fr-FR" sz="1200" dirty="0" err="1"/>
              <a:t>meals</a:t>
            </a:r>
            <a:endParaRPr lang="fr-FR" sz="1200" dirty="0"/>
          </a:p>
          <a:p>
            <a:r>
              <a:rPr lang="fr-FR" sz="1200" dirty="0"/>
              <a:t>Non-</a:t>
            </a:r>
            <a:r>
              <a:rPr lang="fr-FR" sz="1200" dirty="0" err="1"/>
              <a:t>sugared</a:t>
            </a:r>
            <a:r>
              <a:rPr lang="fr-FR" sz="1200" dirty="0"/>
              <a:t> </a:t>
            </a:r>
            <a:r>
              <a:rPr lang="fr-FR" sz="1200" dirty="0" err="1"/>
              <a:t>beverages</a:t>
            </a:r>
            <a:endParaRPr lang="fr-FR" sz="1200" dirty="0"/>
          </a:p>
          <a:p>
            <a:r>
              <a:rPr lang="fr-FR" sz="1200" dirty="0" err="1"/>
              <a:t>Cheese</a:t>
            </a:r>
            <a:endParaRPr lang="fr-FR" sz="1200" dirty="0"/>
          </a:p>
          <a:p>
            <a:r>
              <a:rPr lang="fr-FR" sz="1200" dirty="0" err="1"/>
              <a:t>Sweets</a:t>
            </a:r>
            <a:endParaRPr lang="fr-FR" sz="1200" dirty="0"/>
          </a:p>
          <a:p>
            <a:r>
              <a:rPr lang="fr-FR" sz="1200" dirty="0"/>
              <a:t>Dressings and sauces</a:t>
            </a:r>
          </a:p>
          <a:p>
            <a:r>
              <a:rPr lang="fr-FR" sz="1200" dirty="0" err="1"/>
              <a:t>Appetizers</a:t>
            </a:r>
            <a:endParaRPr lang="fr-FR" sz="1200" dirty="0"/>
          </a:p>
          <a:p>
            <a:r>
              <a:rPr lang="fr-FR" sz="1200" dirty="0"/>
              <a:t>Breakfast </a:t>
            </a:r>
            <a:r>
              <a:rPr lang="fr-FR" sz="1200" dirty="0" err="1"/>
              <a:t>cereals</a:t>
            </a:r>
            <a:endParaRPr lang="fr-FR" sz="1200" dirty="0"/>
          </a:p>
          <a:p>
            <a:r>
              <a:rPr lang="fr-FR" sz="1200" dirty="0"/>
              <a:t>Fruit </a:t>
            </a:r>
            <a:r>
              <a:rPr lang="fr-FR" sz="1200" dirty="0" err="1"/>
              <a:t>juices</a:t>
            </a:r>
            <a:endParaRPr lang="fr-FR" sz="1200" dirty="0"/>
          </a:p>
          <a:p>
            <a:r>
              <a:rPr lang="fr-FR" sz="1200" dirty="0" err="1"/>
              <a:t>Cereals</a:t>
            </a:r>
            <a:endParaRPr lang="fr-FR" sz="1200" dirty="0"/>
          </a:p>
          <a:p>
            <a:r>
              <a:rPr lang="fr-FR" sz="1200" dirty="0" err="1"/>
              <a:t>Vegetables</a:t>
            </a:r>
            <a:endParaRPr lang="fr-FR" sz="1200" dirty="0"/>
          </a:p>
          <a:p>
            <a:r>
              <a:rPr lang="fr-FR" sz="1200" dirty="0" err="1"/>
              <a:t>Bread</a:t>
            </a:r>
            <a:endParaRPr lang="fr-FR" sz="1200" dirty="0"/>
          </a:p>
          <a:p>
            <a:r>
              <a:rPr lang="fr-FR" sz="1200" dirty="0" err="1"/>
              <a:t>Chocolate</a:t>
            </a:r>
            <a:r>
              <a:rPr lang="fr-FR" sz="1200" dirty="0"/>
              <a:t> </a:t>
            </a:r>
            <a:r>
              <a:rPr lang="fr-FR" sz="1200" dirty="0" err="1"/>
              <a:t>products</a:t>
            </a:r>
            <a:endParaRPr lang="fr-FR" sz="1200" dirty="0"/>
          </a:p>
          <a:p>
            <a:r>
              <a:rPr lang="fr-FR" sz="1200" dirty="0" err="1"/>
              <a:t>Processed</a:t>
            </a:r>
            <a:r>
              <a:rPr lang="fr-FR" sz="1200" dirty="0"/>
              <a:t> </a:t>
            </a:r>
            <a:r>
              <a:rPr lang="fr-FR" sz="1200" dirty="0" err="1"/>
              <a:t>meat</a:t>
            </a:r>
            <a:endParaRPr lang="fr-FR" sz="1200" dirty="0"/>
          </a:p>
          <a:p>
            <a:r>
              <a:rPr lang="fr-FR" sz="1200" dirty="0"/>
              <a:t>Fish and </a:t>
            </a:r>
            <a:r>
              <a:rPr lang="fr-FR" sz="1200" dirty="0" err="1"/>
              <a:t>seafood</a:t>
            </a:r>
            <a:endParaRPr lang="fr-FR" sz="1200" dirty="0"/>
          </a:p>
          <a:p>
            <a:r>
              <a:rPr lang="fr-FR" sz="1200" dirty="0"/>
              <a:t>Milk and </a:t>
            </a:r>
            <a:r>
              <a:rPr lang="fr-FR" sz="1200" dirty="0" err="1"/>
              <a:t>yogurt</a:t>
            </a:r>
            <a:endParaRPr lang="fr-FR" sz="1200" dirty="0"/>
          </a:p>
        </p:txBody>
      </p:sp>
      <p:sp>
        <p:nvSpPr>
          <p:cNvPr id="4" name="ZoneTexte 3">
            <a:extLst>
              <a:ext uri="{FF2B5EF4-FFF2-40B4-BE49-F238E27FC236}">
                <a16:creationId xmlns:a16="http://schemas.microsoft.com/office/drawing/2014/main" id="{7F0816BA-C278-0160-8932-1692C2267F22}"/>
              </a:ext>
            </a:extLst>
          </p:cNvPr>
          <p:cNvSpPr txBox="1"/>
          <p:nvPr/>
        </p:nvSpPr>
        <p:spPr>
          <a:xfrm>
            <a:off x="5486400" y="2551837"/>
            <a:ext cx="6164061" cy="1477328"/>
          </a:xfrm>
          <a:prstGeom prst="rect">
            <a:avLst/>
          </a:prstGeom>
          <a:noFill/>
        </p:spPr>
        <p:txBody>
          <a:bodyPr wrap="square" rtlCol="0">
            <a:spAutoFit/>
          </a:bodyPr>
          <a:lstStyle/>
          <a:p>
            <a:r>
              <a:rPr lang="fr-FR" dirty="0"/>
              <a:t>L’analyse de variance nous donne une p-valeur de 0 (très petite)</a:t>
            </a:r>
          </a:p>
          <a:p>
            <a:endParaRPr lang="fr-FR" dirty="0"/>
          </a:p>
          <a:p>
            <a:r>
              <a:rPr lang="fr-FR" dirty="0"/>
              <a:t>La p-valeur étant inférieure au seuil </a:t>
            </a:r>
            <a:r>
              <a:rPr lang="el-GR" dirty="0"/>
              <a:t>α</a:t>
            </a:r>
            <a:r>
              <a:rPr lang="fr-FR" dirty="0"/>
              <a:t> = 0,05 ; on peut donc rejeter l’hypothèse nulle : les moyennes théoriques du nutrition-score sur les sous-catégories sont donc différentes.</a:t>
            </a:r>
          </a:p>
        </p:txBody>
      </p:sp>
    </p:spTree>
    <p:extLst>
      <p:ext uri="{BB962C8B-B14F-4D97-AF65-F5344CB8AC3E}">
        <p14:creationId xmlns:p14="http://schemas.microsoft.com/office/powerpoint/2010/main" val="204247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Tests statistiques - ANOVA</a:t>
            </a:r>
          </a:p>
        </p:txBody>
      </p:sp>
      <p:sp>
        <p:nvSpPr>
          <p:cNvPr id="2" name="ZoneTexte 1">
            <a:extLst>
              <a:ext uri="{FF2B5EF4-FFF2-40B4-BE49-F238E27FC236}">
                <a16:creationId xmlns:a16="http://schemas.microsoft.com/office/drawing/2014/main" id="{016D5AA1-06E4-1A20-2732-64B4704D629D}"/>
              </a:ext>
            </a:extLst>
          </p:cNvPr>
          <p:cNvSpPr txBox="1"/>
          <p:nvPr/>
        </p:nvSpPr>
        <p:spPr>
          <a:xfrm>
            <a:off x="322469" y="1200813"/>
            <a:ext cx="4835457" cy="1015663"/>
          </a:xfrm>
          <a:prstGeom prst="rect">
            <a:avLst/>
          </a:prstGeom>
          <a:noFill/>
        </p:spPr>
        <p:txBody>
          <a:bodyPr wrap="square" rtlCol="0">
            <a:spAutoFit/>
          </a:bodyPr>
          <a:lstStyle/>
          <a:p>
            <a:r>
              <a:rPr lang="fr-FR" sz="2000" b="1" u="sng" dirty="0"/>
              <a:t>Analyse de variance sur les sous-catégories :</a:t>
            </a:r>
          </a:p>
          <a:p>
            <a:r>
              <a:rPr lang="fr-FR" sz="2000" b="1" u="sng" dirty="0"/>
              <a:t>Variable étudiée :</a:t>
            </a:r>
            <a:r>
              <a:rPr lang="fr-FR" sz="2000" b="1" dirty="0"/>
              <a:t> </a:t>
            </a:r>
            <a:r>
              <a:rPr lang="fr-FR" sz="2000" dirty="0"/>
              <a:t>nutrition-score</a:t>
            </a:r>
          </a:p>
          <a:p>
            <a:endParaRPr lang="fr-FR" sz="2000" b="1" dirty="0"/>
          </a:p>
        </p:txBody>
      </p:sp>
      <p:pic>
        <p:nvPicPr>
          <p:cNvPr id="3080" name="Picture 8">
            <a:extLst>
              <a:ext uri="{FF2B5EF4-FFF2-40B4-BE49-F238E27FC236}">
                <a16:creationId xmlns:a16="http://schemas.microsoft.com/office/drawing/2014/main" id="{24090817-CD56-6809-A9D8-2B97D1479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6749"/>
            <a:ext cx="12192000" cy="471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27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Tests statistiques - ANOVA</a:t>
            </a:r>
          </a:p>
        </p:txBody>
      </p:sp>
      <p:sp>
        <p:nvSpPr>
          <p:cNvPr id="2" name="ZoneTexte 1">
            <a:extLst>
              <a:ext uri="{FF2B5EF4-FFF2-40B4-BE49-F238E27FC236}">
                <a16:creationId xmlns:a16="http://schemas.microsoft.com/office/drawing/2014/main" id="{016D5AA1-06E4-1A20-2732-64B4704D629D}"/>
              </a:ext>
            </a:extLst>
          </p:cNvPr>
          <p:cNvSpPr txBox="1"/>
          <p:nvPr/>
        </p:nvSpPr>
        <p:spPr>
          <a:xfrm>
            <a:off x="322469" y="1200813"/>
            <a:ext cx="4835457" cy="1015663"/>
          </a:xfrm>
          <a:prstGeom prst="rect">
            <a:avLst/>
          </a:prstGeom>
          <a:noFill/>
        </p:spPr>
        <p:txBody>
          <a:bodyPr wrap="square" rtlCol="0">
            <a:spAutoFit/>
          </a:bodyPr>
          <a:lstStyle/>
          <a:p>
            <a:r>
              <a:rPr lang="fr-FR" sz="2000" b="1" u="sng" dirty="0"/>
              <a:t>Analyse de variance sur les labels :</a:t>
            </a:r>
          </a:p>
          <a:p>
            <a:r>
              <a:rPr lang="fr-FR" sz="2000" b="1" u="sng" dirty="0"/>
              <a:t>Variable étudiée :</a:t>
            </a:r>
            <a:r>
              <a:rPr lang="fr-FR" sz="2000" b="1" dirty="0"/>
              <a:t> </a:t>
            </a:r>
            <a:r>
              <a:rPr lang="fr-FR" sz="2000" dirty="0"/>
              <a:t>nutrition-score</a:t>
            </a:r>
          </a:p>
          <a:p>
            <a:endParaRPr lang="fr-FR" sz="2000" b="1" dirty="0"/>
          </a:p>
        </p:txBody>
      </p:sp>
      <p:sp>
        <p:nvSpPr>
          <p:cNvPr id="3" name="ZoneTexte 2">
            <a:extLst>
              <a:ext uri="{FF2B5EF4-FFF2-40B4-BE49-F238E27FC236}">
                <a16:creationId xmlns:a16="http://schemas.microsoft.com/office/drawing/2014/main" id="{525EE614-5302-DC53-2228-581C619723A6}"/>
              </a:ext>
            </a:extLst>
          </p:cNvPr>
          <p:cNvSpPr txBox="1"/>
          <p:nvPr/>
        </p:nvSpPr>
        <p:spPr>
          <a:xfrm>
            <a:off x="541538" y="2130641"/>
            <a:ext cx="4287913" cy="1384995"/>
          </a:xfrm>
          <a:prstGeom prst="rect">
            <a:avLst/>
          </a:prstGeom>
          <a:noFill/>
        </p:spPr>
        <p:txBody>
          <a:bodyPr wrap="square" rtlCol="0">
            <a:spAutoFit/>
          </a:bodyPr>
          <a:lstStyle/>
          <a:p>
            <a:r>
              <a:rPr lang="fr-FR" dirty="0"/>
              <a:t>On fera l’analyse de variance (et les tests de </a:t>
            </a:r>
            <a:r>
              <a:rPr lang="fr-FR" dirty="0" err="1"/>
              <a:t>Tuckey</a:t>
            </a:r>
            <a:r>
              <a:rPr lang="fr-FR" dirty="0"/>
              <a:t> et Bartlett) sur les labels suivants :</a:t>
            </a:r>
          </a:p>
          <a:p>
            <a:r>
              <a:rPr lang="fr-FR" sz="1200" dirty="0"/>
              <a:t>Point Vert</a:t>
            </a:r>
          </a:p>
          <a:p>
            <a:r>
              <a:rPr lang="fr-FR" sz="1200" dirty="0"/>
              <a:t>Fabriqué en France</a:t>
            </a:r>
          </a:p>
          <a:p>
            <a:r>
              <a:rPr lang="fr-FR" sz="1200" dirty="0"/>
              <a:t>Sans gluten</a:t>
            </a:r>
          </a:p>
          <a:p>
            <a:r>
              <a:rPr lang="fr-FR" sz="1200" dirty="0"/>
              <a:t>Bio (Bio, Bio européen, Agriculture Biologique)</a:t>
            </a:r>
          </a:p>
        </p:txBody>
      </p:sp>
      <p:sp>
        <p:nvSpPr>
          <p:cNvPr id="4" name="ZoneTexte 3">
            <a:extLst>
              <a:ext uri="{FF2B5EF4-FFF2-40B4-BE49-F238E27FC236}">
                <a16:creationId xmlns:a16="http://schemas.microsoft.com/office/drawing/2014/main" id="{7F0816BA-C278-0160-8932-1692C2267F22}"/>
              </a:ext>
            </a:extLst>
          </p:cNvPr>
          <p:cNvSpPr txBox="1"/>
          <p:nvPr/>
        </p:nvSpPr>
        <p:spPr>
          <a:xfrm>
            <a:off x="5534941" y="1253478"/>
            <a:ext cx="6066977" cy="1477328"/>
          </a:xfrm>
          <a:prstGeom prst="rect">
            <a:avLst/>
          </a:prstGeom>
          <a:noFill/>
        </p:spPr>
        <p:txBody>
          <a:bodyPr wrap="square" rtlCol="0">
            <a:spAutoFit/>
          </a:bodyPr>
          <a:lstStyle/>
          <a:p>
            <a:r>
              <a:rPr lang="fr-FR" dirty="0"/>
              <a:t>L’analyse de variance nous donne une p-valeur de 0,0146.</a:t>
            </a:r>
          </a:p>
          <a:p>
            <a:endParaRPr lang="fr-FR" dirty="0"/>
          </a:p>
          <a:p>
            <a:r>
              <a:rPr lang="fr-FR" dirty="0"/>
              <a:t>La p-valeur étant inférieure au seuil </a:t>
            </a:r>
            <a:r>
              <a:rPr lang="el-GR" dirty="0"/>
              <a:t>α</a:t>
            </a:r>
            <a:r>
              <a:rPr lang="fr-FR" dirty="0"/>
              <a:t> = 0,05 ; on peut donc rejeter l’hypothèse nulle : les moyennes théoriques du nutrition-score sur les labels sont donc différentes.</a:t>
            </a:r>
          </a:p>
        </p:txBody>
      </p:sp>
      <p:pic>
        <p:nvPicPr>
          <p:cNvPr id="7" name="Picture 6">
            <a:extLst>
              <a:ext uri="{FF2B5EF4-FFF2-40B4-BE49-F238E27FC236}">
                <a16:creationId xmlns:a16="http://schemas.microsoft.com/office/drawing/2014/main" id="{412C63EA-BC5E-2208-87E9-AB3F002BA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455" y="3002440"/>
            <a:ext cx="56959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603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Tests statistiques - </a:t>
            </a:r>
            <a:r>
              <a:rPr lang="fr-FR" sz="4400" b="1" dirty="0" err="1">
                <a:solidFill>
                  <a:schemeClr val="bg1"/>
                </a:solidFill>
              </a:rPr>
              <a:t>Tuckey</a:t>
            </a:r>
            <a:endParaRPr lang="fr-FR" sz="4400" b="1" dirty="0">
              <a:solidFill>
                <a:schemeClr val="bg1"/>
              </a:solidFill>
            </a:endParaRPr>
          </a:p>
        </p:txBody>
      </p:sp>
      <p:sp>
        <p:nvSpPr>
          <p:cNvPr id="2" name="ZoneTexte 1">
            <a:extLst>
              <a:ext uri="{FF2B5EF4-FFF2-40B4-BE49-F238E27FC236}">
                <a16:creationId xmlns:a16="http://schemas.microsoft.com/office/drawing/2014/main" id="{016D5AA1-06E4-1A20-2732-64B4704D629D}"/>
              </a:ext>
            </a:extLst>
          </p:cNvPr>
          <p:cNvSpPr txBox="1"/>
          <p:nvPr/>
        </p:nvSpPr>
        <p:spPr>
          <a:xfrm>
            <a:off x="322469" y="1200813"/>
            <a:ext cx="4835457" cy="1015663"/>
          </a:xfrm>
          <a:prstGeom prst="rect">
            <a:avLst/>
          </a:prstGeom>
          <a:noFill/>
        </p:spPr>
        <p:txBody>
          <a:bodyPr wrap="square" rtlCol="0">
            <a:spAutoFit/>
          </a:bodyPr>
          <a:lstStyle/>
          <a:p>
            <a:r>
              <a:rPr lang="fr-FR" sz="2000" b="1" u="sng" dirty="0"/>
              <a:t>Test de </a:t>
            </a:r>
            <a:r>
              <a:rPr lang="fr-FR" sz="2000" b="1" u="sng" dirty="0" err="1"/>
              <a:t>Tuckey</a:t>
            </a:r>
            <a:r>
              <a:rPr lang="fr-FR" sz="2000" b="1" u="sng" dirty="0"/>
              <a:t> sur les labels :</a:t>
            </a:r>
          </a:p>
          <a:p>
            <a:r>
              <a:rPr lang="fr-FR" sz="2000" b="1" u="sng" dirty="0"/>
              <a:t>Variable étudiée :</a:t>
            </a:r>
            <a:r>
              <a:rPr lang="fr-FR" sz="2000" b="1" dirty="0"/>
              <a:t> </a:t>
            </a:r>
            <a:r>
              <a:rPr lang="fr-FR" sz="2000" dirty="0"/>
              <a:t>nutrition-score</a:t>
            </a:r>
          </a:p>
          <a:p>
            <a:endParaRPr lang="fr-FR" sz="2000" b="1" dirty="0"/>
          </a:p>
        </p:txBody>
      </p:sp>
      <p:pic>
        <p:nvPicPr>
          <p:cNvPr id="10" name="Image 9">
            <a:extLst>
              <a:ext uri="{FF2B5EF4-FFF2-40B4-BE49-F238E27FC236}">
                <a16:creationId xmlns:a16="http://schemas.microsoft.com/office/drawing/2014/main" id="{02EAEE8B-A101-C2A3-EC51-BCCB97505DD4}"/>
              </a:ext>
            </a:extLst>
          </p:cNvPr>
          <p:cNvPicPr>
            <a:picLocks noChangeAspect="1"/>
          </p:cNvPicPr>
          <p:nvPr/>
        </p:nvPicPr>
        <p:blipFill>
          <a:blip r:embed="rId3"/>
          <a:stretch>
            <a:fillRect/>
          </a:stretch>
        </p:blipFill>
        <p:spPr>
          <a:xfrm>
            <a:off x="592769" y="2887739"/>
            <a:ext cx="5981700" cy="2343150"/>
          </a:xfrm>
          <a:prstGeom prst="rect">
            <a:avLst/>
          </a:prstGeom>
        </p:spPr>
      </p:pic>
      <p:sp>
        <p:nvSpPr>
          <p:cNvPr id="11" name="ZoneTexte 10">
            <a:extLst>
              <a:ext uri="{FF2B5EF4-FFF2-40B4-BE49-F238E27FC236}">
                <a16:creationId xmlns:a16="http://schemas.microsoft.com/office/drawing/2014/main" id="{086BFECF-A1D8-37B1-CAFF-38125D13B703}"/>
              </a:ext>
            </a:extLst>
          </p:cNvPr>
          <p:cNvSpPr txBox="1"/>
          <p:nvPr/>
        </p:nvSpPr>
        <p:spPr>
          <a:xfrm>
            <a:off x="7146524" y="3320650"/>
            <a:ext cx="4927107" cy="1477328"/>
          </a:xfrm>
          <a:prstGeom prst="rect">
            <a:avLst/>
          </a:prstGeom>
          <a:noFill/>
        </p:spPr>
        <p:txBody>
          <a:bodyPr wrap="square" rtlCol="0">
            <a:spAutoFit/>
          </a:bodyPr>
          <a:lstStyle/>
          <a:p>
            <a:r>
              <a:rPr lang="fr-FR" dirty="0"/>
              <a:t>Le test de </a:t>
            </a:r>
            <a:r>
              <a:rPr lang="fr-FR" dirty="0" err="1"/>
              <a:t>Tuckey</a:t>
            </a:r>
            <a:r>
              <a:rPr lang="fr-FR" dirty="0"/>
              <a:t> nous donne des p-valeurs ajustées toutes supérieures au seuil </a:t>
            </a:r>
            <a:r>
              <a:rPr lang="el-GR" dirty="0"/>
              <a:t>α</a:t>
            </a:r>
            <a:r>
              <a:rPr lang="fr-FR" dirty="0"/>
              <a:t> = 0,05</a:t>
            </a:r>
          </a:p>
          <a:p>
            <a:endParaRPr lang="fr-FR" dirty="0"/>
          </a:p>
          <a:p>
            <a:r>
              <a:rPr lang="fr-FR" dirty="0"/>
              <a:t>On ne peut donc pas rejeter l’hypothèse nulle deux à deux par un test de </a:t>
            </a:r>
            <a:r>
              <a:rPr lang="fr-FR" dirty="0" err="1"/>
              <a:t>Tuckey</a:t>
            </a:r>
            <a:r>
              <a:rPr lang="fr-FR" dirty="0"/>
              <a:t> au seuil</a:t>
            </a:r>
            <a:r>
              <a:rPr lang="el-GR" dirty="0"/>
              <a:t> α</a:t>
            </a:r>
            <a:r>
              <a:rPr lang="fr-FR" dirty="0"/>
              <a:t> = 0,05 </a:t>
            </a:r>
          </a:p>
        </p:txBody>
      </p:sp>
    </p:spTree>
    <p:extLst>
      <p:ext uri="{BB962C8B-B14F-4D97-AF65-F5344CB8AC3E}">
        <p14:creationId xmlns:p14="http://schemas.microsoft.com/office/powerpoint/2010/main" val="136971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graphicFrame>
        <p:nvGraphicFramePr>
          <p:cNvPr id="6" name="Diagramme 5">
            <a:extLst>
              <a:ext uri="{FF2B5EF4-FFF2-40B4-BE49-F238E27FC236}">
                <a16:creationId xmlns:a16="http://schemas.microsoft.com/office/drawing/2014/main" id="{4CA6BA39-B8CC-28E7-4B17-E03F506BE11B}"/>
              </a:ext>
            </a:extLst>
          </p:cNvPr>
          <p:cNvGraphicFramePr/>
          <p:nvPr>
            <p:extLst>
              <p:ext uri="{D42A27DB-BD31-4B8C-83A1-F6EECF244321}">
                <p14:modId xmlns:p14="http://schemas.microsoft.com/office/powerpoint/2010/main" val="609484698"/>
              </p:ext>
            </p:extLst>
          </p:nvPr>
        </p:nvGraphicFramePr>
        <p:xfrm>
          <a:off x="374926" y="2504661"/>
          <a:ext cx="11442148"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B85AA81E-18A7-3C76-AD6D-C483691AE4E3}"/>
              </a:ext>
            </a:extLst>
          </p:cNvPr>
          <p:cNvSpPr txBox="1"/>
          <p:nvPr/>
        </p:nvSpPr>
        <p:spPr>
          <a:xfrm>
            <a:off x="4465983" y="2947672"/>
            <a:ext cx="1630017" cy="1477328"/>
          </a:xfrm>
          <a:prstGeom prst="rect">
            <a:avLst/>
          </a:prstGeom>
          <a:noFill/>
        </p:spPr>
        <p:txBody>
          <a:bodyPr wrap="square" rtlCol="0">
            <a:spAutoFit/>
          </a:bodyPr>
          <a:lstStyle/>
          <a:p>
            <a:r>
              <a:rPr lang="fr-FR" sz="3000" dirty="0">
                <a:solidFill>
                  <a:schemeClr val="bg1"/>
                </a:solidFill>
              </a:rPr>
              <a:t>Filtre des colonnes vides</a:t>
            </a:r>
          </a:p>
        </p:txBody>
      </p:sp>
      <p:sp>
        <p:nvSpPr>
          <p:cNvPr id="8" name="ZoneTexte 7">
            <a:extLst>
              <a:ext uri="{FF2B5EF4-FFF2-40B4-BE49-F238E27FC236}">
                <a16:creationId xmlns:a16="http://schemas.microsoft.com/office/drawing/2014/main" id="{9ADAF47A-EFDF-654F-64AA-2261E2971393}"/>
              </a:ext>
            </a:extLst>
          </p:cNvPr>
          <p:cNvSpPr txBox="1"/>
          <p:nvPr/>
        </p:nvSpPr>
        <p:spPr>
          <a:xfrm>
            <a:off x="6416261" y="2947672"/>
            <a:ext cx="1630017" cy="1938992"/>
          </a:xfrm>
          <a:prstGeom prst="rect">
            <a:avLst/>
          </a:prstGeom>
          <a:noFill/>
        </p:spPr>
        <p:txBody>
          <a:bodyPr wrap="square" rtlCol="0">
            <a:spAutoFit/>
          </a:bodyPr>
          <a:lstStyle/>
          <a:p>
            <a:r>
              <a:rPr lang="fr-FR" sz="3000" dirty="0">
                <a:solidFill>
                  <a:schemeClr val="bg1"/>
                </a:solidFill>
              </a:rPr>
              <a:t>Choix des colonnes utiles</a:t>
            </a:r>
          </a:p>
        </p:txBody>
      </p:sp>
      <p:sp>
        <p:nvSpPr>
          <p:cNvPr id="9" name="ZoneTexte 8">
            <a:extLst>
              <a:ext uri="{FF2B5EF4-FFF2-40B4-BE49-F238E27FC236}">
                <a16:creationId xmlns:a16="http://schemas.microsoft.com/office/drawing/2014/main" id="{3DCB87F8-FB04-BC44-D1A3-BF19E3B70484}"/>
              </a:ext>
            </a:extLst>
          </p:cNvPr>
          <p:cNvSpPr txBox="1"/>
          <p:nvPr/>
        </p:nvSpPr>
        <p:spPr>
          <a:xfrm>
            <a:off x="8366539" y="2828332"/>
            <a:ext cx="1630017" cy="2400657"/>
          </a:xfrm>
          <a:prstGeom prst="rect">
            <a:avLst/>
          </a:prstGeom>
          <a:noFill/>
        </p:spPr>
        <p:txBody>
          <a:bodyPr wrap="square" rtlCol="0">
            <a:spAutoFit/>
          </a:bodyPr>
          <a:lstStyle/>
          <a:p>
            <a:r>
              <a:rPr lang="fr-FR" sz="3000" dirty="0">
                <a:solidFill>
                  <a:schemeClr val="bg1"/>
                </a:solidFill>
              </a:rPr>
              <a:t>Filtre des individus</a:t>
            </a:r>
          </a:p>
          <a:p>
            <a:r>
              <a:rPr lang="fr-FR" sz="3000" dirty="0">
                <a:solidFill>
                  <a:schemeClr val="bg1"/>
                </a:solidFill>
              </a:rPr>
              <a:t>avec juste le code</a:t>
            </a:r>
          </a:p>
        </p:txBody>
      </p:sp>
      <p:sp>
        <p:nvSpPr>
          <p:cNvPr id="10" name="ZoneTexte 9">
            <a:extLst>
              <a:ext uri="{FF2B5EF4-FFF2-40B4-BE49-F238E27FC236}">
                <a16:creationId xmlns:a16="http://schemas.microsoft.com/office/drawing/2014/main" id="{EA4F382F-32FF-9265-BCD6-567CDE9F5D81}"/>
              </a:ext>
            </a:extLst>
          </p:cNvPr>
          <p:cNvSpPr txBox="1"/>
          <p:nvPr/>
        </p:nvSpPr>
        <p:spPr>
          <a:xfrm>
            <a:off x="649357" y="1338470"/>
            <a:ext cx="5579165" cy="769441"/>
          </a:xfrm>
          <a:prstGeom prst="rect">
            <a:avLst/>
          </a:prstGeom>
          <a:noFill/>
        </p:spPr>
        <p:txBody>
          <a:bodyPr wrap="square" rtlCol="0">
            <a:spAutoFit/>
          </a:bodyPr>
          <a:lstStyle/>
          <a:p>
            <a:r>
              <a:rPr lang="fr-FR" sz="4400" dirty="0"/>
              <a:t>Filtrage :</a:t>
            </a:r>
          </a:p>
        </p:txBody>
      </p:sp>
      <p:sp>
        <p:nvSpPr>
          <p:cNvPr id="11" name="ZoneTexte 10">
            <a:extLst>
              <a:ext uri="{FF2B5EF4-FFF2-40B4-BE49-F238E27FC236}">
                <a16:creationId xmlns:a16="http://schemas.microsoft.com/office/drawing/2014/main" id="{E52BD626-B3B2-26EC-B86E-72E3D17C4592}"/>
              </a:ext>
            </a:extLst>
          </p:cNvPr>
          <p:cNvSpPr txBox="1"/>
          <p:nvPr/>
        </p:nvSpPr>
        <p:spPr>
          <a:xfrm>
            <a:off x="649357" y="5552661"/>
            <a:ext cx="10151165" cy="1200329"/>
          </a:xfrm>
          <a:prstGeom prst="rect">
            <a:avLst/>
          </a:prstGeom>
          <a:noFill/>
        </p:spPr>
        <p:txBody>
          <a:bodyPr wrap="square" rtlCol="0">
            <a:spAutoFit/>
          </a:bodyPr>
          <a:lstStyle/>
          <a:p>
            <a:r>
              <a:rPr lang="fr-FR" dirty="0"/>
              <a:t>Colonnes jugées utiles pour notre application :</a:t>
            </a:r>
          </a:p>
          <a:p>
            <a:r>
              <a:rPr lang="fr-FR" dirty="0"/>
              <a:t>Code, Fat_100g, </a:t>
            </a:r>
            <a:r>
              <a:rPr lang="fr-FR" dirty="0" err="1"/>
              <a:t>saturated</a:t>
            </a:r>
            <a:r>
              <a:rPr lang="fr-FR" dirty="0"/>
              <a:t>-fat _100g, carbohydrates _100g, </a:t>
            </a:r>
            <a:r>
              <a:rPr lang="fr-FR" dirty="0" err="1"/>
              <a:t>sugars</a:t>
            </a:r>
            <a:r>
              <a:rPr lang="fr-FR" dirty="0"/>
              <a:t> _100g, </a:t>
            </a:r>
            <a:r>
              <a:rPr lang="fr-FR" dirty="0" err="1"/>
              <a:t>proteins</a:t>
            </a:r>
            <a:r>
              <a:rPr lang="fr-FR" dirty="0"/>
              <a:t> _100g, </a:t>
            </a:r>
            <a:r>
              <a:rPr lang="fr-FR" dirty="0" err="1"/>
              <a:t>fiber</a:t>
            </a:r>
            <a:r>
              <a:rPr lang="fr-FR" dirty="0"/>
              <a:t> _100g,   </a:t>
            </a:r>
            <a:r>
              <a:rPr lang="fr-FR" dirty="0" err="1"/>
              <a:t>salt</a:t>
            </a:r>
            <a:r>
              <a:rPr lang="fr-FR" dirty="0"/>
              <a:t> _100g, </a:t>
            </a:r>
            <a:r>
              <a:rPr lang="fr-FR" dirty="0" err="1"/>
              <a:t>energy</a:t>
            </a:r>
            <a:r>
              <a:rPr lang="fr-FR" dirty="0"/>
              <a:t> _100g, nutrition-score-fr_100g, </a:t>
            </a:r>
            <a:r>
              <a:rPr lang="fr-FR" dirty="0" err="1"/>
              <a:t>additives_n</a:t>
            </a:r>
            <a:r>
              <a:rPr lang="fr-FR" dirty="0"/>
              <a:t>, </a:t>
            </a:r>
            <a:r>
              <a:rPr lang="fr-FR" dirty="0" err="1"/>
              <a:t>ingredients_that_may_be_from_palm_oil_n</a:t>
            </a:r>
            <a:r>
              <a:rPr lang="fr-FR" dirty="0"/>
              <a:t>, pnns_groups_2, </a:t>
            </a:r>
            <a:r>
              <a:rPr lang="fr-FR" dirty="0" err="1"/>
              <a:t>labels_fr</a:t>
            </a:r>
            <a:endParaRPr lang="fr-FR" dirty="0"/>
          </a:p>
        </p:txBody>
      </p:sp>
      <p:sp>
        <p:nvSpPr>
          <p:cNvPr id="3" name="ZoneTexte 2">
            <a:extLst>
              <a:ext uri="{FF2B5EF4-FFF2-40B4-BE49-F238E27FC236}">
                <a16:creationId xmlns:a16="http://schemas.microsoft.com/office/drawing/2014/main" id="{91B8F8FB-03E1-59EC-CAAE-B5DFF729D8E5}"/>
              </a:ext>
            </a:extLst>
          </p:cNvPr>
          <p:cNvSpPr txBox="1"/>
          <p:nvPr/>
        </p:nvSpPr>
        <p:spPr>
          <a:xfrm>
            <a:off x="866529" y="5227170"/>
            <a:ext cx="763480" cy="307777"/>
          </a:xfrm>
          <a:prstGeom prst="rect">
            <a:avLst/>
          </a:prstGeom>
          <a:noFill/>
        </p:spPr>
        <p:txBody>
          <a:bodyPr wrap="square" rtlCol="0">
            <a:spAutoFit/>
          </a:bodyPr>
          <a:lstStyle/>
          <a:p>
            <a:r>
              <a:rPr lang="fr-FR" sz="1400" dirty="0"/>
              <a:t>23,77 %</a:t>
            </a:r>
          </a:p>
        </p:txBody>
      </p:sp>
      <p:sp>
        <p:nvSpPr>
          <p:cNvPr id="5" name="ZoneTexte 4">
            <a:extLst>
              <a:ext uri="{FF2B5EF4-FFF2-40B4-BE49-F238E27FC236}">
                <a16:creationId xmlns:a16="http://schemas.microsoft.com/office/drawing/2014/main" id="{374B7A18-D2B5-BA21-0E49-A1CE5DD7847A}"/>
              </a:ext>
            </a:extLst>
          </p:cNvPr>
          <p:cNvSpPr txBox="1"/>
          <p:nvPr/>
        </p:nvSpPr>
        <p:spPr>
          <a:xfrm>
            <a:off x="4783842" y="5236937"/>
            <a:ext cx="763480" cy="307777"/>
          </a:xfrm>
          <a:prstGeom prst="rect">
            <a:avLst/>
          </a:prstGeom>
          <a:noFill/>
        </p:spPr>
        <p:txBody>
          <a:bodyPr wrap="square" rtlCol="0">
            <a:spAutoFit/>
          </a:bodyPr>
          <a:lstStyle/>
          <a:p>
            <a:r>
              <a:rPr lang="fr-FR" sz="1400" dirty="0"/>
              <a:t>28,70 %</a:t>
            </a:r>
          </a:p>
        </p:txBody>
      </p:sp>
      <p:sp>
        <p:nvSpPr>
          <p:cNvPr id="12" name="ZoneTexte 11">
            <a:extLst>
              <a:ext uri="{FF2B5EF4-FFF2-40B4-BE49-F238E27FC236}">
                <a16:creationId xmlns:a16="http://schemas.microsoft.com/office/drawing/2014/main" id="{29DE3B62-2AEE-25F2-1613-BC4DB9D530EE}"/>
              </a:ext>
            </a:extLst>
          </p:cNvPr>
          <p:cNvSpPr txBox="1"/>
          <p:nvPr/>
        </p:nvSpPr>
        <p:spPr>
          <a:xfrm>
            <a:off x="6644680" y="5236937"/>
            <a:ext cx="763480" cy="307777"/>
          </a:xfrm>
          <a:prstGeom prst="rect">
            <a:avLst/>
          </a:prstGeom>
          <a:noFill/>
        </p:spPr>
        <p:txBody>
          <a:bodyPr wrap="square" rtlCol="0">
            <a:spAutoFit/>
          </a:bodyPr>
          <a:lstStyle/>
          <a:p>
            <a:r>
              <a:rPr lang="fr-FR" sz="1400" dirty="0"/>
              <a:t>59,84 %</a:t>
            </a:r>
          </a:p>
        </p:txBody>
      </p:sp>
      <p:sp>
        <p:nvSpPr>
          <p:cNvPr id="13" name="ZoneTexte 12">
            <a:extLst>
              <a:ext uri="{FF2B5EF4-FFF2-40B4-BE49-F238E27FC236}">
                <a16:creationId xmlns:a16="http://schemas.microsoft.com/office/drawing/2014/main" id="{129FBA03-CB9B-6E2F-4C45-B6642AE67B7B}"/>
              </a:ext>
            </a:extLst>
          </p:cNvPr>
          <p:cNvSpPr txBox="1"/>
          <p:nvPr/>
        </p:nvSpPr>
        <p:spPr>
          <a:xfrm>
            <a:off x="2885092" y="5227171"/>
            <a:ext cx="763480" cy="307777"/>
          </a:xfrm>
          <a:prstGeom prst="rect">
            <a:avLst/>
          </a:prstGeom>
          <a:noFill/>
        </p:spPr>
        <p:txBody>
          <a:bodyPr wrap="square" rtlCol="0">
            <a:spAutoFit/>
          </a:bodyPr>
          <a:lstStyle/>
          <a:p>
            <a:r>
              <a:rPr lang="fr-FR" sz="1400" dirty="0"/>
              <a:t>24,09 %</a:t>
            </a:r>
          </a:p>
        </p:txBody>
      </p:sp>
      <p:sp>
        <p:nvSpPr>
          <p:cNvPr id="14" name="ZoneTexte 13">
            <a:extLst>
              <a:ext uri="{FF2B5EF4-FFF2-40B4-BE49-F238E27FC236}">
                <a16:creationId xmlns:a16="http://schemas.microsoft.com/office/drawing/2014/main" id="{9518A020-464F-F121-9393-DDEE73EF640C}"/>
              </a:ext>
            </a:extLst>
          </p:cNvPr>
          <p:cNvSpPr txBox="1"/>
          <p:nvPr/>
        </p:nvSpPr>
        <p:spPr>
          <a:xfrm>
            <a:off x="8637973" y="5234187"/>
            <a:ext cx="763480" cy="307777"/>
          </a:xfrm>
          <a:prstGeom prst="rect">
            <a:avLst/>
          </a:prstGeom>
          <a:noFill/>
        </p:spPr>
        <p:txBody>
          <a:bodyPr wrap="square" rtlCol="0">
            <a:spAutoFit/>
          </a:bodyPr>
          <a:lstStyle/>
          <a:p>
            <a:r>
              <a:rPr lang="fr-FR" sz="1400" dirty="0"/>
              <a:t>70,13 %</a:t>
            </a:r>
          </a:p>
        </p:txBody>
      </p:sp>
      <p:sp>
        <p:nvSpPr>
          <p:cNvPr id="15" name="ZoneTexte 14">
            <a:extLst>
              <a:ext uri="{FF2B5EF4-FFF2-40B4-BE49-F238E27FC236}">
                <a16:creationId xmlns:a16="http://schemas.microsoft.com/office/drawing/2014/main" id="{200E9890-B26E-6076-EEB9-303A7DA6DA80}"/>
              </a:ext>
            </a:extLst>
          </p:cNvPr>
          <p:cNvSpPr txBox="1"/>
          <p:nvPr/>
        </p:nvSpPr>
        <p:spPr>
          <a:xfrm>
            <a:off x="10536723" y="5234187"/>
            <a:ext cx="763480" cy="307777"/>
          </a:xfrm>
          <a:prstGeom prst="rect">
            <a:avLst/>
          </a:prstGeom>
          <a:noFill/>
        </p:spPr>
        <p:txBody>
          <a:bodyPr wrap="square" rtlCol="0">
            <a:spAutoFit/>
          </a:bodyPr>
          <a:lstStyle/>
          <a:p>
            <a:r>
              <a:rPr lang="fr-FR" sz="1400" dirty="0"/>
              <a:t>81,57 %</a:t>
            </a:r>
          </a:p>
        </p:txBody>
      </p:sp>
    </p:spTree>
    <p:extLst>
      <p:ext uri="{BB962C8B-B14F-4D97-AF65-F5344CB8AC3E}">
        <p14:creationId xmlns:p14="http://schemas.microsoft.com/office/powerpoint/2010/main" val="783961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8049744" cy="769441"/>
          </a:xfrm>
          <a:prstGeom prst="rect">
            <a:avLst/>
          </a:prstGeom>
          <a:noFill/>
        </p:spPr>
        <p:txBody>
          <a:bodyPr wrap="square" rtlCol="0">
            <a:spAutoFit/>
          </a:bodyPr>
          <a:lstStyle/>
          <a:p>
            <a:pPr lvl="0"/>
            <a:r>
              <a:rPr lang="fr-FR" sz="4400" b="1" dirty="0">
                <a:solidFill>
                  <a:schemeClr val="bg1"/>
                </a:solidFill>
              </a:rPr>
              <a:t>Tests statistiques - Bartlett</a:t>
            </a:r>
          </a:p>
        </p:txBody>
      </p:sp>
      <p:sp>
        <p:nvSpPr>
          <p:cNvPr id="2" name="ZoneTexte 1">
            <a:extLst>
              <a:ext uri="{FF2B5EF4-FFF2-40B4-BE49-F238E27FC236}">
                <a16:creationId xmlns:a16="http://schemas.microsoft.com/office/drawing/2014/main" id="{016D5AA1-06E4-1A20-2732-64B4704D629D}"/>
              </a:ext>
            </a:extLst>
          </p:cNvPr>
          <p:cNvSpPr txBox="1"/>
          <p:nvPr/>
        </p:nvSpPr>
        <p:spPr>
          <a:xfrm>
            <a:off x="322469" y="1200813"/>
            <a:ext cx="4835457" cy="1015663"/>
          </a:xfrm>
          <a:prstGeom prst="rect">
            <a:avLst/>
          </a:prstGeom>
          <a:noFill/>
        </p:spPr>
        <p:txBody>
          <a:bodyPr wrap="square" rtlCol="0">
            <a:spAutoFit/>
          </a:bodyPr>
          <a:lstStyle/>
          <a:p>
            <a:r>
              <a:rPr lang="fr-FR" sz="2000" b="1" u="sng" dirty="0"/>
              <a:t>Test de Bartlett sur les labels :</a:t>
            </a:r>
          </a:p>
          <a:p>
            <a:r>
              <a:rPr lang="fr-FR" sz="2000" b="1" u="sng" dirty="0"/>
              <a:t>Variable étudiée :</a:t>
            </a:r>
            <a:r>
              <a:rPr lang="fr-FR" sz="2000" b="1" dirty="0"/>
              <a:t> </a:t>
            </a:r>
            <a:r>
              <a:rPr lang="fr-FR" sz="2000" dirty="0"/>
              <a:t>nutrition-score</a:t>
            </a:r>
          </a:p>
          <a:p>
            <a:endParaRPr lang="fr-FR" sz="2000" b="1" dirty="0"/>
          </a:p>
        </p:txBody>
      </p:sp>
      <p:sp>
        <p:nvSpPr>
          <p:cNvPr id="11" name="ZoneTexte 10">
            <a:extLst>
              <a:ext uri="{FF2B5EF4-FFF2-40B4-BE49-F238E27FC236}">
                <a16:creationId xmlns:a16="http://schemas.microsoft.com/office/drawing/2014/main" id="{086BFECF-A1D8-37B1-CAFF-38125D13B703}"/>
              </a:ext>
            </a:extLst>
          </p:cNvPr>
          <p:cNvSpPr txBox="1"/>
          <p:nvPr/>
        </p:nvSpPr>
        <p:spPr>
          <a:xfrm>
            <a:off x="5805997" y="1200813"/>
            <a:ext cx="6249880" cy="1200329"/>
          </a:xfrm>
          <a:prstGeom prst="rect">
            <a:avLst/>
          </a:prstGeom>
          <a:noFill/>
        </p:spPr>
        <p:txBody>
          <a:bodyPr wrap="square" rtlCol="0">
            <a:spAutoFit/>
          </a:bodyPr>
          <a:lstStyle/>
          <a:p>
            <a:r>
              <a:rPr lang="fr-FR" dirty="0"/>
              <a:t>Le test de Bartlett nous donne une p-valeur de 2,21 x 10</a:t>
            </a:r>
            <a:r>
              <a:rPr lang="fr-FR" baseline="30000" dirty="0"/>
              <a:t>-7</a:t>
            </a:r>
          </a:p>
          <a:p>
            <a:endParaRPr lang="fr-FR" dirty="0"/>
          </a:p>
          <a:p>
            <a:r>
              <a:rPr lang="fr-FR" dirty="0"/>
              <a:t>On en déduit donc que la distribution des </a:t>
            </a:r>
            <a:r>
              <a:rPr lang="fr-FR" dirty="0" err="1"/>
              <a:t>Residus</a:t>
            </a:r>
            <a:r>
              <a:rPr lang="fr-FR" dirty="0"/>
              <a:t> du nutrition-score dans les labels ne suit pas une loi gaussienne.</a:t>
            </a:r>
          </a:p>
        </p:txBody>
      </p:sp>
      <p:pic>
        <p:nvPicPr>
          <p:cNvPr id="5122" name="Picture 2">
            <a:extLst>
              <a:ext uri="{FF2B5EF4-FFF2-40B4-BE49-F238E27FC236}">
                <a16:creationId xmlns:a16="http://schemas.microsoft.com/office/drawing/2014/main" id="{56855774-22F7-E5D6-56A6-1794883EE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69" y="2343150"/>
            <a:ext cx="5372100" cy="45148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9E84BA2-4802-7983-DC83-C2D41A04E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43150"/>
            <a:ext cx="5324475"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044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46930A92-754E-B026-BECC-0826108F1CD3}"/>
              </a:ext>
            </a:extLst>
          </p:cNvPr>
          <p:cNvGraphicFramePr/>
          <p:nvPr>
            <p:extLst>
              <p:ext uri="{D42A27DB-BD31-4B8C-83A1-F6EECF244321}">
                <p14:modId xmlns:p14="http://schemas.microsoft.com/office/powerpoint/2010/main" val="999632678"/>
              </p:ext>
            </p:extLst>
          </p:nvPr>
        </p:nvGraphicFramePr>
        <p:xfrm>
          <a:off x="1435652" y="11834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4660348" cy="769441"/>
          </a:xfrm>
          <a:prstGeom prst="rect">
            <a:avLst/>
          </a:prstGeom>
          <a:noFill/>
        </p:spPr>
        <p:txBody>
          <a:bodyPr wrap="square" rtlCol="0">
            <a:spAutoFit/>
          </a:bodyPr>
          <a:lstStyle/>
          <a:p>
            <a:r>
              <a:rPr lang="fr-FR" sz="4400" b="1" dirty="0">
                <a:solidFill>
                  <a:schemeClr val="bg1"/>
                </a:solidFill>
              </a:rPr>
              <a:t>Sommaire</a:t>
            </a:r>
          </a:p>
        </p:txBody>
      </p:sp>
    </p:spTree>
    <p:extLst>
      <p:ext uri="{BB962C8B-B14F-4D97-AF65-F5344CB8AC3E}">
        <p14:creationId xmlns:p14="http://schemas.microsoft.com/office/powerpoint/2010/main" val="2567656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9" y="112235"/>
            <a:ext cx="5563426" cy="769441"/>
          </a:xfrm>
          <a:prstGeom prst="rect">
            <a:avLst/>
          </a:prstGeom>
          <a:noFill/>
        </p:spPr>
        <p:txBody>
          <a:bodyPr wrap="square" rtlCol="0">
            <a:spAutoFit/>
          </a:bodyPr>
          <a:lstStyle/>
          <a:p>
            <a:r>
              <a:rPr lang="fr-FR" sz="4400" b="1" dirty="0">
                <a:solidFill>
                  <a:schemeClr val="bg1"/>
                </a:solidFill>
              </a:rPr>
              <a:t>Conclusion de l’étude</a:t>
            </a:r>
          </a:p>
        </p:txBody>
      </p:sp>
      <p:sp>
        <p:nvSpPr>
          <p:cNvPr id="5" name="Espace réservé du contenu 2">
            <a:extLst>
              <a:ext uri="{FF2B5EF4-FFF2-40B4-BE49-F238E27FC236}">
                <a16:creationId xmlns:a16="http://schemas.microsoft.com/office/drawing/2014/main" id="{C1DF813A-7136-F4A2-7709-260825AEC1EE}"/>
              </a:ext>
            </a:extLst>
          </p:cNvPr>
          <p:cNvSpPr>
            <a:spLocks noGrp="1"/>
          </p:cNvSpPr>
          <p:nvPr>
            <p:ph idx="1"/>
          </p:nvPr>
        </p:nvSpPr>
        <p:spPr>
          <a:xfrm>
            <a:off x="838199" y="1825625"/>
            <a:ext cx="10454197" cy="4351338"/>
          </a:xfrm>
        </p:spPr>
        <p:txBody>
          <a:bodyPr>
            <a:normAutofit/>
          </a:bodyPr>
          <a:lstStyle/>
          <a:p>
            <a:pPr marL="0" indent="0">
              <a:buNone/>
            </a:pPr>
            <a:r>
              <a:rPr lang="fr-FR" sz="1800" dirty="0"/>
              <a:t>L’étude des données de </a:t>
            </a:r>
            <a:r>
              <a:rPr lang="fr-FR" sz="1800" dirty="0" err="1"/>
              <a:t>OpenFoodFacts</a:t>
            </a:r>
            <a:r>
              <a:rPr lang="fr-FR" sz="1800" dirty="0"/>
              <a:t> nous permet de voir l’impact des composants alimentaires et des labels sur le nutri-score.</a:t>
            </a:r>
          </a:p>
          <a:p>
            <a:pPr marL="0" indent="0">
              <a:buNone/>
            </a:pPr>
            <a:endParaRPr lang="fr-FR" sz="1800" dirty="0"/>
          </a:p>
          <a:p>
            <a:pPr marL="0" indent="0">
              <a:buNone/>
            </a:pPr>
            <a:r>
              <a:rPr lang="fr-FR" sz="1800" dirty="0"/>
              <a:t>On en déduit ici que le nutri-score dépend fortement de certains composants. Principalement les graisses saturées, les fibres et les protéines.</a:t>
            </a:r>
          </a:p>
          <a:p>
            <a:pPr marL="0" indent="0">
              <a:buNone/>
            </a:pPr>
            <a:endParaRPr lang="fr-FR" sz="1800" dirty="0"/>
          </a:p>
          <a:p>
            <a:pPr marL="0" indent="0">
              <a:buNone/>
            </a:pPr>
            <a:r>
              <a:rPr lang="fr-FR" sz="1800" dirty="0"/>
              <a:t>L’analyse en composantes principales nous permet de compresser les données tout en conservant un maximum la variance des individus. </a:t>
            </a:r>
          </a:p>
          <a:p>
            <a:pPr marL="0" indent="0">
              <a:buNone/>
            </a:pPr>
            <a:endParaRPr lang="fr-FR" sz="1800" dirty="0"/>
          </a:p>
          <a:p>
            <a:pPr marL="0" indent="0">
              <a:buNone/>
            </a:pPr>
            <a:r>
              <a:rPr lang="fr-FR" sz="1800" dirty="0"/>
              <a:t>Les labels sont une bonne manière de cibler des produits de </a:t>
            </a:r>
            <a:r>
              <a:rPr lang="fr-FR" sz="1800"/>
              <a:t>qualité supérieure, en </a:t>
            </a:r>
            <a:r>
              <a:rPr lang="fr-FR" sz="1800" dirty="0"/>
              <a:t>l’absence de nutri-score.</a:t>
            </a:r>
          </a:p>
        </p:txBody>
      </p:sp>
    </p:spTree>
    <p:extLst>
      <p:ext uri="{BB962C8B-B14F-4D97-AF65-F5344CB8AC3E}">
        <p14:creationId xmlns:p14="http://schemas.microsoft.com/office/powerpoint/2010/main" val="2574180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8" y="112235"/>
            <a:ext cx="7543148" cy="769441"/>
          </a:xfrm>
          <a:prstGeom prst="rect">
            <a:avLst/>
          </a:prstGeom>
          <a:noFill/>
        </p:spPr>
        <p:txBody>
          <a:bodyPr wrap="square" rtlCol="0">
            <a:spAutoFit/>
          </a:bodyPr>
          <a:lstStyle/>
          <a:p>
            <a:r>
              <a:rPr lang="fr-FR" sz="4400" b="1" dirty="0">
                <a:solidFill>
                  <a:schemeClr val="bg1"/>
                </a:solidFill>
              </a:rPr>
              <a:t>Conclusion pour l’application</a:t>
            </a:r>
          </a:p>
        </p:txBody>
      </p:sp>
      <p:sp>
        <p:nvSpPr>
          <p:cNvPr id="5" name="Espace réservé du contenu 2">
            <a:extLst>
              <a:ext uri="{FF2B5EF4-FFF2-40B4-BE49-F238E27FC236}">
                <a16:creationId xmlns:a16="http://schemas.microsoft.com/office/drawing/2014/main" id="{C1DF813A-7136-F4A2-7709-260825AEC1EE}"/>
              </a:ext>
            </a:extLst>
          </p:cNvPr>
          <p:cNvSpPr>
            <a:spLocks noGrp="1"/>
          </p:cNvSpPr>
          <p:nvPr>
            <p:ph idx="1"/>
          </p:nvPr>
        </p:nvSpPr>
        <p:spPr>
          <a:xfrm>
            <a:off x="838199" y="1825625"/>
            <a:ext cx="10454197" cy="4351338"/>
          </a:xfrm>
        </p:spPr>
        <p:txBody>
          <a:bodyPr>
            <a:normAutofit fontScale="92500" lnSpcReduction="10000"/>
          </a:bodyPr>
          <a:lstStyle/>
          <a:p>
            <a:pPr marL="0" indent="0">
              <a:buNone/>
            </a:pPr>
            <a:r>
              <a:rPr lang="fr-FR" sz="1800" dirty="0"/>
              <a:t>Pour l’application proposée en début de présentation, voici ce que l’on retient :</a:t>
            </a:r>
          </a:p>
          <a:p>
            <a:pPr>
              <a:buFontTx/>
              <a:buChar char="-"/>
            </a:pPr>
            <a:r>
              <a:rPr lang="fr-FR" sz="1800" dirty="0"/>
              <a:t>Le tableau des composants d’un produit peut nous permettre de le rapprocher d’autres individus pour pouvoir évaluer son nutri-score.</a:t>
            </a:r>
          </a:p>
          <a:p>
            <a:pPr>
              <a:buFontTx/>
              <a:buChar char="-"/>
            </a:pPr>
            <a:r>
              <a:rPr lang="fr-FR" sz="1800" dirty="0"/>
              <a:t>Le label peut être une information supplémentaire qui nous aide à choisir entre 2 articles similaires car statistiquement, un label peut être meilleur qu’un autre.</a:t>
            </a:r>
          </a:p>
          <a:p>
            <a:pPr>
              <a:buFontTx/>
              <a:buChar char="-"/>
            </a:pPr>
            <a:r>
              <a:rPr lang="fr-FR" sz="1800" dirty="0"/>
              <a:t>Les additifs et les ingrédients à base d’huiles de palme sont difficilement utilisable pour estimer le nutri-score. On les présentera quand même à l’utilisateur.</a:t>
            </a:r>
          </a:p>
          <a:p>
            <a:pPr marL="0" indent="0">
              <a:buNone/>
            </a:pPr>
            <a:endParaRPr lang="fr-FR" sz="1800" dirty="0"/>
          </a:p>
          <a:p>
            <a:pPr marL="0" indent="0">
              <a:buNone/>
            </a:pPr>
            <a:r>
              <a:rPr lang="fr-FR" sz="1800" dirty="0"/>
              <a:t>Pour faciliter la mise en place et l’utilisation de l’application :</a:t>
            </a:r>
          </a:p>
          <a:p>
            <a:pPr>
              <a:buFontTx/>
              <a:buChar char="-"/>
            </a:pPr>
            <a:r>
              <a:rPr lang="fr-FR" sz="1800" dirty="0"/>
              <a:t>Ajouter une reconnaissance d’image pour obtenir rapidement soit le code barre (et voir si le produit est enregistré) soit l’étiquette des composants d’un produit et faciliter son utilisation rapide en magasin.</a:t>
            </a:r>
          </a:p>
          <a:p>
            <a:pPr>
              <a:buFontTx/>
              <a:buChar char="-"/>
            </a:pPr>
            <a:r>
              <a:rPr lang="fr-FR" sz="1800" dirty="0"/>
              <a:t>Présenter les produits les plus proches qui nous ont permis d’obtenir le nutri-score afin de proposer des idées alternative à l’utilisateur.</a:t>
            </a:r>
          </a:p>
          <a:p>
            <a:pPr>
              <a:buFontTx/>
              <a:buChar char="-"/>
            </a:pPr>
            <a:r>
              <a:rPr lang="fr-FR" sz="1800" dirty="0"/>
              <a:t>Ajout d’autres produits à la base de données pour plus de précision et des résultats plus fiables (contacter les marques, les producteurs..).</a:t>
            </a:r>
          </a:p>
        </p:txBody>
      </p:sp>
    </p:spTree>
    <p:extLst>
      <p:ext uri="{BB962C8B-B14F-4D97-AF65-F5344CB8AC3E}">
        <p14:creationId xmlns:p14="http://schemas.microsoft.com/office/powerpoint/2010/main" val="838887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ganigramme : Procédé 7">
            <a:extLst>
              <a:ext uri="{FF2B5EF4-FFF2-40B4-BE49-F238E27FC236}">
                <a16:creationId xmlns:a16="http://schemas.microsoft.com/office/drawing/2014/main" id="{CA13CB7D-E330-211A-C8B2-CB64A250BA9D}"/>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6B37A8A-AFCB-7ADD-86F5-E3C40F043017}"/>
              </a:ext>
            </a:extLst>
          </p:cNvPr>
          <p:cNvSpPr txBox="1"/>
          <p:nvPr/>
        </p:nvSpPr>
        <p:spPr>
          <a:xfrm>
            <a:off x="322468" y="112235"/>
            <a:ext cx="11648622" cy="769441"/>
          </a:xfrm>
          <a:prstGeom prst="rect">
            <a:avLst/>
          </a:prstGeom>
          <a:noFill/>
        </p:spPr>
        <p:txBody>
          <a:bodyPr wrap="square" rtlCol="0">
            <a:spAutoFit/>
          </a:bodyPr>
          <a:lstStyle/>
          <a:p>
            <a:pPr algn="ctr"/>
            <a:r>
              <a:rPr lang="fr-FR" sz="4400" b="1" dirty="0">
                <a:solidFill>
                  <a:schemeClr val="bg1"/>
                </a:solidFill>
              </a:rPr>
              <a:t>Analyse de données de santé publique</a:t>
            </a:r>
          </a:p>
        </p:txBody>
      </p:sp>
      <p:pic>
        <p:nvPicPr>
          <p:cNvPr id="5" name="Image 4">
            <a:extLst>
              <a:ext uri="{FF2B5EF4-FFF2-40B4-BE49-F238E27FC236}">
                <a16:creationId xmlns:a16="http://schemas.microsoft.com/office/drawing/2014/main" id="{E68ED804-FC72-8E5D-8B68-636BB8F717E5}"/>
              </a:ext>
            </a:extLst>
          </p:cNvPr>
          <p:cNvPicPr>
            <a:picLocks noChangeAspect="1"/>
          </p:cNvPicPr>
          <p:nvPr/>
        </p:nvPicPr>
        <p:blipFill>
          <a:blip r:embed="rId2"/>
          <a:stretch>
            <a:fillRect/>
          </a:stretch>
        </p:blipFill>
        <p:spPr>
          <a:xfrm>
            <a:off x="2551538" y="3221778"/>
            <a:ext cx="4286680" cy="1712843"/>
          </a:xfrm>
          <a:prstGeom prst="rect">
            <a:avLst/>
          </a:prstGeom>
        </p:spPr>
      </p:pic>
      <p:pic>
        <p:nvPicPr>
          <p:cNvPr id="6" name="Picture 2" descr="Faire un don à Open Food Facts">
            <a:extLst>
              <a:ext uri="{FF2B5EF4-FFF2-40B4-BE49-F238E27FC236}">
                <a16:creationId xmlns:a16="http://schemas.microsoft.com/office/drawing/2014/main" id="{AF05AF1C-4922-9697-9CDC-2240FEE62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0" t="17737" r="7514" b="17308"/>
          <a:stretch/>
        </p:blipFill>
        <p:spPr bwMode="auto">
          <a:xfrm>
            <a:off x="7196885" y="3221778"/>
            <a:ext cx="2216052" cy="1712844"/>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869CB10-BB3E-5CD3-9E0B-9F48CDDD3897}"/>
              </a:ext>
            </a:extLst>
          </p:cNvPr>
          <p:cNvSpPr txBox="1"/>
          <p:nvPr/>
        </p:nvSpPr>
        <p:spPr>
          <a:xfrm>
            <a:off x="9051721" y="5587068"/>
            <a:ext cx="2516697" cy="646331"/>
          </a:xfrm>
          <a:prstGeom prst="rect">
            <a:avLst/>
          </a:prstGeom>
          <a:noFill/>
        </p:spPr>
        <p:txBody>
          <a:bodyPr wrap="square" rtlCol="0">
            <a:spAutoFit/>
          </a:bodyPr>
          <a:lstStyle/>
          <a:p>
            <a:r>
              <a:rPr lang="fr-FR" dirty="0"/>
              <a:t>Irénée JOSSE</a:t>
            </a:r>
          </a:p>
          <a:p>
            <a:r>
              <a:rPr lang="fr-FR" dirty="0"/>
              <a:t>Parcours Data </a:t>
            </a:r>
            <a:r>
              <a:rPr lang="fr-FR" dirty="0" err="1"/>
              <a:t>Scientist</a:t>
            </a:r>
            <a:endParaRPr lang="fr-FR" dirty="0"/>
          </a:p>
        </p:txBody>
      </p:sp>
      <p:pic>
        <p:nvPicPr>
          <p:cNvPr id="21506" name="Picture 2" descr="Travailler chez OpenClassrooms : Avis de salariés | Indeed.com">
            <a:extLst>
              <a:ext uri="{FF2B5EF4-FFF2-40B4-BE49-F238E27FC236}">
                <a16:creationId xmlns:a16="http://schemas.microsoft.com/office/drawing/2014/main" id="{D4100E39-F35D-009E-E1AD-DC131494A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646" y="5419695"/>
            <a:ext cx="981075" cy="9810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EA1B78F1-D3CF-8F3B-9DCF-586BE50F5169}"/>
              </a:ext>
            </a:extLst>
          </p:cNvPr>
          <p:cNvSpPr txBox="1"/>
          <p:nvPr/>
        </p:nvSpPr>
        <p:spPr>
          <a:xfrm>
            <a:off x="4350058" y="1706802"/>
            <a:ext cx="4492101" cy="707886"/>
          </a:xfrm>
          <a:prstGeom prst="rect">
            <a:avLst/>
          </a:prstGeom>
          <a:noFill/>
        </p:spPr>
        <p:txBody>
          <a:bodyPr wrap="square" rtlCol="0">
            <a:spAutoFit/>
          </a:bodyPr>
          <a:lstStyle/>
          <a:p>
            <a:r>
              <a:rPr lang="fr-FR" sz="4000" b="1" dirty="0">
                <a:effectLst>
                  <a:outerShdw blurRad="38100" dist="38100" dir="2700000" algn="tl">
                    <a:srgbClr val="000000">
                      <a:alpha val="43137"/>
                    </a:srgbClr>
                  </a:outerShdw>
                </a:effectLst>
              </a:rPr>
              <a:t>Une question ?</a:t>
            </a:r>
          </a:p>
        </p:txBody>
      </p:sp>
    </p:spTree>
    <p:extLst>
      <p:ext uri="{BB962C8B-B14F-4D97-AF65-F5344CB8AC3E}">
        <p14:creationId xmlns:p14="http://schemas.microsoft.com/office/powerpoint/2010/main" val="87104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3" name="Espace réservé du contenu 2">
            <a:extLst>
              <a:ext uri="{FF2B5EF4-FFF2-40B4-BE49-F238E27FC236}">
                <a16:creationId xmlns:a16="http://schemas.microsoft.com/office/drawing/2014/main" id="{922792FF-BCE2-3323-6738-38BDF0D58127}"/>
              </a:ext>
            </a:extLst>
          </p:cNvPr>
          <p:cNvSpPr>
            <a:spLocks noGrp="1"/>
          </p:cNvSpPr>
          <p:nvPr>
            <p:ph idx="1"/>
          </p:nvPr>
        </p:nvSpPr>
        <p:spPr>
          <a:xfrm>
            <a:off x="586408" y="2143676"/>
            <a:ext cx="10515600" cy="4351338"/>
          </a:xfrm>
        </p:spPr>
        <p:txBody>
          <a:bodyPr/>
          <a:lstStyle/>
          <a:p>
            <a:pPr marL="0" indent="0">
              <a:buNone/>
            </a:pPr>
            <a:r>
              <a:rPr lang="fr-FR" dirty="0"/>
              <a:t>Valeurs aberrantes :</a:t>
            </a:r>
          </a:p>
          <a:p>
            <a:pPr>
              <a:buFontTx/>
              <a:buChar char="-"/>
            </a:pPr>
            <a:r>
              <a:rPr lang="fr-FR" dirty="0"/>
              <a:t>Taux des graisses saturées supérieur au taux de graisses</a:t>
            </a:r>
          </a:p>
          <a:p>
            <a:pPr>
              <a:buFontTx/>
              <a:buChar char="-"/>
            </a:pPr>
            <a:r>
              <a:rPr lang="fr-FR" dirty="0"/>
              <a:t>Taux des sucres supérieur au taux de glucides</a:t>
            </a:r>
          </a:p>
          <a:p>
            <a:pPr>
              <a:buFontTx/>
              <a:buChar char="-"/>
            </a:pPr>
            <a:r>
              <a:rPr lang="fr-FR" dirty="0"/>
              <a:t>Energie supérieure au seuil 3762 Kcal (énergie pour 100g de graisse)</a:t>
            </a:r>
          </a:p>
          <a:p>
            <a:pPr>
              <a:buFontTx/>
              <a:buChar char="-"/>
            </a:pPr>
            <a:r>
              <a:rPr lang="fr-FR" dirty="0"/>
              <a:t>Valeurs supérieures à 100g</a:t>
            </a:r>
          </a:p>
          <a:p>
            <a:pPr marL="0" indent="0">
              <a:buNone/>
            </a:pPr>
            <a:endParaRPr lang="fr-FR" dirty="0"/>
          </a:p>
          <a:p>
            <a:pPr marL="0" indent="0">
              <a:buNone/>
            </a:pPr>
            <a:r>
              <a:rPr lang="fr-FR" dirty="0"/>
              <a:t>On supprime les valeurs mais pas les individus. Les valeurs manquantes seront imputées par la suite.</a:t>
            </a:r>
          </a:p>
        </p:txBody>
      </p:sp>
      <p:sp>
        <p:nvSpPr>
          <p:cNvPr id="5" name="ZoneTexte 4">
            <a:extLst>
              <a:ext uri="{FF2B5EF4-FFF2-40B4-BE49-F238E27FC236}">
                <a16:creationId xmlns:a16="http://schemas.microsoft.com/office/drawing/2014/main" id="{2BFA5AE4-0FB0-11C4-B563-8D172F8AD196}"/>
              </a:ext>
            </a:extLst>
          </p:cNvPr>
          <p:cNvSpPr txBox="1"/>
          <p:nvPr/>
        </p:nvSpPr>
        <p:spPr>
          <a:xfrm>
            <a:off x="357809" y="1374235"/>
            <a:ext cx="5738191" cy="769441"/>
          </a:xfrm>
          <a:prstGeom prst="rect">
            <a:avLst/>
          </a:prstGeom>
          <a:noFill/>
        </p:spPr>
        <p:txBody>
          <a:bodyPr wrap="square" rtlCol="0">
            <a:spAutoFit/>
          </a:bodyPr>
          <a:lstStyle/>
          <a:p>
            <a:r>
              <a:rPr lang="fr-FR" sz="4400" dirty="0"/>
              <a:t>Nettoyage :</a:t>
            </a:r>
          </a:p>
        </p:txBody>
      </p:sp>
    </p:spTree>
    <p:extLst>
      <p:ext uri="{BB962C8B-B14F-4D97-AF65-F5344CB8AC3E}">
        <p14:creationId xmlns:p14="http://schemas.microsoft.com/office/powerpoint/2010/main" val="87029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3" name="Espace réservé du contenu 2">
            <a:extLst>
              <a:ext uri="{FF2B5EF4-FFF2-40B4-BE49-F238E27FC236}">
                <a16:creationId xmlns:a16="http://schemas.microsoft.com/office/drawing/2014/main" id="{922792FF-BCE2-3323-6738-38BDF0D58127}"/>
              </a:ext>
            </a:extLst>
          </p:cNvPr>
          <p:cNvSpPr>
            <a:spLocks noGrp="1"/>
          </p:cNvSpPr>
          <p:nvPr>
            <p:ph idx="1"/>
          </p:nvPr>
        </p:nvSpPr>
        <p:spPr>
          <a:xfrm>
            <a:off x="679174" y="2416865"/>
            <a:ext cx="10515600" cy="4351338"/>
          </a:xfrm>
        </p:spPr>
        <p:txBody>
          <a:bodyPr/>
          <a:lstStyle/>
          <a:p>
            <a:pPr marL="0" indent="0">
              <a:buNone/>
            </a:pPr>
            <a:r>
              <a:rPr lang="fr-FR" dirty="0"/>
              <a:t>Les individus dont le total d’ingrédients est supérieur à 100g verront leur valeurs diminuer proportionnellement jusqu’à ramener leur total à 100g.</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63826" y="1232452"/>
            <a:ext cx="6493565" cy="769441"/>
          </a:xfrm>
          <a:prstGeom prst="rect">
            <a:avLst/>
          </a:prstGeom>
          <a:noFill/>
        </p:spPr>
        <p:txBody>
          <a:bodyPr wrap="square" rtlCol="0">
            <a:spAutoFit/>
          </a:bodyPr>
          <a:lstStyle/>
          <a:p>
            <a:r>
              <a:rPr lang="fr-FR" sz="4400" dirty="0"/>
              <a:t>Correction des valeurs :</a:t>
            </a:r>
          </a:p>
        </p:txBody>
      </p:sp>
    </p:spTree>
    <p:extLst>
      <p:ext uri="{BB962C8B-B14F-4D97-AF65-F5344CB8AC3E}">
        <p14:creationId xmlns:p14="http://schemas.microsoft.com/office/powerpoint/2010/main" val="290899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3" name="Espace réservé du contenu 2">
            <a:extLst>
              <a:ext uri="{FF2B5EF4-FFF2-40B4-BE49-F238E27FC236}">
                <a16:creationId xmlns:a16="http://schemas.microsoft.com/office/drawing/2014/main" id="{922792FF-BCE2-3323-6738-38BDF0D58127}"/>
              </a:ext>
            </a:extLst>
          </p:cNvPr>
          <p:cNvSpPr>
            <a:spLocks noGrp="1"/>
          </p:cNvSpPr>
          <p:nvPr>
            <p:ph idx="1"/>
          </p:nvPr>
        </p:nvSpPr>
        <p:spPr>
          <a:xfrm>
            <a:off x="679174" y="2240432"/>
            <a:ext cx="10515600" cy="4527771"/>
          </a:xfrm>
        </p:spPr>
        <p:txBody>
          <a:bodyPr/>
          <a:lstStyle/>
          <a:p>
            <a:pPr marL="0" indent="0">
              <a:buNone/>
            </a:pPr>
            <a:r>
              <a:rPr lang="fr-FR" dirty="0"/>
              <a:t>Pour les variables fiber_100g et proteins_100g :</a:t>
            </a:r>
          </a:p>
          <a:p>
            <a:pPr marL="0" indent="0">
              <a:buNone/>
            </a:pPr>
            <a:r>
              <a:rPr lang="fr-FR" dirty="0"/>
              <a:t>Les valeurs manquantes seront imputées par la moyenne de la sous-catégorie (pnns_groups_2).</a:t>
            </a:r>
          </a:p>
          <a:p>
            <a:pPr marL="0" indent="0">
              <a:buNone/>
            </a:pPr>
            <a:endParaRPr lang="fr-FR" dirty="0"/>
          </a:p>
          <a:p>
            <a:pPr marL="0" indent="0">
              <a:buNone/>
            </a:pPr>
            <a:r>
              <a:rPr lang="fr-FR" dirty="0"/>
              <a:t>Les valeurs manquantes de salt_100g seront imputées par la médiane de la sous-catégorie.</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63826" y="1232452"/>
            <a:ext cx="8719931" cy="769441"/>
          </a:xfrm>
          <a:prstGeom prst="rect">
            <a:avLst/>
          </a:prstGeom>
          <a:noFill/>
        </p:spPr>
        <p:txBody>
          <a:bodyPr wrap="square" rtlCol="0">
            <a:spAutoFit/>
          </a:bodyPr>
          <a:lstStyle/>
          <a:p>
            <a:r>
              <a:rPr lang="fr-FR" sz="4400" dirty="0"/>
              <a:t>Gestion des valeurs manquantes:</a:t>
            </a:r>
          </a:p>
        </p:txBody>
      </p:sp>
    </p:spTree>
    <p:extLst>
      <p:ext uri="{BB962C8B-B14F-4D97-AF65-F5344CB8AC3E}">
        <p14:creationId xmlns:p14="http://schemas.microsoft.com/office/powerpoint/2010/main" val="240801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Procédé 3">
            <a:extLst>
              <a:ext uri="{FF2B5EF4-FFF2-40B4-BE49-F238E27FC236}">
                <a16:creationId xmlns:a16="http://schemas.microsoft.com/office/drawing/2014/main" id="{D2BA005F-7E1C-3AA3-3B5D-759372A04ACC}"/>
              </a:ext>
            </a:extLst>
          </p:cNvPr>
          <p:cNvSpPr/>
          <p:nvPr/>
        </p:nvSpPr>
        <p:spPr>
          <a:xfrm>
            <a:off x="0" y="0"/>
            <a:ext cx="12192000" cy="993913"/>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8E4C802-CAC9-0DED-51D5-9CAE93F6D7F4}"/>
              </a:ext>
            </a:extLst>
          </p:cNvPr>
          <p:cNvSpPr>
            <a:spLocks noGrp="1"/>
          </p:cNvSpPr>
          <p:nvPr>
            <p:ph type="title"/>
          </p:nvPr>
        </p:nvSpPr>
        <p:spPr>
          <a:xfrm>
            <a:off x="109330" y="89797"/>
            <a:ext cx="10515600" cy="814318"/>
          </a:xfrm>
        </p:spPr>
        <p:txBody>
          <a:bodyPr/>
          <a:lstStyle/>
          <a:p>
            <a:r>
              <a:rPr lang="fr-FR" b="1" dirty="0">
                <a:solidFill>
                  <a:schemeClr val="bg1"/>
                </a:solidFill>
              </a:rPr>
              <a:t>Filtrage et Nettoyage</a:t>
            </a:r>
          </a:p>
        </p:txBody>
      </p:sp>
      <p:sp>
        <p:nvSpPr>
          <p:cNvPr id="3" name="Espace réservé du contenu 2">
            <a:extLst>
              <a:ext uri="{FF2B5EF4-FFF2-40B4-BE49-F238E27FC236}">
                <a16:creationId xmlns:a16="http://schemas.microsoft.com/office/drawing/2014/main" id="{922792FF-BCE2-3323-6738-38BDF0D58127}"/>
              </a:ext>
            </a:extLst>
          </p:cNvPr>
          <p:cNvSpPr>
            <a:spLocks noGrp="1"/>
          </p:cNvSpPr>
          <p:nvPr>
            <p:ph idx="1"/>
          </p:nvPr>
        </p:nvSpPr>
        <p:spPr>
          <a:xfrm>
            <a:off x="679174" y="2240432"/>
            <a:ext cx="10515600" cy="4527771"/>
          </a:xfrm>
        </p:spPr>
        <p:txBody>
          <a:bodyPr/>
          <a:lstStyle/>
          <a:p>
            <a:pPr marL="0" indent="0">
              <a:buNone/>
            </a:pPr>
            <a:r>
              <a:rPr lang="fr-FR" dirty="0"/>
              <a:t>Pour la variable </a:t>
            </a:r>
            <a:r>
              <a:rPr lang="fr-FR" dirty="0" err="1"/>
              <a:t>additives_n</a:t>
            </a:r>
            <a:r>
              <a:rPr lang="fr-FR" dirty="0"/>
              <a:t>, les valeurs manquantes seront imputées, par la moyenne de la sous catégorie (pnns_groups_2), arrondie à l’entier le plus proche.</a:t>
            </a:r>
          </a:p>
          <a:p>
            <a:pPr marL="0" indent="0">
              <a:buNone/>
            </a:pPr>
            <a:endParaRPr lang="fr-FR" dirty="0"/>
          </a:p>
          <a:p>
            <a:pPr marL="0" indent="0">
              <a:buNone/>
            </a:pPr>
            <a:endParaRPr lang="fr-FR" dirty="0"/>
          </a:p>
          <a:p>
            <a:pPr marL="0" indent="0">
              <a:buNone/>
            </a:pPr>
            <a:r>
              <a:rPr lang="fr-FR" dirty="0"/>
              <a:t>Pour la variable </a:t>
            </a:r>
            <a:r>
              <a:rPr lang="fr-FR" dirty="0" err="1"/>
              <a:t>ingredients_that_may_be_from_palm_oil_n</a:t>
            </a:r>
            <a:r>
              <a:rPr lang="fr-FR" dirty="0"/>
              <a:t>, les valeurs seront simplement imputées par 0 (la quasi-totalité des valeurs sont à 0)</a:t>
            </a:r>
          </a:p>
        </p:txBody>
      </p:sp>
      <p:sp>
        <p:nvSpPr>
          <p:cNvPr id="5" name="ZoneTexte 4">
            <a:extLst>
              <a:ext uri="{FF2B5EF4-FFF2-40B4-BE49-F238E27FC236}">
                <a16:creationId xmlns:a16="http://schemas.microsoft.com/office/drawing/2014/main" id="{87462A0B-1BF5-893A-90FD-D74D51E7FD70}"/>
              </a:ext>
            </a:extLst>
          </p:cNvPr>
          <p:cNvSpPr txBox="1"/>
          <p:nvPr/>
        </p:nvSpPr>
        <p:spPr>
          <a:xfrm>
            <a:off x="463826" y="1232452"/>
            <a:ext cx="8719931" cy="769441"/>
          </a:xfrm>
          <a:prstGeom prst="rect">
            <a:avLst/>
          </a:prstGeom>
          <a:noFill/>
        </p:spPr>
        <p:txBody>
          <a:bodyPr wrap="square" rtlCol="0">
            <a:spAutoFit/>
          </a:bodyPr>
          <a:lstStyle/>
          <a:p>
            <a:r>
              <a:rPr lang="fr-FR" sz="4400" dirty="0"/>
              <a:t>Gestion des valeurs manquantes:</a:t>
            </a:r>
          </a:p>
        </p:txBody>
      </p:sp>
    </p:spTree>
    <p:extLst>
      <p:ext uri="{BB962C8B-B14F-4D97-AF65-F5344CB8AC3E}">
        <p14:creationId xmlns:p14="http://schemas.microsoft.com/office/powerpoint/2010/main" val="30547306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7847</TotalTime>
  <Words>2351</Words>
  <Application>Microsoft Office PowerPoint</Application>
  <PresentationFormat>Grand écran</PresentationFormat>
  <Paragraphs>355</Paragraphs>
  <Slides>54</Slides>
  <Notes>36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54</vt:i4>
      </vt:variant>
    </vt:vector>
  </HeadingPairs>
  <TitlesOfParts>
    <vt:vector size="58" baseType="lpstr">
      <vt:lpstr>Arial</vt:lpstr>
      <vt:lpstr>Calibri</vt:lpstr>
      <vt:lpstr>Calibri Light</vt:lpstr>
      <vt:lpstr>Thème Office</vt:lpstr>
      <vt:lpstr>Présentation PowerPoint</vt:lpstr>
      <vt:lpstr>Présentation PowerPoint</vt:lpstr>
      <vt:lpstr>Appel à projets</vt:lpstr>
      <vt:lpstr>Présentation PowerPoint</vt:lpstr>
      <vt:lpstr>Filtrage et Nettoyage</vt:lpstr>
      <vt:lpstr>Filtrage et Nettoyage</vt:lpstr>
      <vt:lpstr>Filtrage et Nettoyage</vt:lpstr>
      <vt:lpstr>Filtrage et Nettoyage</vt:lpstr>
      <vt:lpstr>Filtrage et Nettoyage</vt:lpstr>
      <vt:lpstr>Filtrage et Nettoyage</vt:lpstr>
      <vt:lpstr>Filtrage et Nettoyage</vt:lpstr>
      <vt:lpstr>Filtrage et Nettoyage</vt:lpstr>
      <vt:lpstr>Filtrage et Nettoyage</vt:lpstr>
      <vt:lpstr>Filtrage et Nettoyage</vt:lpstr>
      <vt:lpstr>Filtrage et Nettoyage</vt:lpstr>
      <vt:lpstr>Filtrage et Nettoyage</vt:lpstr>
      <vt:lpstr>Filtrage et Nettoyage</vt:lpstr>
      <vt:lpstr>Présentation PowerPoint</vt:lpstr>
      <vt:lpstr>Analyse uni-variée</vt:lpstr>
      <vt:lpstr>Analyse uni-variée</vt:lpstr>
      <vt:lpstr>Analyse uni-variée</vt:lpstr>
      <vt:lpstr>Analyse uni-variée</vt:lpstr>
      <vt:lpstr>Analyse uni-variée</vt:lpstr>
      <vt:lpstr>Analyse uni-variée</vt:lpstr>
      <vt:lpstr>Analyse uni-variée</vt:lpstr>
      <vt:lpstr>Analyse uni-variée</vt:lpstr>
      <vt:lpstr>Analyse uni-variée</vt:lpstr>
      <vt:lpstr>Analyse uni-variée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Irénée JOSSE</dc:creator>
  <cp:lastModifiedBy>Irénée JOSSE</cp:lastModifiedBy>
  <cp:revision>34</cp:revision>
  <dcterms:created xsi:type="dcterms:W3CDTF">2022-06-24T09:42:38Z</dcterms:created>
  <dcterms:modified xsi:type="dcterms:W3CDTF">2022-07-06T13:36:27Z</dcterms:modified>
</cp:coreProperties>
</file>