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8" r:id="rId10"/>
    <p:sldId id="305" r:id="rId11"/>
    <p:sldId id="307" r:id="rId12"/>
    <p:sldId id="306" r:id="rId13"/>
    <p:sldId id="328" r:id="rId14"/>
    <p:sldId id="309" r:id="rId15"/>
    <p:sldId id="310" r:id="rId16"/>
    <p:sldId id="311" r:id="rId17"/>
    <p:sldId id="327" r:id="rId18"/>
    <p:sldId id="330" r:id="rId19"/>
    <p:sldId id="312" r:id="rId20"/>
    <p:sldId id="329" r:id="rId21"/>
    <p:sldId id="316" r:id="rId22"/>
    <p:sldId id="318" r:id="rId23"/>
    <p:sldId id="314" r:id="rId24"/>
    <p:sldId id="315" r:id="rId25"/>
    <p:sldId id="317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1DB63-AFB8-4266-8E32-23489C9C98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2B2C11-3C70-448F-BC0C-222C6D45E564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BC353BEB-85E8-486E-9E04-54AC7D1F9198}" type="parTrans" cxnId="{66F6ED36-FFBD-4BD4-85CC-423AEE7A5851}">
      <dgm:prSet/>
      <dgm:spPr/>
      <dgm:t>
        <a:bodyPr/>
        <a:lstStyle/>
        <a:p>
          <a:endParaRPr lang="fr-FR"/>
        </a:p>
      </dgm:t>
    </dgm:pt>
    <dgm:pt modelId="{877C46C6-27BB-41F9-A1AA-151ABB4DD565}" type="sibTrans" cxnId="{66F6ED36-FFBD-4BD4-85CC-423AEE7A5851}">
      <dgm:prSet/>
      <dgm:spPr/>
      <dgm:t>
        <a:bodyPr/>
        <a:lstStyle/>
        <a:p>
          <a:endParaRPr lang="fr-FR"/>
        </a:p>
      </dgm:t>
    </dgm:pt>
    <dgm:pt modelId="{D3D03A4A-50CC-4742-9781-E6ED64A18A3C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Prévisions de consommation</a:t>
          </a:r>
        </a:p>
      </dgm:t>
    </dgm:pt>
    <dgm:pt modelId="{091921FF-DB00-4E25-B6E8-A35057B8F207}" type="parTrans" cxnId="{C00B66B9-53B8-42ED-A5CC-454F5B12C612}">
      <dgm:prSet/>
      <dgm:spPr/>
      <dgm:t>
        <a:bodyPr/>
        <a:lstStyle/>
        <a:p>
          <a:endParaRPr lang="fr-FR"/>
        </a:p>
      </dgm:t>
    </dgm:pt>
    <dgm:pt modelId="{9DF670C6-231C-4592-B4E4-6DD788A0D7B9}" type="sibTrans" cxnId="{C00B66B9-53B8-42ED-A5CC-454F5B12C612}">
      <dgm:prSet/>
      <dgm:spPr/>
      <dgm:t>
        <a:bodyPr/>
        <a:lstStyle/>
        <a:p>
          <a:endParaRPr lang="fr-FR"/>
        </a:p>
      </dgm:t>
    </dgm:pt>
    <dgm:pt modelId="{80036DDF-23FC-41C9-A03D-EC45CAD071C0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Prévisions d’émissions</a:t>
          </a:r>
        </a:p>
      </dgm:t>
    </dgm:pt>
    <dgm:pt modelId="{C80E8FA0-D81B-436E-A3DB-5AC8231FA3D1}" type="parTrans" cxnId="{B460BDFE-99CA-4BD5-A5DA-280D474467BF}">
      <dgm:prSet/>
      <dgm:spPr/>
      <dgm:t>
        <a:bodyPr/>
        <a:lstStyle/>
        <a:p>
          <a:endParaRPr lang="fr-FR"/>
        </a:p>
      </dgm:t>
    </dgm:pt>
    <dgm:pt modelId="{6A859BD4-2C9E-4D0F-9655-DEB4442476D3}" type="sibTrans" cxnId="{B460BDFE-99CA-4BD5-A5DA-280D474467BF}">
      <dgm:prSet/>
      <dgm:spPr/>
      <dgm:t>
        <a:bodyPr/>
        <a:lstStyle/>
        <a:p>
          <a:endParaRPr lang="fr-FR"/>
        </a:p>
      </dgm:t>
    </dgm:pt>
    <dgm:pt modelId="{2832120E-B8C4-4CB4-909C-BC9DED82BDE7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Conclusion</a:t>
          </a:r>
        </a:p>
      </dgm:t>
    </dgm:pt>
    <dgm:pt modelId="{2D531682-7012-437D-A1FF-1A6D5F7752D7}" type="parTrans" cxnId="{5E7979EB-A4FE-48C4-B9E7-85CDD7DA2855}">
      <dgm:prSet/>
      <dgm:spPr/>
      <dgm:t>
        <a:bodyPr/>
        <a:lstStyle/>
        <a:p>
          <a:endParaRPr lang="fr-FR"/>
        </a:p>
      </dgm:t>
    </dgm:pt>
    <dgm:pt modelId="{2BFC24B9-7817-47EB-BD0A-534118DB4B31}" type="sibTrans" cxnId="{5E7979EB-A4FE-48C4-B9E7-85CDD7DA2855}">
      <dgm:prSet/>
      <dgm:spPr/>
      <dgm:t>
        <a:bodyPr/>
        <a:lstStyle/>
        <a:p>
          <a:endParaRPr lang="fr-FR"/>
        </a:p>
      </dgm:t>
    </dgm:pt>
    <dgm:pt modelId="{D12CE52C-7DDD-45D3-B3FF-FE0E27162975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CC3D75BD-E975-495F-B033-EAF63EACBA48}" type="parTrans" cxnId="{DD8B997D-8A51-4EC3-BC8A-03A9C8775B2A}">
      <dgm:prSet/>
      <dgm:spPr/>
    </dgm:pt>
    <dgm:pt modelId="{BFA96FE1-B3C3-40C5-B9C5-DF65714679D1}" type="sibTrans" cxnId="{DD8B997D-8A51-4EC3-BC8A-03A9C8775B2A}">
      <dgm:prSet/>
      <dgm:spPr/>
    </dgm:pt>
    <dgm:pt modelId="{20F8544F-4C19-41F5-8640-E06F07E92ACF}" type="pres">
      <dgm:prSet presAssocID="{E901DB63-AFB8-4266-8E32-23489C9C98EF}" presName="Name0" presStyleCnt="0">
        <dgm:presLayoutVars>
          <dgm:chMax val="7"/>
          <dgm:chPref val="7"/>
          <dgm:dir/>
        </dgm:presLayoutVars>
      </dgm:prSet>
      <dgm:spPr/>
    </dgm:pt>
    <dgm:pt modelId="{8D50E5E4-2B34-4DE9-A61B-8F58F7728183}" type="pres">
      <dgm:prSet presAssocID="{E901DB63-AFB8-4266-8E32-23489C9C98EF}" presName="Name1" presStyleCnt="0"/>
      <dgm:spPr/>
    </dgm:pt>
    <dgm:pt modelId="{C0B60440-EA9B-4B7B-BB18-F234E33B7369}" type="pres">
      <dgm:prSet presAssocID="{E901DB63-AFB8-4266-8E32-23489C9C98EF}" presName="cycle" presStyleCnt="0"/>
      <dgm:spPr/>
    </dgm:pt>
    <dgm:pt modelId="{2A1C3449-FD36-4C0F-9F1A-D2C0D8FFECE7}" type="pres">
      <dgm:prSet presAssocID="{E901DB63-AFB8-4266-8E32-23489C9C98EF}" presName="srcNode" presStyleLbl="node1" presStyleIdx="0" presStyleCnt="5"/>
      <dgm:spPr/>
    </dgm:pt>
    <dgm:pt modelId="{6428CE86-2B18-437C-93B9-0A0D2113D841}" type="pres">
      <dgm:prSet presAssocID="{E901DB63-AFB8-4266-8E32-23489C9C98EF}" presName="conn" presStyleLbl="parChTrans1D2" presStyleIdx="0" presStyleCnt="1"/>
      <dgm:spPr/>
    </dgm:pt>
    <dgm:pt modelId="{999388D9-643E-41BF-9B27-3A772DC66027}" type="pres">
      <dgm:prSet presAssocID="{E901DB63-AFB8-4266-8E32-23489C9C98EF}" presName="extraNode" presStyleLbl="node1" presStyleIdx="0" presStyleCnt="5"/>
      <dgm:spPr/>
    </dgm:pt>
    <dgm:pt modelId="{2A7644AD-9E76-4545-B095-1651CB8CBC48}" type="pres">
      <dgm:prSet presAssocID="{E901DB63-AFB8-4266-8E32-23489C9C98EF}" presName="dstNode" presStyleLbl="node1" presStyleIdx="0" presStyleCnt="5"/>
      <dgm:spPr/>
    </dgm:pt>
    <dgm:pt modelId="{BD214784-788D-43E6-8397-6D89E0F138D5}" type="pres">
      <dgm:prSet presAssocID="{2E2B2C11-3C70-448F-BC0C-222C6D45E564}" presName="text_1" presStyleLbl="node1" presStyleIdx="0" presStyleCnt="5">
        <dgm:presLayoutVars>
          <dgm:bulletEnabled val="1"/>
        </dgm:presLayoutVars>
      </dgm:prSet>
      <dgm:spPr/>
    </dgm:pt>
    <dgm:pt modelId="{64C6829C-F01C-4D91-9E86-9D7F80F6895B}" type="pres">
      <dgm:prSet presAssocID="{2E2B2C11-3C70-448F-BC0C-222C6D45E564}" presName="accent_1" presStyleCnt="0"/>
      <dgm:spPr/>
    </dgm:pt>
    <dgm:pt modelId="{5A3F937C-FA38-4813-B9CE-A3C7EC3EC330}" type="pres">
      <dgm:prSet presAssocID="{2E2B2C11-3C70-448F-BC0C-222C6D45E564}" presName="accentRepeatNode" presStyleLbl="solidFgAcc1" presStyleIdx="0" presStyleCnt="5"/>
      <dgm:spPr/>
    </dgm:pt>
    <dgm:pt modelId="{CC3F4D02-107F-4E61-B3C0-531E063B7451}" type="pres">
      <dgm:prSet presAssocID="{D12CE52C-7DDD-45D3-B3FF-FE0E27162975}" presName="text_2" presStyleLbl="node1" presStyleIdx="1" presStyleCnt="5">
        <dgm:presLayoutVars>
          <dgm:bulletEnabled val="1"/>
        </dgm:presLayoutVars>
      </dgm:prSet>
      <dgm:spPr/>
    </dgm:pt>
    <dgm:pt modelId="{B99D5695-7C5B-42AD-AA2A-112D00EB6EE7}" type="pres">
      <dgm:prSet presAssocID="{D12CE52C-7DDD-45D3-B3FF-FE0E27162975}" presName="accent_2" presStyleCnt="0"/>
      <dgm:spPr/>
    </dgm:pt>
    <dgm:pt modelId="{96759977-50DD-4612-B488-EA063A6014CE}" type="pres">
      <dgm:prSet presAssocID="{D12CE52C-7DDD-45D3-B3FF-FE0E27162975}" presName="accentRepeatNode" presStyleLbl="solidFgAcc1" presStyleIdx="1" presStyleCnt="5"/>
      <dgm:spPr/>
    </dgm:pt>
    <dgm:pt modelId="{FD0C7845-9F08-4B8C-A410-E61B7D4F15BB}" type="pres">
      <dgm:prSet presAssocID="{D3D03A4A-50CC-4742-9781-E6ED64A18A3C}" presName="text_3" presStyleLbl="node1" presStyleIdx="2" presStyleCnt="5">
        <dgm:presLayoutVars>
          <dgm:bulletEnabled val="1"/>
        </dgm:presLayoutVars>
      </dgm:prSet>
      <dgm:spPr/>
    </dgm:pt>
    <dgm:pt modelId="{D8D1125D-436C-40C8-A3AF-3358FED7136A}" type="pres">
      <dgm:prSet presAssocID="{D3D03A4A-50CC-4742-9781-E6ED64A18A3C}" presName="accent_3" presStyleCnt="0"/>
      <dgm:spPr/>
    </dgm:pt>
    <dgm:pt modelId="{BB7D992C-AE16-4418-A472-DB88B8967AD5}" type="pres">
      <dgm:prSet presAssocID="{D3D03A4A-50CC-4742-9781-E6ED64A18A3C}" presName="accentRepeatNode" presStyleLbl="solidFgAcc1" presStyleIdx="2" presStyleCnt="5"/>
      <dgm:spPr/>
    </dgm:pt>
    <dgm:pt modelId="{833CF544-BF69-4126-B739-166B22ABEF09}" type="pres">
      <dgm:prSet presAssocID="{80036DDF-23FC-41C9-A03D-EC45CAD071C0}" presName="text_4" presStyleLbl="node1" presStyleIdx="3" presStyleCnt="5">
        <dgm:presLayoutVars>
          <dgm:bulletEnabled val="1"/>
        </dgm:presLayoutVars>
      </dgm:prSet>
      <dgm:spPr/>
    </dgm:pt>
    <dgm:pt modelId="{DDC7E486-5D74-4E4D-8D53-E64BB895D7F2}" type="pres">
      <dgm:prSet presAssocID="{80036DDF-23FC-41C9-A03D-EC45CAD071C0}" presName="accent_4" presStyleCnt="0"/>
      <dgm:spPr/>
    </dgm:pt>
    <dgm:pt modelId="{1C1850DA-86D8-4C67-9662-DE62060281CD}" type="pres">
      <dgm:prSet presAssocID="{80036DDF-23FC-41C9-A03D-EC45CAD071C0}" presName="accentRepeatNode" presStyleLbl="solidFgAcc1" presStyleIdx="3" presStyleCnt="5"/>
      <dgm:spPr/>
    </dgm:pt>
    <dgm:pt modelId="{7659B8DC-AA08-4031-A197-54017B306365}" type="pres">
      <dgm:prSet presAssocID="{2832120E-B8C4-4CB4-909C-BC9DED82BDE7}" presName="text_5" presStyleLbl="node1" presStyleIdx="4" presStyleCnt="5">
        <dgm:presLayoutVars>
          <dgm:bulletEnabled val="1"/>
        </dgm:presLayoutVars>
      </dgm:prSet>
      <dgm:spPr/>
    </dgm:pt>
    <dgm:pt modelId="{CCD0089B-3307-489D-9FF9-0BDC9B72A9E6}" type="pres">
      <dgm:prSet presAssocID="{2832120E-B8C4-4CB4-909C-BC9DED82BDE7}" presName="accent_5" presStyleCnt="0"/>
      <dgm:spPr/>
    </dgm:pt>
    <dgm:pt modelId="{7D66463F-D612-4A0B-B85C-ACAEF3237B4A}" type="pres">
      <dgm:prSet presAssocID="{2832120E-B8C4-4CB4-909C-BC9DED82BDE7}" presName="accentRepeatNode" presStyleLbl="solidFgAcc1" presStyleIdx="4" presStyleCnt="5"/>
      <dgm:spPr/>
    </dgm:pt>
  </dgm:ptLst>
  <dgm:cxnLst>
    <dgm:cxn modelId="{28F33B10-746F-4C76-B6D6-CCE176550464}" type="presOf" srcId="{2E2B2C11-3C70-448F-BC0C-222C6D45E564}" destId="{BD214784-788D-43E6-8397-6D89E0F138D5}" srcOrd="0" destOrd="0" presId="urn:microsoft.com/office/officeart/2008/layout/VerticalCurvedList"/>
    <dgm:cxn modelId="{7551842D-5C5A-4481-A0B5-E63ABAF233F8}" type="presOf" srcId="{877C46C6-27BB-41F9-A1AA-151ABB4DD565}" destId="{6428CE86-2B18-437C-93B9-0A0D2113D841}" srcOrd="0" destOrd="0" presId="urn:microsoft.com/office/officeart/2008/layout/VerticalCurvedList"/>
    <dgm:cxn modelId="{879F7A35-36C5-481B-9C44-4DCC4C99B1DE}" type="presOf" srcId="{2832120E-B8C4-4CB4-909C-BC9DED82BDE7}" destId="{7659B8DC-AA08-4031-A197-54017B306365}" srcOrd="0" destOrd="0" presId="urn:microsoft.com/office/officeart/2008/layout/VerticalCurvedList"/>
    <dgm:cxn modelId="{66F6ED36-FFBD-4BD4-85CC-423AEE7A5851}" srcId="{E901DB63-AFB8-4266-8E32-23489C9C98EF}" destId="{2E2B2C11-3C70-448F-BC0C-222C6D45E564}" srcOrd="0" destOrd="0" parTransId="{BC353BEB-85E8-486E-9E04-54AC7D1F9198}" sibTransId="{877C46C6-27BB-41F9-A1AA-151ABB4DD565}"/>
    <dgm:cxn modelId="{DD8B997D-8A51-4EC3-BC8A-03A9C8775B2A}" srcId="{E901DB63-AFB8-4266-8E32-23489C9C98EF}" destId="{D12CE52C-7DDD-45D3-B3FF-FE0E27162975}" srcOrd="1" destOrd="0" parTransId="{CC3D75BD-E975-495F-B033-EAF63EACBA48}" sibTransId="{BFA96FE1-B3C3-40C5-B9C5-DF65714679D1}"/>
    <dgm:cxn modelId="{5EA78C7F-715A-45DD-8681-F7D44BCE78CA}" type="presOf" srcId="{80036DDF-23FC-41C9-A03D-EC45CAD071C0}" destId="{833CF544-BF69-4126-B739-166B22ABEF09}" srcOrd="0" destOrd="0" presId="urn:microsoft.com/office/officeart/2008/layout/VerticalCurvedList"/>
    <dgm:cxn modelId="{23C1C890-69E1-406F-9FDF-9303D36EC98A}" type="presOf" srcId="{D3D03A4A-50CC-4742-9781-E6ED64A18A3C}" destId="{FD0C7845-9F08-4B8C-A410-E61B7D4F15BB}" srcOrd="0" destOrd="0" presId="urn:microsoft.com/office/officeart/2008/layout/VerticalCurvedList"/>
    <dgm:cxn modelId="{C00B66B9-53B8-42ED-A5CC-454F5B12C612}" srcId="{E901DB63-AFB8-4266-8E32-23489C9C98EF}" destId="{D3D03A4A-50CC-4742-9781-E6ED64A18A3C}" srcOrd="2" destOrd="0" parTransId="{091921FF-DB00-4E25-B6E8-A35057B8F207}" sibTransId="{9DF670C6-231C-4592-B4E4-6DD788A0D7B9}"/>
    <dgm:cxn modelId="{90F04CCF-1735-476A-8FFB-08814DD11123}" type="presOf" srcId="{E901DB63-AFB8-4266-8E32-23489C9C98EF}" destId="{20F8544F-4C19-41F5-8640-E06F07E92ACF}" srcOrd="0" destOrd="0" presId="urn:microsoft.com/office/officeart/2008/layout/VerticalCurvedList"/>
    <dgm:cxn modelId="{9EEE8BCF-E989-4B20-88A0-044F322EBFD3}" type="presOf" srcId="{D12CE52C-7DDD-45D3-B3FF-FE0E27162975}" destId="{CC3F4D02-107F-4E61-B3C0-531E063B7451}" srcOrd="0" destOrd="0" presId="urn:microsoft.com/office/officeart/2008/layout/VerticalCurvedList"/>
    <dgm:cxn modelId="{5E7979EB-A4FE-48C4-B9E7-85CDD7DA2855}" srcId="{E901DB63-AFB8-4266-8E32-23489C9C98EF}" destId="{2832120E-B8C4-4CB4-909C-BC9DED82BDE7}" srcOrd="4" destOrd="0" parTransId="{2D531682-7012-437D-A1FF-1A6D5F7752D7}" sibTransId="{2BFC24B9-7817-47EB-BD0A-534118DB4B31}"/>
    <dgm:cxn modelId="{B460BDFE-99CA-4BD5-A5DA-280D474467BF}" srcId="{E901DB63-AFB8-4266-8E32-23489C9C98EF}" destId="{80036DDF-23FC-41C9-A03D-EC45CAD071C0}" srcOrd="3" destOrd="0" parTransId="{C80E8FA0-D81B-436E-A3DB-5AC8231FA3D1}" sibTransId="{6A859BD4-2C9E-4D0F-9655-DEB4442476D3}"/>
    <dgm:cxn modelId="{874AFD07-5FD1-4638-A131-5318B1006CCB}" type="presParOf" srcId="{20F8544F-4C19-41F5-8640-E06F07E92ACF}" destId="{8D50E5E4-2B34-4DE9-A61B-8F58F7728183}" srcOrd="0" destOrd="0" presId="urn:microsoft.com/office/officeart/2008/layout/VerticalCurvedList"/>
    <dgm:cxn modelId="{E801F102-0B76-4C03-90A1-BA9433AC7C41}" type="presParOf" srcId="{8D50E5E4-2B34-4DE9-A61B-8F58F7728183}" destId="{C0B60440-EA9B-4B7B-BB18-F234E33B7369}" srcOrd="0" destOrd="0" presId="urn:microsoft.com/office/officeart/2008/layout/VerticalCurvedList"/>
    <dgm:cxn modelId="{76E0D149-409D-4830-AB06-D8733D9B91C0}" type="presParOf" srcId="{C0B60440-EA9B-4B7B-BB18-F234E33B7369}" destId="{2A1C3449-FD36-4C0F-9F1A-D2C0D8FFECE7}" srcOrd="0" destOrd="0" presId="urn:microsoft.com/office/officeart/2008/layout/VerticalCurvedList"/>
    <dgm:cxn modelId="{3F9EC8C0-0F67-4600-8B29-F1D7AA9F1FB4}" type="presParOf" srcId="{C0B60440-EA9B-4B7B-BB18-F234E33B7369}" destId="{6428CE86-2B18-437C-93B9-0A0D2113D841}" srcOrd="1" destOrd="0" presId="urn:microsoft.com/office/officeart/2008/layout/VerticalCurvedList"/>
    <dgm:cxn modelId="{55D278CD-BF0C-4541-9B10-7769D9E317F1}" type="presParOf" srcId="{C0B60440-EA9B-4B7B-BB18-F234E33B7369}" destId="{999388D9-643E-41BF-9B27-3A772DC66027}" srcOrd="2" destOrd="0" presId="urn:microsoft.com/office/officeart/2008/layout/VerticalCurvedList"/>
    <dgm:cxn modelId="{9A058F89-7395-4549-877A-2929C469369E}" type="presParOf" srcId="{C0B60440-EA9B-4B7B-BB18-F234E33B7369}" destId="{2A7644AD-9E76-4545-B095-1651CB8CBC48}" srcOrd="3" destOrd="0" presId="urn:microsoft.com/office/officeart/2008/layout/VerticalCurvedList"/>
    <dgm:cxn modelId="{EB0CCDDB-7EDA-4221-AA75-6645FEE2251C}" type="presParOf" srcId="{8D50E5E4-2B34-4DE9-A61B-8F58F7728183}" destId="{BD214784-788D-43E6-8397-6D89E0F138D5}" srcOrd="1" destOrd="0" presId="urn:microsoft.com/office/officeart/2008/layout/VerticalCurvedList"/>
    <dgm:cxn modelId="{1CC7767E-6F83-4026-AAAA-F7ADCE354DE4}" type="presParOf" srcId="{8D50E5E4-2B34-4DE9-A61B-8F58F7728183}" destId="{64C6829C-F01C-4D91-9E86-9D7F80F6895B}" srcOrd="2" destOrd="0" presId="urn:microsoft.com/office/officeart/2008/layout/VerticalCurvedList"/>
    <dgm:cxn modelId="{67A25419-EF17-415A-9B7D-6FDB72353B69}" type="presParOf" srcId="{64C6829C-F01C-4D91-9E86-9D7F80F6895B}" destId="{5A3F937C-FA38-4813-B9CE-A3C7EC3EC330}" srcOrd="0" destOrd="0" presId="urn:microsoft.com/office/officeart/2008/layout/VerticalCurvedList"/>
    <dgm:cxn modelId="{C618A50A-618E-4A20-A2B6-7559A78CAB72}" type="presParOf" srcId="{8D50E5E4-2B34-4DE9-A61B-8F58F7728183}" destId="{CC3F4D02-107F-4E61-B3C0-531E063B7451}" srcOrd="3" destOrd="0" presId="urn:microsoft.com/office/officeart/2008/layout/VerticalCurvedList"/>
    <dgm:cxn modelId="{1398D483-9676-49E2-9E67-472125DD2401}" type="presParOf" srcId="{8D50E5E4-2B34-4DE9-A61B-8F58F7728183}" destId="{B99D5695-7C5B-42AD-AA2A-112D00EB6EE7}" srcOrd="4" destOrd="0" presId="urn:microsoft.com/office/officeart/2008/layout/VerticalCurvedList"/>
    <dgm:cxn modelId="{6BA8A499-4B50-4428-838E-33F0CA01C9D1}" type="presParOf" srcId="{B99D5695-7C5B-42AD-AA2A-112D00EB6EE7}" destId="{96759977-50DD-4612-B488-EA063A6014CE}" srcOrd="0" destOrd="0" presId="urn:microsoft.com/office/officeart/2008/layout/VerticalCurvedList"/>
    <dgm:cxn modelId="{418AC894-BE31-4674-92B0-ADE75E59CCA5}" type="presParOf" srcId="{8D50E5E4-2B34-4DE9-A61B-8F58F7728183}" destId="{FD0C7845-9F08-4B8C-A410-E61B7D4F15BB}" srcOrd="5" destOrd="0" presId="urn:microsoft.com/office/officeart/2008/layout/VerticalCurvedList"/>
    <dgm:cxn modelId="{140A825B-03F9-4F5B-B685-216A63FF5C5C}" type="presParOf" srcId="{8D50E5E4-2B34-4DE9-A61B-8F58F7728183}" destId="{D8D1125D-436C-40C8-A3AF-3358FED7136A}" srcOrd="6" destOrd="0" presId="urn:microsoft.com/office/officeart/2008/layout/VerticalCurvedList"/>
    <dgm:cxn modelId="{E1FF2DC8-BBA3-46BC-9D38-3043E3DAC76A}" type="presParOf" srcId="{D8D1125D-436C-40C8-A3AF-3358FED7136A}" destId="{BB7D992C-AE16-4418-A472-DB88B8967AD5}" srcOrd="0" destOrd="0" presId="urn:microsoft.com/office/officeart/2008/layout/VerticalCurvedList"/>
    <dgm:cxn modelId="{88B927F5-CC69-46D0-8735-7F4220CA8C77}" type="presParOf" srcId="{8D50E5E4-2B34-4DE9-A61B-8F58F7728183}" destId="{833CF544-BF69-4126-B739-166B22ABEF09}" srcOrd="7" destOrd="0" presId="urn:microsoft.com/office/officeart/2008/layout/VerticalCurvedList"/>
    <dgm:cxn modelId="{EEE8E107-6DC8-46A0-8E1E-EC609100C914}" type="presParOf" srcId="{8D50E5E4-2B34-4DE9-A61B-8F58F7728183}" destId="{DDC7E486-5D74-4E4D-8D53-E64BB895D7F2}" srcOrd="8" destOrd="0" presId="urn:microsoft.com/office/officeart/2008/layout/VerticalCurvedList"/>
    <dgm:cxn modelId="{240A987D-F62E-40A2-827D-5E350B6CB11D}" type="presParOf" srcId="{DDC7E486-5D74-4E4D-8D53-E64BB895D7F2}" destId="{1C1850DA-86D8-4C67-9662-DE62060281CD}" srcOrd="0" destOrd="0" presId="urn:microsoft.com/office/officeart/2008/layout/VerticalCurvedList"/>
    <dgm:cxn modelId="{CA9683C5-4534-4936-B42E-8A2DC25838F3}" type="presParOf" srcId="{8D50E5E4-2B34-4DE9-A61B-8F58F7728183}" destId="{7659B8DC-AA08-4031-A197-54017B306365}" srcOrd="9" destOrd="0" presId="urn:microsoft.com/office/officeart/2008/layout/VerticalCurvedList"/>
    <dgm:cxn modelId="{8F235E48-50DA-4622-A3FE-F23B398CF55F}" type="presParOf" srcId="{8D50E5E4-2B34-4DE9-A61B-8F58F7728183}" destId="{CCD0089B-3307-489D-9FF9-0BDC9B72A9E6}" srcOrd="10" destOrd="0" presId="urn:microsoft.com/office/officeart/2008/layout/VerticalCurvedList"/>
    <dgm:cxn modelId="{BEF2AFC6-9C2D-499F-AF9B-D40112A23387}" type="presParOf" srcId="{CCD0089B-3307-489D-9FF9-0BDC9B72A9E6}" destId="{7D66463F-D612-4A0B-B85C-ACAEF3237B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01DB63-AFB8-4266-8E32-23489C9C98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2B2C11-3C70-448F-BC0C-222C6D45E564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BC353BEB-85E8-486E-9E04-54AC7D1F9198}" type="parTrans" cxnId="{66F6ED36-FFBD-4BD4-85CC-423AEE7A5851}">
      <dgm:prSet/>
      <dgm:spPr/>
      <dgm:t>
        <a:bodyPr/>
        <a:lstStyle/>
        <a:p>
          <a:endParaRPr lang="fr-FR"/>
        </a:p>
      </dgm:t>
    </dgm:pt>
    <dgm:pt modelId="{877C46C6-27BB-41F9-A1AA-151ABB4DD565}" type="sibTrans" cxnId="{66F6ED36-FFBD-4BD4-85CC-423AEE7A5851}">
      <dgm:prSet/>
      <dgm:spPr/>
      <dgm:t>
        <a:bodyPr/>
        <a:lstStyle/>
        <a:p>
          <a:endParaRPr lang="fr-FR"/>
        </a:p>
      </dgm:t>
    </dgm:pt>
    <dgm:pt modelId="{D3D03A4A-50CC-4742-9781-E6ED64A18A3C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Prévision de consommation</a:t>
          </a:r>
        </a:p>
      </dgm:t>
    </dgm:pt>
    <dgm:pt modelId="{091921FF-DB00-4E25-B6E8-A35057B8F207}" type="parTrans" cxnId="{C00B66B9-53B8-42ED-A5CC-454F5B12C612}">
      <dgm:prSet/>
      <dgm:spPr/>
      <dgm:t>
        <a:bodyPr/>
        <a:lstStyle/>
        <a:p>
          <a:endParaRPr lang="fr-FR"/>
        </a:p>
      </dgm:t>
    </dgm:pt>
    <dgm:pt modelId="{9DF670C6-231C-4592-B4E4-6DD788A0D7B9}" type="sibTrans" cxnId="{C00B66B9-53B8-42ED-A5CC-454F5B12C612}">
      <dgm:prSet/>
      <dgm:spPr/>
      <dgm:t>
        <a:bodyPr/>
        <a:lstStyle/>
        <a:p>
          <a:endParaRPr lang="fr-FR"/>
        </a:p>
      </dgm:t>
    </dgm:pt>
    <dgm:pt modelId="{80036DDF-23FC-41C9-A03D-EC45CAD071C0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Prévision d’émissions</a:t>
          </a:r>
        </a:p>
      </dgm:t>
    </dgm:pt>
    <dgm:pt modelId="{C80E8FA0-D81B-436E-A3DB-5AC8231FA3D1}" type="parTrans" cxnId="{B460BDFE-99CA-4BD5-A5DA-280D474467BF}">
      <dgm:prSet/>
      <dgm:spPr/>
      <dgm:t>
        <a:bodyPr/>
        <a:lstStyle/>
        <a:p>
          <a:endParaRPr lang="fr-FR"/>
        </a:p>
      </dgm:t>
    </dgm:pt>
    <dgm:pt modelId="{6A859BD4-2C9E-4D0F-9655-DEB4442476D3}" type="sibTrans" cxnId="{B460BDFE-99CA-4BD5-A5DA-280D474467BF}">
      <dgm:prSet/>
      <dgm:spPr/>
      <dgm:t>
        <a:bodyPr/>
        <a:lstStyle/>
        <a:p>
          <a:endParaRPr lang="fr-FR"/>
        </a:p>
      </dgm:t>
    </dgm:pt>
    <dgm:pt modelId="{2832120E-B8C4-4CB4-909C-BC9DED82BDE7}">
      <dgm:prSet/>
      <dgm:spPr>
        <a:solidFill>
          <a:schemeClr val="accent2"/>
        </a:solidFill>
      </dgm:spPr>
      <dgm:t>
        <a:bodyPr/>
        <a:lstStyle/>
        <a:p>
          <a:r>
            <a:rPr lang="fr-FR" dirty="0"/>
            <a:t>Conclusion</a:t>
          </a:r>
        </a:p>
      </dgm:t>
    </dgm:pt>
    <dgm:pt modelId="{2D531682-7012-437D-A1FF-1A6D5F7752D7}" type="parTrans" cxnId="{5E7979EB-A4FE-48C4-B9E7-85CDD7DA2855}">
      <dgm:prSet/>
      <dgm:spPr/>
      <dgm:t>
        <a:bodyPr/>
        <a:lstStyle/>
        <a:p>
          <a:endParaRPr lang="fr-FR"/>
        </a:p>
      </dgm:t>
    </dgm:pt>
    <dgm:pt modelId="{2BFC24B9-7817-47EB-BD0A-534118DB4B31}" type="sibTrans" cxnId="{5E7979EB-A4FE-48C4-B9E7-85CDD7DA2855}">
      <dgm:prSet/>
      <dgm:spPr/>
      <dgm:t>
        <a:bodyPr/>
        <a:lstStyle/>
        <a:p>
          <a:endParaRPr lang="fr-FR"/>
        </a:p>
      </dgm:t>
    </dgm:pt>
    <dgm:pt modelId="{D12CE52C-7DDD-45D3-B3FF-FE0E27162975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CC3D75BD-E975-495F-B033-EAF63EACBA48}" type="parTrans" cxnId="{DD8B997D-8A51-4EC3-BC8A-03A9C8775B2A}">
      <dgm:prSet/>
      <dgm:spPr/>
      <dgm:t>
        <a:bodyPr/>
        <a:lstStyle/>
        <a:p>
          <a:endParaRPr lang="fr-FR"/>
        </a:p>
      </dgm:t>
    </dgm:pt>
    <dgm:pt modelId="{BFA96FE1-B3C3-40C5-B9C5-DF65714679D1}" type="sibTrans" cxnId="{DD8B997D-8A51-4EC3-BC8A-03A9C8775B2A}">
      <dgm:prSet/>
      <dgm:spPr/>
      <dgm:t>
        <a:bodyPr/>
        <a:lstStyle/>
        <a:p>
          <a:endParaRPr lang="fr-FR"/>
        </a:p>
      </dgm:t>
    </dgm:pt>
    <dgm:pt modelId="{20F8544F-4C19-41F5-8640-E06F07E92ACF}" type="pres">
      <dgm:prSet presAssocID="{E901DB63-AFB8-4266-8E32-23489C9C98EF}" presName="Name0" presStyleCnt="0">
        <dgm:presLayoutVars>
          <dgm:chMax val="7"/>
          <dgm:chPref val="7"/>
          <dgm:dir/>
        </dgm:presLayoutVars>
      </dgm:prSet>
      <dgm:spPr/>
    </dgm:pt>
    <dgm:pt modelId="{8D50E5E4-2B34-4DE9-A61B-8F58F7728183}" type="pres">
      <dgm:prSet presAssocID="{E901DB63-AFB8-4266-8E32-23489C9C98EF}" presName="Name1" presStyleCnt="0"/>
      <dgm:spPr/>
    </dgm:pt>
    <dgm:pt modelId="{C0B60440-EA9B-4B7B-BB18-F234E33B7369}" type="pres">
      <dgm:prSet presAssocID="{E901DB63-AFB8-4266-8E32-23489C9C98EF}" presName="cycle" presStyleCnt="0"/>
      <dgm:spPr/>
    </dgm:pt>
    <dgm:pt modelId="{2A1C3449-FD36-4C0F-9F1A-D2C0D8FFECE7}" type="pres">
      <dgm:prSet presAssocID="{E901DB63-AFB8-4266-8E32-23489C9C98EF}" presName="srcNode" presStyleLbl="node1" presStyleIdx="0" presStyleCnt="5"/>
      <dgm:spPr/>
    </dgm:pt>
    <dgm:pt modelId="{6428CE86-2B18-437C-93B9-0A0D2113D841}" type="pres">
      <dgm:prSet presAssocID="{E901DB63-AFB8-4266-8E32-23489C9C98EF}" presName="conn" presStyleLbl="parChTrans1D2" presStyleIdx="0" presStyleCnt="1"/>
      <dgm:spPr/>
    </dgm:pt>
    <dgm:pt modelId="{999388D9-643E-41BF-9B27-3A772DC66027}" type="pres">
      <dgm:prSet presAssocID="{E901DB63-AFB8-4266-8E32-23489C9C98EF}" presName="extraNode" presStyleLbl="node1" presStyleIdx="0" presStyleCnt="5"/>
      <dgm:spPr/>
    </dgm:pt>
    <dgm:pt modelId="{2A7644AD-9E76-4545-B095-1651CB8CBC48}" type="pres">
      <dgm:prSet presAssocID="{E901DB63-AFB8-4266-8E32-23489C9C98EF}" presName="dstNode" presStyleLbl="node1" presStyleIdx="0" presStyleCnt="5"/>
      <dgm:spPr/>
    </dgm:pt>
    <dgm:pt modelId="{BD214784-788D-43E6-8397-6D89E0F138D5}" type="pres">
      <dgm:prSet presAssocID="{2E2B2C11-3C70-448F-BC0C-222C6D45E564}" presName="text_1" presStyleLbl="node1" presStyleIdx="0" presStyleCnt="5">
        <dgm:presLayoutVars>
          <dgm:bulletEnabled val="1"/>
        </dgm:presLayoutVars>
      </dgm:prSet>
      <dgm:spPr/>
    </dgm:pt>
    <dgm:pt modelId="{64C6829C-F01C-4D91-9E86-9D7F80F6895B}" type="pres">
      <dgm:prSet presAssocID="{2E2B2C11-3C70-448F-BC0C-222C6D45E564}" presName="accent_1" presStyleCnt="0"/>
      <dgm:spPr/>
    </dgm:pt>
    <dgm:pt modelId="{5A3F937C-FA38-4813-B9CE-A3C7EC3EC330}" type="pres">
      <dgm:prSet presAssocID="{2E2B2C11-3C70-448F-BC0C-222C6D45E564}" presName="accentRepeatNode" presStyleLbl="solidFgAcc1" presStyleIdx="0" presStyleCnt="5"/>
      <dgm:spPr/>
    </dgm:pt>
    <dgm:pt modelId="{CC3F4D02-107F-4E61-B3C0-531E063B7451}" type="pres">
      <dgm:prSet presAssocID="{D12CE52C-7DDD-45D3-B3FF-FE0E27162975}" presName="text_2" presStyleLbl="node1" presStyleIdx="1" presStyleCnt="5">
        <dgm:presLayoutVars>
          <dgm:bulletEnabled val="1"/>
        </dgm:presLayoutVars>
      </dgm:prSet>
      <dgm:spPr/>
    </dgm:pt>
    <dgm:pt modelId="{B99D5695-7C5B-42AD-AA2A-112D00EB6EE7}" type="pres">
      <dgm:prSet presAssocID="{D12CE52C-7DDD-45D3-B3FF-FE0E27162975}" presName="accent_2" presStyleCnt="0"/>
      <dgm:spPr/>
    </dgm:pt>
    <dgm:pt modelId="{96759977-50DD-4612-B488-EA063A6014CE}" type="pres">
      <dgm:prSet presAssocID="{D12CE52C-7DDD-45D3-B3FF-FE0E27162975}" presName="accentRepeatNode" presStyleLbl="solidFgAcc1" presStyleIdx="1" presStyleCnt="5"/>
      <dgm:spPr/>
    </dgm:pt>
    <dgm:pt modelId="{FD0C7845-9F08-4B8C-A410-E61B7D4F15BB}" type="pres">
      <dgm:prSet presAssocID="{D3D03A4A-50CC-4742-9781-E6ED64A18A3C}" presName="text_3" presStyleLbl="node1" presStyleIdx="2" presStyleCnt="5">
        <dgm:presLayoutVars>
          <dgm:bulletEnabled val="1"/>
        </dgm:presLayoutVars>
      </dgm:prSet>
      <dgm:spPr/>
    </dgm:pt>
    <dgm:pt modelId="{D8D1125D-436C-40C8-A3AF-3358FED7136A}" type="pres">
      <dgm:prSet presAssocID="{D3D03A4A-50CC-4742-9781-E6ED64A18A3C}" presName="accent_3" presStyleCnt="0"/>
      <dgm:spPr/>
    </dgm:pt>
    <dgm:pt modelId="{BB7D992C-AE16-4418-A472-DB88B8967AD5}" type="pres">
      <dgm:prSet presAssocID="{D3D03A4A-50CC-4742-9781-E6ED64A18A3C}" presName="accentRepeatNode" presStyleLbl="solidFgAcc1" presStyleIdx="2" presStyleCnt="5"/>
      <dgm:spPr/>
    </dgm:pt>
    <dgm:pt modelId="{833CF544-BF69-4126-B739-166B22ABEF09}" type="pres">
      <dgm:prSet presAssocID="{80036DDF-23FC-41C9-A03D-EC45CAD071C0}" presName="text_4" presStyleLbl="node1" presStyleIdx="3" presStyleCnt="5">
        <dgm:presLayoutVars>
          <dgm:bulletEnabled val="1"/>
        </dgm:presLayoutVars>
      </dgm:prSet>
      <dgm:spPr/>
    </dgm:pt>
    <dgm:pt modelId="{DDC7E486-5D74-4E4D-8D53-E64BB895D7F2}" type="pres">
      <dgm:prSet presAssocID="{80036DDF-23FC-41C9-A03D-EC45CAD071C0}" presName="accent_4" presStyleCnt="0"/>
      <dgm:spPr/>
    </dgm:pt>
    <dgm:pt modelId="{1C1850DA-86D8-4C67-9662-DE62060281CD}" type="pres">
      <dgm:prSet presAssocID="{80036DDF-23FC-41C9-A03D-EC45CAD071C0}" presName="accentRepeatNode" presStyleLbl="solidFgAcc1" presStyleIdx="3" presStyleCnt="5"/>
      <dgm:spPr/>
    </dgm:pt>
    <dgm:pt modelId="{7659B8DC-AA08-4031-A197-54017B306365}" type="pres">
      <dgm:prSet presAssocID="{2832120E-B8C4-4CB4-909C-BC9DED82BDE7}" presName="text_5" presStyleLbl="node1" presStyleIdx="4" presStyleCnt="5">
        <dgm:presLayoutVars>
          <dgm:bulletEnabled val="1"/>
        </dgm:presLayoutVars>
      </dgm:prSet>
      <dgm:spPr/>
    </dgm:pt>
    <dgm:pt modelId="{CCD0089B-3307-489D-9FF9-0BDC9B72A9E6}" type="pres">
      <dgm:prSet presAssocID="{2832120E-B8C4-4CB4-909C-BC9DED82BDE7}" presName="accent_5" presStyleCnt="0"/>
      <dgm:spPr/>
    </dgm:pt>
    <dgm:pt modelId="{7D66463F-D612-4A0B-B85C-ACAEF3237B4A}" type="pres">
      <dgm:prSet presAssocID="{2832120E-B8C4-4CB4-909C-BC9DED82BDE7}" presName="accentRepeatNode" presStyleLbl="solidFgAcc1" presStyleIdx="4" presStyleCnt="5"/>
      <dgm:spPr/>
    </dgm:pt>
  </dgm:ptLst>
  <dgm:cxnLst>
    <dgm:cxn modelId="{28F33B10-746F-4C76-B6D6-CCE176550464}" type="presOf" srcId="{2E2B2C11-3C70-448F-BC0C-222C6D45E564}" destId="{BD214784-788D-43E6-8397-6D89E0F138D5}" srcOrd="0" destOrd="0" presId="urn:microsoft.com/office/officeart/2008/layout/VerticalCurvedList"/>
    <dgm:cxn modelId="{7551842D-5C5A-4481-A0B5-E63ABAF233F8}" type="presOf" srcId="{877C46C6-27BB-41F9-A1AA-151ABB4DD565}" destId="{6428CE86-2B18-437C-93B9-0A0D2113D841}" srcOrd="0" destOrd="0" presId="urn:microsoft.com/office/officeart/2008/layout/VerticalCurvedList"/>
    <dgm:cxn modelId="{879F7A35-36C5-481B-9C44-4DCC4C99B1DE}" type="presOf" srcId="{2832120E-B8C4-4CB4-909C-BC9DED82BDE7}" destId="{7659B8DC-AA08-4031-A197-54017B306365}" srcOrd="0" destOrd="0" presId="urn:microsoft.com/office/officeart/2008/layout/VerticalCurvedList"/>
    <dgm:cxn modelId="{66F6ED36-FFBD-4BD4-85CC-423AEE7A5851}" srcId="{E901DB63-AFB8-4266-8E32-23489C9C98EF}" destId="{2E2B2C11-3C70-448F-BC0C-222C6D45E564}" srcOrd="0" destOrd="0" parTransId="{BC353BEB-85E8-486E-9E04-54AC7D1F9198}" sibTransId="{877C46C6-27BB-41F9-A1AA-151ABB4DD565}"/>
    <dgm:cxn modelId="{DD8B997D-8A51-4EC3-BC8A-03A9C8775B2A}" srcId="{E901DB63-AFB8-4266-8E32-23489C9C98EF}" destId="{D12CE52C-7DDD-45D3-B3FF-FE0E27162975}" srcOrd="1" destOrd="0" parTransId="{CC3D75BD-E975-495F-B033-EAF63EACBA48}" sibTransId="{BFA96FE1-B3C3-40C5-B9C5-DF65714679D1}"/>
    <dgm:cxn modelId="{5EA78C7F-715A-45DD-8681-F7D44BCE78CA}" type="presOf" srcId="{80036DDF-23FC-41C9-A03D-EC45CAD071C0}" destId="{833CF544-BF69-4126-B739-166B22ABEF09}" srcOrd="0" destOrd="0" presId="urn:microsoft.com/office/officeart/2008/layout/VerticalCurvedList"/>
    <dgm:cxn modelId="{23C1C890-69E1-406F-9FDF-9303D36EC98A}" type="presOf" srcId="{D3D03A4A-50CC-4742-9781-E6ED64A18A3C}" destId="{FD0C7845-9F08-4B8C-A410-E61B7D4F15BB}" srcOrd="0" destOrd="0" presId="urn:microsoft.com/office/officeart/2008/layout/VerticalCurvedList"/>
    <dgm:cxn modelId="{C00B66B9-53B8-42ED-A5CC-454F5B12C612}" srcId="{E901DB63-AFB8-4266-8E32-23489C9C98EF}" destId="{D3D03A4A-50CC-4742-9781-E6ED64A18A3C}" srcOrd="2" destOrd="0" parTransId="{091921FF-DB00-4E25-B6E8-A35057B8F207}" sibTransId="{9DF670C6-231C-4592-B4E4-6DD788A0D7B9}"/>
    <dgm:cxn modelId="{90F04CCF-1735-476A-8FFB-08814DD11123}" type="presOf" srcId="{E901DB63-AFB8-4266-8E32-23489C9C98EF}" destId="{20F8544F-4C19-41F5-8640-E06F07E92ACF}" srcOrd="0" destOrd="0" presId="urn:microsoft.com/office/officeart/2008/layout/VerticalCurvedList"/>
    <dgm:cxn modelId="{9EEE8BCF-E989-4B20-88A0-044F322EBFD3}" type="presOf" srcId="{D12CE52C-7DDD-45D3-B3FF-FE0E27162975}" destId="{CC3F4D02-107F-4E61-B3C0-531E063B7451}" srcOrd="0" destOrd="0" presId="urn:microsoft.com/office/officeart/2008/layout/VerticalCurvedList"/>
    <dgm:cxn modelId="{5E7979EB-A4FE-48C4-B9E7-85CDD7DA2855}" srcId="{E901DB63-AFB8-4266-8E32-23489C9C98EF}" destId="{2832120E-B8C4-4CB4-909C-BC9DED82BDE7}" srcOrd="4" destOrd="0" parTransId="{2D531682-7012-437D-A1FF-1A6D5F7752D7}" sibTransId="{2BFC24B9-7817-47EB-BD0A-534118DB4B31}"/>
    <dgm:cxn modelId="{B460BDFE-99CA-4BD5-A5DA-280D474467BF}" srcId="{E901DB63-AFB8-4266-8E32-23489C9C98EF}" destId="{80036DDF-23FC-41C9-A03D-EC45CAD071C0}" srcOrd="3" destOrd="0" parTransId="{C80E8FA0-D81B-436E-A3DB-5AC8231FA3D1}" sibTransId="{6A859BD4-2C9E-4D0F-9655-DEB4442476D3}"/>
    <dgm:cxn modelId="{874AFD07-5FD1-4638-A131-5318B1006CCB}" type="presParOf" srcId="{20F8544F-4C19-41F5-8640-E06F07E92ACF}" destId="{8D50E5E4-2B34-4DE9-A61B-8F58F7728183}" srcOrd="0" destOrd="0" presId="urn:microsoft.com/office/officeart/2008/layout/VerticalCurvedList"/>
    <dgm:cxn modelId="{E801F102-0B76-4C03-90A1-BA9433AC7C41}" type="presParOf" srcId="{8D50E5E4-2B34-4DE9-A61B-8F58F7728183}" destId="{C0B60440-EA9B-4B7B-BB18-F234E33B7369}" srcOrd="0" destOrd="0" presId="urn:microsoft.com/office/officeart/2008/layout/VerticalCurvedList"/>
    <dgm:cxn modelId="{76E0D149-409D-4830-AB06-D8733D9B91C0}" type="presParOf" srcId="{C0B60440-EA9B-4B7B-BB18-F234E33B7369}" destId="{2A1C3449-FD36-4C0F-9F1A-D2C0D8FFECE7}" srcOrd="0" destOrd="0" presId="urn:microsoft.com/office/officeart/2008/layout/VerticalCurvedList"/>
    <dgm:cxn modelId="{3F9EC8C0-0F67-4600-8B29-F1D7AA9F1FB4}" type="presParOf" srcId="{C0B60440-EA9B-4B7B-BB18-F234E33B7369}" destId="{6428CE86-2B18-437C-93B9-0A0D2113D841}" srcOrd="1" destOrd="0" presId="urn:microsoft.com/office/officeart/2008/layout/VerticalCurvedList"/>
    <dgm:cxn modelId="{55D278CD-BF0C-4541-9B10-7769D9E317F1}" type="presParOf" srcId="{C0B60440-EA9B-4B7B-BB18-F234E33B7369}" destId="{999388D9-643E-41BF-9B27-3A772DC66027}" srcOrd="2" destOrd="0" presId="urn:microsoft.com/office/officeart/2008/layout/VerticalCurvedList"/>
    <dgm:cxn modelId="{9A058F89-7395-4549-877A-2929C469369E}" type="presParOf" srcId="{C0B60440-EA9B-4B7B-BB18-F234E33B7369}" destId="{2A7644AD-9E76-4545-B095-1651CB8CBC48}" srcOrd="3" destOrd="0" presId="urn:microsoft.com/office/officeart/2008/layout/VerticalCurvedList"/>
    <dgm:cxn modelId="{EB0CCDDB-7EDA-4221-AA75-6645FEE2251C}" type="presParOf" srcId="{8D50E5E4-2B34-4DE9-A61B-8F58F7728183}" destId="{BD214784-788D-43E6-8397-6D89E0F138D5}" srcOrd="1" destOrd="0" presId="urn:microsoft.com/office/officeart/2008/layout/VerticalCurvedList"/>
    <dgm:cxn modelId="{1CC7767E-6F83-4026-AAAA-F7ADCE354DE4}" type="presParOf" srcId="{8D50E5E4-2B34-4DE9-A61B-8F58F7728183}" destId="{64C6829C-F01C-4D91-9E86-9D7F80F6895B}" srcOrd="2" destOrd="0" presId="urn:microsoft.com/office/officeart/2008/layout/VerticalCurvedList"/>
    <dgm:cxn modelId="{67A25419-EF17-415A-9B7D-6FDB72353B69}" type="presParOf" srcId="{64C6829C-F01C-4D91-9E86-9D7F80F6895B}" destId="{5A3F937C-FA38-4813-B9CE-A3C7EC3EC330}" srcOrd="0" destOrd="0" presId="urn:microsoft.com/office/officeart/2008/layout/VerticalCurvedList"/>
    <dgm:cxn modelId="{C618A50A-618E-4A20-A2B6-7559A78CAB72}" type="presParOf" srcId="{8D50E5E4-2B34-4DE9-A61B-8F58F7728183}" destId="{CC3F4D02-107F-4E61-B3C0-531E063B7451}" srcOrd="3" destOrd="0" presId="urn:microsoft.com/office/officeart/2008/layout/VerticalCurvedList"/>
    <dgm:cxn modelId="{1398D483-9676-49E2-9E67-472125DD2401}" type="presParOf" srcId="{8D50E5E4-2B34-4DE9-A61B-8F58F7728183}" destId="{B99D5695-7C5B-42AD-AA2A-112D00EB6EE7}" srcOrd="4" destOrd="0" presId="urn:microsoft.com/office/officeart/2008/layout/VerticalCurvedList"/>
    <dgm:cxn modelId="{6BA8A499-4B50-4428-838E-33F0CA01C9D1}" type="presParOf" srcId="{B99D5695-7C5B-42AD-AA2A-112D00EB6EE7}" destId="{96759977-50DD-4612-B488-EA063A6014CE}" srcOrd="0" destOrd="0" presId="urn:microsoft.com/office/officeart/2008/layout/VerticalCurvedList"/>
    <dgm:cxn modelId="{418AC894-BE31-4674-92B0-ADE75E59CCA5}" type="presParOf" srcId="{8D50E5E4-2B34-4DE9-A61B-8F58F7728183}" destId="{FD0C7845-9F08-4B8C-A410-E61B7D4F15BB}" srcOrd="5" destOrd="0" presId="urn:microsoft.com/office/officeart/2008/layout/VerticalCurvedList"/>
    <dgm:cxn modelId="{140A825B-03F9-4F5B-B685-216A63FF5C5C}" type="presParOf" srcId="{8D50E5E4-2B34-4DE9-A61B-8F58F7728183}" destId="{D8D1125D-436C-40C8-A3AF-3358FED7136A}" srcOrd="6" destOrd="0" presId="urn:microsoft.com/office/officeart/2008/layout/VerticalCurvedList"/>
    <dgm:cxn modelId="{E1FF2DC8-BBA3-46BC-9D38-3043E3DAC76A}" type="presParOf" srcId="{D8D1125D-436C-40C8-A3AF-3358FED7136A}" destId="{BB7D992C-AE16-4418-A472-DB88B8967AD5}" srcOrd="0" destOrd="0" presId="urn:microsoft.com/office/officeart/2008/layout/VerticalCurvedList"/>
    <dgm:cxn modelId="{88B927F5-CC69-46D0-8735-7F4220CA8C77}" type="presParOf" srcId="{8D50E5E4-2B34-4DE9-A61B-8F58F7728183}" destId="{833CF544-BF69-4126-B739-166B22ABEF09}" srcOrd="7" destOrd="0" presId="urn:microsoft.com/office/officeart/2008/layout/VerticalCurvedList"/>
    <dgm:cxn modelId="{EEE8E107-6DC8-46A0-8E1E-EC609100C914}" type="presParOf" srcId="{8D50E5E4-2B34-4DE9-A61B-8F58F7728183}" destId="{DDC7E486-5D74-4E4D-8D53-E64BB895D7F2}" srcOrd="8" destOrd="0" presId="urn:microsoft.com/office/officeart/2008/layout/VerticalCurvedList"/>
    <dgm:cxn modelId="{240A987D-F62E-40A2-827D-5E350B6CB11D}" type="presParOf" srcId="{DDC7E486-5D74-4E4D-8D53-E64BB895D7F2}" destId="{1C1850DA-86D8-4C67-9662-DE62060281CD}" srcOrd="0" destOrd="0" presId="urn:microsoft.com/office/officeart/2008/layout/VerticalCurvedList"/>
    <dgm:cxn modelId="{CA9683C5-4534-4936-B42E-8A2DC25838F3}" type="presParOf" srcId="{8D50E5E4-2B34-4DE9-A61B-8F58F7728183}" destId="{7659B8DC-AA08-4031-A197-54017B306365}" srcOrd="9" destOrd="0" presId="urn:microsoft.com/office/officeart/2008/layout/VerticalCurvedList"/>
    <dgm:cxn modelId="{8F235E48-50DA-4622-A3FE-F23B398CF55F}" type="presParOf" srcId="{8D50E5E4-2B34-4DE9-A61B-8F58F7728183}" destId="{CCD0089B-3307-489D-9FF9-0BDC9B72A9E6}" srcOrd="10" destOrd="0" presId="urn:microsoft.com/office/officeart/2008/layout/VerticalCurvedList"/>
    <dgm:cxn modelId="{BEF2AFC6-9C2D-499F-AF9B-D40112A23387}" type="presParOf" srcId="{CCD0089B-3307-489D-9FF9-0BDC9B72A9E6}" destId="{7D66463F-D612-4A0B-B85C-ACAEF3237B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A4DE5-AA1A-4B8E-967D-57E69696657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6B67E99-7097-491E-8EF3-8F25EF48A45C}">
      <dgm:prSet phldrT="[Texte]"/>
      <dgm:spPr/>
      <dgm:t>
        <a:bodyPr/>
        <a:lstStyle/>
        <a:p>
          <a:r>
            <a:rPr lang="fr-FR" dirty="0"/>
            <a:t>Suppression des colonnes avec une valeur unique</a:t>
          </a:r>
        </a:p>
      </dgm:t>
    </dgm:pt>
    <dgm:pt modelId="{DA96CA73-6A6B-40A3-A290-27F6858B14B0}" type="parTrans" cxnId="{85967265-DBE0-49D8-8B7E-508F741A3851}">
      <dgm:prSet/>
      <dgm:spPr/>
      <dgm:t>
        <a:bodyPr/>
        <a:lstStyle/>
        <a:p>
          <a:endParaRPr lang="fr-FR"/>
        </a:p>
      </dgm:t>
    </dgm:pt>
    <dgm:pt modelId="{5B09087F-BE89-4194-AA5E-1AA82002A97B}" type="sibTrans" cxnId="{85967265-DBE0-49D8-8B7E-508F741A3851}">
      <dgm:prSet/>
      <dgm:spPr/>
      <dgm:t>
        <a:bodyPr/>
        <a:lstStyle/>
        <a:p>
          <a:endParaRPr lang="fr-FR"/>
        </a:p>
      </dgm:t>
    </dgm:pt>
    <dgm:pt modelId="{D63545FE-29A9-4AA5-9BA9-60F386FA195C}">
      <dgm:prSet phldrT="[Texte]"/>
      <dgm:spPr/>
      <dgm:t>
        <a:bodyPr/>
        <a:lstStyle/>
        <a:p>
          <a:r>
            <a:rPr lang="fr-FR" dirty="0"/>
            <a:t>Suppression de valeurs manquantes dans les colonnes (sauf </a:t>
          </a:r>
          <a:r>
            <a:rPr lang="fr-FR" dirty="0" err="1"/>
            <a:t>except</a:t>
          </a:r>
          <a:r>
            <a:rPr lang="fr-FR" dirty="0"/>
            <a:t>)</a:t>
          </a:r>
        </a:p>
      </dgm:t>
    </dgm:pt>
    <dgm:pt modelId="{3CD95AC0-E353-4B3D-80A8-FD5DFED12CEA}" type="parTrans" cxnId="{75308457-D603-4367-8C9F-38D905D31E1D}">
      <dgm:prSet/>
      <dgm:spPr/>
      <dgm:t>
        <a:bodyPr/>
        <a:lstStyle/>
        <a:p>
          <a:endParaRPr lang="fr-FR"/>
        </a:p>
      </dgm:t>
    </dgm:pt>
    <dgm:pt modelId="{04AF6D61-1FF9-46E9-9FC6-3CE69B1462AA}" type="sibTrans" cxnId="{75308457-D603-4367-8C9F-38D905D31E1D}">
      <dgm:prSet/>
      <dgm:spPr/>
      <dgm:t>
        <a:bodyPr/>
        <a:lstStyle/>
        <a:p>
          <a:endParaRPr lang="fr-FR"/>
        </a:p>
      </dgm:t>
    </dgm:pt>
    <dgm:pt modelId="{02FB6D30-051B-4A91-BA9E-4B1FB9BDAC87}">
      <dgm:prSet phldrT="[Texte]"/>
      <dgm:spPr/>
      <dgm:t>
        <a:bodyPr/>
        <a:lstStyle/>
        <a:p>
          <a:r>
            <a:rPr lang="fr-FR" dirty="0"/>
            <a:t>Suppression des individus avec des valeurs énergétiques incorrectes</a:t>
          </a:r>
        </a:p>
      </dgm:t>
    </dgm:pt>
    <dgm:pt modelId="{2649BA64-2448-43CC-B312-FEDE2FE4498E}" type="parTrans" cxnId="{7218B237-80AB-469C-BF1B-9B2F5691D2AB}">
      <dgm:prSet/>
      <dgm:spPr/>
      <dgm:t>
        <a:bodyPr/>
        <a:lstStyle/>
        <a:p>
          <a:endParaRPr lang="fr-FR"/>
        </a:p>
      </dgm:t>
    </dgm:pt>
    <dgm:pt modelId="{8255C85C-2BC2-4790-B71D-410002E73D02}" type="sibTrans" cxnId="{7218B237-80AB-469C-BF1B-9B2F5691D2AB}">
      <dgm:prSet/>
      <dgm:spPr/>
      <dgm:t>
        <a:bodyPr/>
        <a:lstStyle/>
        <a:p>
          <a:endParaRPr lang="fr-FR"/>
        </a:p>
      </dgm:t>
    </dgm:pt>
    <dgm:pt modelId="{7342DF32-7557-4F58-AB87-2ADB68ECE1E4}">
      <dgm:prSet/>
      <dgm:spPr/>
      <dgm:t>
        <a:bodyPr/>
        <a:lstStyle/>
        <a:p>
          <a:r>
            <a:rPr lang="fr-FR" dirty="0"/>
            <a:t>Suppression des individus qui représente des bâtiments résidentiels</a:t>
          </a:r>
        </a:p>
      </dgm:t>
    </dgm:pt>
    <dgm:pt modelId="{BDDE0D1A-AE3B-40BA-9B32-E238DFA8871F}" type="parTrans" cxnId="{984777E3-2DE5-494F-80F7-265C9E1C9BC6}">
      <dgm:prSet/>
      <dgm:spPr/>
      <dgm:t>
        <a:bodyPr/>
        <a:lstStyle/>
        <a:p>
          <a:endParaRPr lang="fr-FR"/>
        </a:p>
      </dgm:t>
    </dgm:pt>
    <dgm:pt modelId="{46F6133F-55E0-4B85-963B-9891A3E029A8}" type="sibTrans" cxnId="{984777E3-2DE5-494F-80F7-265C9E1C9BC6}">
      <dgm:prSet/>
      <dgm:spPr/>
      <dgm:t>
        <a:bodyPr/>
        <a:lstStyle/>
        <a:p>
          <a:endParaRPr lang="fr-FR"/>
        </a:p>
      </dgm:t>
    </dgm:pt>
    <dgm:pt modelId="{549927BA-8228-450F-B2AA-5D6FE011122C}">
      <dgm:prSet/>
      <dgm:spPr/>
      <dgm:t>
        <a:bodyPr/>
        <a:lstStyle/>
        <a:p>
          <a:r>
            <a:rPr lang="fr-FR" dirty="0"/>
            <a:t>Suppression des individus classé comme "</a:t>
          </a:r>
          <a:r>
            <a:rPr lang="fr-FR" dirty="0" err="1"/>
            <a:t>Outliers</a:t>
          </a:r>
          <a:r>
            <a:rPr lang="fr-FR" dirty="0"/>
            <a:t>"</a:t>
          </a:r>
        </a:p>
      </dgm:t>
    </dgm:pt>
    <dgm:pt modelId="{0E9D9B2D-7A95-412D-B01A-45E8A9B39DBB}" type="parTrans" cxnId="{B98B9227-6BE5-49BA-B3D9-3D4B72E159C3}">
      <dgm:prSet/>
      <dgm:spPr/>
      <dgm:t>
        <a:bodyPr/>
        <a:lstStyle/>
        <a:p>
          <a:endParaRPr lang="fr-FR"/>
        </a:p>
      </dgm:t>
    </dgm:pt>
    <dgm:pt modelId="{872DC0C3-5B9D-4A92-A88A-291CC19135AA}" type="sibTrans" cxnId="{B98B9227-6BE5-49BA-B3D9-3D4B72E159C3}">
      <dgm:prSet/>
      <dgm:spPr/>
      <dgm:t>
        <a:bodyPr/>
        <a:lstStyle/>
        <a:p>
          <a:endParaRPr lang="fr-FR"/>
        </a:p>
      </dgm:t>
    </dgm:pt>
    <dgm:pt modelId="{52CB8478-73CA-4830-9AEC-871D1601A753}">
      <dgm:prSet/>
      <dgm:spPr/>
      <dgm:t>
        <a:bodyPr/>
        <a:lstStyle/>
        <a:p>
          <a:r>
            <a:rPr lang="fr-FR" dirty="0"/>
            <a:t>Suppression des individus dont les valeurs sont noté non-conformes</a:t>
          </a:r>
        </a:p>
      </dgm:t>
    </dgm:pt>
    <dgm:pt modelId="{44FA909E-6B89-48A7-B4B9-91CA8948D632}" type="parTrans" cxnId="{0D211EC1-3B9E-4065-BB70-B2D6C548E9DB}">
      <dgm:prSet/>
      <dgm:spPr/>
      <dgm:t>
        <a:bodyPr/>
        <a:lstStyle/>
        <a:p>
          <a:endParaRPr lang="fr-FR"/>
        </a:p>
      </dgm:t>
    </dgm:pt>
    <dgm:pt modelId="{FE808803-24F2-41F0-A341-C5A1B63AE770}" type="sibTrans" cxnId="{0D211EC1-3B9E-4065-BB70-B2D6C548E9DB}">
      <dgm:prSet/>
      <dgm:spPr/>
      <dgm:t>
        <a:bodyPr/>
        <a:lstStyle/>
        <a:p>
          <a:endParaRPr lang="fr-FR"/>
        </a:p>
      </dgm:t>
    </dgm:pt>
    <dgm:pt modelId="{C47BA503-5D4E-4870-8E46-11DD49441F30}" type="pres">
      <dgm:prSet presAssocID="{F20A4DE5-AA1A-4B8E-967D-57E696966572}" presName="Name0" presStyleCnt="0">
        <dgm:presLayoutVars>
          <dgm:dir/>
          <dgm:animLvl val="lvl"/>
          <dgm:resizeHandles val="exact"/>
        </dgm:presLayoutVars>
      </dgm:prSet>
      <dgm:spPr/>
    </dgm:pt>
    <dgm:pt modelId="{76B0D360-822B-41D5-A851-DC838EEF9821}" type="pres">
      <dgm:prSet presAssocID="{56B67E99-7097-491E-8EF3-8F25EF48A45C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18B0F0D-6995-40F3-BBB8-B83AE7DF2D9E}" type="pres">
      <dgm:prSet presAssocID="{5B09087F-BE89-4194-AA5E-1AA82002A97B}" presName="parTxOnlySpace" presStyleCnt="0"/>
      <dgm:spPr/>
    </dgm:pt>
    <dgm:pt modelId="{FD1D8075-1C78-4449-9B0B-D188BFC4B6DB}" type="pres">
      <dgm:prSet presAssocID="{D63545FE-29A9-4AA5-9BA9-60F386FA195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6F98D14-CC76-48AE-BCFF-3DCA7BD03047}" type="pres">
      <dgm:prSet presAssocID="{04AF6D61-1FF9-46E9-9FC6-3CE69B1462AA}" presName="parTxOnlySpace" presStyleCnt="0"/>
      <dgm:spPr/>
    </dgm:pt>
    <dgm:pt modelId="{8C53C4AE-2762-451D-B85C-472A5AD242D0}" type="pres">
      <dgm:prSet presAssocID="{7342DF32-7557-4F58-AB87-2ADB68ECE1E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BB1F253-E88A-409D-8345-9CDAF210083C}" type="pres">
      <dgm:prSet presAssocID="{46F6133F-55E0-4B85-963B-9891A3E029A8}" presName="parTxOnlySpace" presStyleCnt="0"/>
      <dgm:spPr/>
    </dgm:pt>
    <dgm:pt modelId="{C683E0DD-E43E-4B28-BC4C-6553059615CE}" type="pres">
      <dgm:prSet presAssocID="{549927BA-8228-450F-B2AA-5D6FE011122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C9FCDDE-02FF-476C-A192-64C206B28275}" type="pres">
      <dgm:prSet presAssocID="{872DC0C3-5B9D-4A92-A88A-291CC19135AA}" presName="parTxOnlySpace" presStyleCnt="0"/>
      <dgm:spPr/>
    </dgm:pt>
    <dgm:pt modelId="{B56AD501-EF70-49C7-BD73-22317EE09806}" type="pres">
      <dgm:prSet presAssocID="{52CB8478-73CA-4830-9AEC-871D1601A75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4725AD8-9711-419B-AAF8-1E0AFE40238C}" type="pres">
      <dgm:prSet presAssocID="{FE808803-24F2-41F0-A341-C5A1B63AE770}" presName="parTxOnlySpace" presStyleCnt="0"/>
      <dgm:spPr/>
    </dgm:pt>
    <dgm:pt modelId="{D59A3F8B-5AC0-4083-B9E5-E213028BB9A5}" type="pres">
      <dgm:prSet presAssocID="{02FB6D30-051B-4A91-BA9E-4B1FB9BDAC8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8877D07-BDA4-413D-AB33-1BD31822AE5D}" type="presOf" srcId="{52CB8478-73CA-4830-9AEC-871D1601A753}" destId="{B56AD501-EF70-49C7-BD73-22317EE09806}" srcOrd="0" destOrd="0" presId="urn:microsoft.com/office/officeart/2005/8/layout/chevron1"/>
    <dgm:cxn modelId="{B98B9227-6BE5-49BA-B3D9-3D4B72E159C3}" srcId="{F20A4DE5-AA1A-4B8E-967D-57E696966572}" destId="{549927BA-8228-450F-B2AA-5D6FE011122C}" srcOrd="3" destOrd="0" parTransId="{0E9D9B2D-7A95-412D-B01A-45E8A9B39DBB}" sibTransId="{872DC0C3-5B9D-4A92-A88A-291CC19135AA}"/>
    <dgm:cxn modelId="{7218B237-80AB-469C-BF1B-9B2F5691D2AB}" srcId="{F20A4DE5-AA1A-4B8E-967D-57E696966572}" destId="{02FB6D30-051B-4A91-BA9E-4B1FB9BDAC87}" srcOrd="5" destOrd="0" parTransId="{2649BA64-2448-43CC-B312-FEDE2FE4498E}" sibTransId="{8255C85C-2BC2-4790-B71D-410002E73D02}"/>
    <dgm:cxn modelId="{85967265-DBE0-49D8-8B7E-508F741A3851}" srcId="{F20A4DE5-AA1A-4B8E-967D-57E696966572}" destId="{56B67E99-7097-491E-8EF3-8F25EF48A45C}" srcOrd="0" destOrd="0" parTransId="{DA96CA73-6A6B-40A3-A290-27F6858B14B0}" sibTransId="{5B09087F-BE89-4194-AA5E-1AA82002A97B}"/>
    <dgm:cxn modelId="{88214E6B-670D-4ABA-BBEA-28EAB7B56FC2}" type="presOf" srcId="{56B67E99-7097-491E-8EF3-8F25EF48A45C}" destId="{76B0D360-822B-41D5-A851-DC838EEF9821}" srcOrd="0" destOrd="0" presId="urn:microsoft.com/office/officeart/2005/8/layout/chevron1"/>
    <dgm:cxn modelId="{75308457-D603-4367-8C9F-38D905D31E1D}" srcId="{F20A4DE5-AA1A-4B8E-967D-57E696966572}" destId="{D63545FE-29A9-4AA5-9BA9-60F386FA195C}" srcOrd="1" destOrd="0" parTransId="{3CD95AC0-E353-4B3D-80A8-FD5DFED12CEA}" sibTransId="{04AF6D61-1FF9-46E9-9FC6-3CE69B1462AA}"/>
    <dgm:cxn modelId="{243ECF77-392E-4B01-99FA-0FC688A917D8}" type="presOf" srcId="{02FB6D30-051B-4A91-BA9E-4B1FB9BDAC87}" destId="{D59A3F8B-5AC0-4083-B9E5-E213028BB9A5}" srcOrd="0" destOrd="0" presId="urn:microsoft.com/office/officeart/2005/8/layout/chevron1"/>
    <dgm:cxn modelId="{BC0D8091-E562-4EBF-8ABE-45A5CDE0FDCE}" type="presOf" srcId="{7342DF32-7557-4F58-AB87-2ADB68ECE1E4}" destId="{8C53C4AE-2762-451D-B85C-472A5AD242D0}" srcOrd="0" destOrd="0" presId="urn:microsoft.com/office/officeart/2005/8/layout/chevron1"/>
    <dgm:cxn modelId="{DE6B4898-A254-40F5-871A-42B70408DB06}" type="presOf" srcId="{549927BA-8228-450F-B2AA-5D6FE011122C}" destId="{C683E0DD-E43E-4B28-BC4C-6553059615CE}" srcOrd="0" destOrd="0" presId="urn:microsoft.com/office/officeart/2005/8/layout/chevron1"/>
    <dgm:cxn modelId="{E6F1F7A8-ADFB-4444-BA05-C1F67ED3A85C}" type="presOf" srcId="{F20A4DE5-AA1A-4B8E-967D-57E696966572}" destId="{C47BA503-5D4E-4870-8E46-11DD49441F30}" srcOrd="0" destOrd="0" presId="urn:microsoft.com/office/officeart/2005/8/layout/chevron1"/>
    <dgm:cxn modelId="{0D211EC1-3B9E-4065-BB70-B2D6C548E9DB}" srcId="{F20A4DE5-AA1A-4B8E-967D-57E696966572}" destId="{52CB8478-73CA-4830-9AEC-871D1601A753}" srcOrd="4" destOrd="0" parTransId="{44FA909E-6B89-48A7-B4B9-91CA8948D632}" sibTransId="{FE808803-24F2-41F0-A341-C5A1B63AE770}"/>
    <dgm:cxn modelId="{136C03C3-32F1-49EC-BD8B-566EE05B51BB}" type="presOf" srcId="{D63545FE-29A9-4AA5-9BA9-60F386FA195C}" destId="{FD1D8075-1C78-4449-9B0B-D188BFC4B6DB}" srcOrd="0" destOrd="0" presId="urn:microsoft.com/office/officeart/2005/8/layout/chevron1"/>
    <dgm:cxn modelId="{984777E3-2DE5-494F-80F7-265C9E1C9BC6}" srcId="{F20A4DE5-AA1A-4B8E-967D-57E696966572}" destId="{7342DF32-7557-4F58-AB87-2ADB68ECE1E4}" srcOrd="2" destOrd="0" parTransId="{BDDE0D1A-AE3B-40BA-9B32-E238DFA8871F}" sibTransId="{46F6133F-55E0-4B85-963B-9891A3E029A8}"/>
    <dgm:cxn modelId="{89162615-0560-4297-88EF-84F1194D9362}" type="presParOf" srcId="{C47BA503-5D4E-4870-8E46-11DD49441F30}" destId="{76B0D360-822B-41D5-A851-DC838EEF9821}" srcOrd="0" destOrd="0" presId="urn:microsoft.com/office/officeart/2005/8/layout/chevron1"/>
    <dgm:cxn modelId="{BDD6386D-53D8-4791-B249-26530FE57DE8}" type="presParOf" srcId="{C47BA503-5D4E-4870-8E46-11DD49441F30}" destId="{518B0F0D-6995-40F3-BBB8-B83AE7DF2D9E}" srcOrd="1" destOrd="0" presId="urn:microsoft.com/office/officeart/2005/8/layout/chevron1"/>
    <dgm:cxn modelId="{A87A17A4-45EF-4D57-95F4-391E0210EE0E}" type="presParOf" srcId="{C47BA503-5D4E-4870-8E46-11DD49441F30}" destId="{FD1D8075-1C78-4449-9B0B-D188BFC4B6DB}" srcOrd="2" destOrd="0" presId="urn:microsoft.com/office/officeart/2005/8/layout/chevron1"/>
    <dgm:cxn modelId="{5B24F991-EB6B-4BA7-B73B-313FDAC60790}" type="presParOf" srcId="{C47BA503-5D4E-4870-8E46-11DD49441F30}" destId="{06F98D14-CC76-48AE-BCFF-3DCA7BD03047}" srcOrd="3" destOrd="0" presId="urn:microsoft.com/office/officeart/2005/8/layout/chevron1"/>
    <dgm:cxn modelId="{8C053CA9-75AC-4402-B7D7-99A35B92B48F}" type="presParOf" srcId="{C47BA503-5D4E-4870-8E46-11DD49441F30}" destId="{8C53C4AE-2762-451D-B85C-472A5AD242D0}" srcOrd="4" destOrd="0" presId="urn:microsoft.com/office/officeart/2005/8/layout/chevron1"/>
    <dgm:cxn modelId="{EAC918FA-FD37-4A56-8F96-018351AE1628}" type="presParOf" srcId="{C47BA503-5D4E-4870-8E46-11DD49441F30}" destId="{4BB1F253-E88A-409D-8345-9CDAF210083C}" srcOrd="5" destOrd="0" presId="urn:microsoft.com/office/officeart/2005/8/layout/chevron1"/>
    <dgm:cxn modelId="{FCD905EF-EC77-4502-A020-54071B18C384}" type="presParOf" srcId="{C47BA503-5D4E-4870-8E46-11DD49441F30}" destId="{C683E0DD-E43E-4B28-BC4C-6553059615CE}" srcOrd="6" destOrd="0" presId="urn:microsoft.com/office/officeart/2005/8/layout/chevron1"/>
    <dgm:cxn modelId="{2045F828-E2ED-4255-ABF2-5C60D041AD0A}" type="presParOf" srcId="{C47BA503-5D4E-4870-8E46-11DD49441F30}" destId="{EC9FCDDE-02FF-476C-A192-64C206B28275}" srcOrd="7" destOrd="0" presId="urn:microsoft.com/office/officeart/2005/8/layout/chevron1"/>
    <dgm:cxn modelId="{ADD34785-8C90-45FE-88BA-A2D529F16B6E}" type="presParOf" srcId="{C47BA503-5D4E-4870-8E46-11DD49441F30}" destId="{B56AD501-EF70-49C7-BD73-22317EE09806}" srcOrd="8" destOrd="0" presId="urn:microsoft.com/office/officeart/2005/8/layout/chevron1"/>
    <dgm:cxn modelId="{2F84B84F-4FC4-4615-AA52-11DEDB36CC77}" type="presParOf" srcId="{C47BA503-5D4E-4870-8E46-11DD49441F30}" destId="{F4725AD8-9711-419B-AAF8-1E0AFE40238C}" srcOrd="9" destOrd="0" presId="urn:microsoft.com/office/officeart/2005/8/layout/chevron1"/>
    <dgm:cxn modelId="{8E220C78-75DA-465F-8C85-92C6B445E047}" type="presParOf" srcId="{C47BA503-5D4E-4870-8E46-11DD49441F30}" destId="{D59A3F8B-5AC0-4083-B9E5-E213028BB9A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A4DE5-AA1A-4B8E-967D-57E69696657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6B67E99-7097-491E-8EF3-8F25EF48A45C}">
      <dgm:prSet phldrT="[Texte]" custT="1"/>
      <dgm:spPr/>
      <dgm:t>
        <a:bodyPr/>
        <a:lstStyle/>
        <a:p>
          <a:r>
            <a:rPr lang="fr-FR" sz="2000" dirty="0"/>
            <a:t>(3376 , 42)</a:t>
          </a:r>
        </a:p>
      </dgm:t>
    </dgm:pt>
    <dgm:pt modelId="{DA96CA73-6A6B-40A3-A290-27F6858B14B0}" type="parTrans" cxnId="{85967265-DBE0-49D8-8B7E-508F741A3851}">
      <dgm:prSet/>
      <dgm:spPr/>
      <dgm:t>
        <a:bodyPr/>
        <a:lstStyle/>
        <a:p>
          <a:endParaRPr lang="fr-FR"/>
        </a:p>
      </dgm:t>
    </dgm:pt>
    <dgm:pt modelId="{5B09087F-BE89-4194-AA5E-1AA82002A97B}" type="sibTrans" cxnId="{85967265-DBE0-49D8-8B7E-508F741A3851}">
      <dgm:prSet/>
      <dgm:spPr/>
      <dgm:t>
        <a:bodyPr/>
        <a:lstStyle/>
        <a:p>
          <a:endParaRPr lang="fr-FR"/>
        </a:p>
      </dgm:t>
    </dgm:pt>
    <dgm:pt modelId="{D63545FE-29A9-4AA5-9BA9-60F386FA195C}">
      <dgm:prSet phldrT="[Texte]" custT="1"/>
      <dgm:spPr/>
      <dgm:t>
        <a:bodyPr/>
        <a:lstStyle/>
        <a:p>
          <a:r>
            <a:rPr lang="fr-FR" sz="2000" dirty="0"/>
            <a:t>(3337 , 42)</a:t>
          </a:r>
        </a:p>
      </dgm:t>
    </dgm:pt>
    <dgm:pt modelId="{3CD95AC0-E353-4B3D-80A8-FD5DFED12CEA}" type="parTrans" cxnId="{75308457-D603-4367-8C9F-38D905D31E1D}">
      <dgm:prSet/>
      <dgm:spPr/>
      <dgm:t>
        <a:bodyPr/>
        <a:lstStyle/>
        <a:p>
          <a:endParaRPr lang="fr-FR"/>
        </a:p>
      </dgm:t>
    </dgm:pt>
    <dgm:pt modelId="{04AF6D61-1FF9-46E9-9FC6-3CE69B1462AA}" type="sibTrans" cxnId="{75308457-D603-4367-8C9F-38D905D31E1D}">
      <dgm:prSet/>
      <dgm:spPr/>
      <dgm:t>
        <a:bodyPr/>
        <a:lstStyle/>
        <a:p>
          <a:endParaRPr lang="fr-FR"/>
        </a:p>
      </dgm:t>
    </dgm:pt>
    <dgm:pt modelId="{02FB6D30-051B-4A91-BA9E-4B1FB9BDAC87}">
      <dgm:prSet phldrT="[Texte]" custT="1"/>
      <dgm:spPr/>
      <dgm:t>
        <a:bodyPr/>
        <a:lstStyle/>
        <a:p>
          <a:r>
            <a:rPr lang="fr-FR" sz="2000" dirty="0"/>
            <a:t>(1505 , 39) </a:t>
          </a:r>
        </a:p>
        <a:p>
          <a:r>
            <a:rPr lang="fr-FR" sz="2000" dirty="0"/>
            <a:t>90,36 %</a:t>
          </a:r>
        </a:p>
      </dgm:t>
    </dgm:pt>
    <dgm:pt modelId="{2649BA64-2448-43CC-B312-FEDE2FE4498E}" type="parTrans" cxnId="{7218B237-80AB-469C-BF1B-9B2F5691D2AB}">
      <dgm:prSet/>
      <dgm:spPr/>
      <dgm:t>
        <a:bodyPr/>
        <a:lstStyle/>
        <a:p>
          <a:endParaRPr lang="fr-FR"/>
        </a:p>
      </dgm:t>
    </dgm:pt>
    <dgm:pt modelId="{8255C85C-2BC2-4790-B71D-410002E73D02}" type="sibTrans" cxnId="{7218B237-80AB-469C-BF1B-9B2F5691D2AB}">
      <dgm:prSet/>
      <dgm:spPr/>
      <dgm:t>
        <a:bodyPr/>
        <a:lstStyle/>
        <a:p>
          <a:endParaRPr lang="fr-FR"/>
        </a:p>
      </dgm:t>
    </dgm:pt>
    <dgm:pt modelId="{7342DF32-7557-4F58-AB87-2ADB68ECE1E4}">
      <dgm:prSet custT="1"/>
      <dgm:spPr/>
      <dgm:t>
        <a:bodyPr/>
        <a:lstStyle/>
        <a:p>
          <a:r>
            <a:rPr lang="fr-FR" sz="2000" dirty="0"/>
            <a:t>(1632 , 42)</a:t>
          </a:r>
        </a:p>
      </dgm:t>
    </dgm:pt>
    <dgm:pt modelId="{BDDE0D1A-AE3B-40BA-9B32-E238DFA8871F}" type="parTrans" cxnId="{984777E3-2DE5-494F-80F7-265C9E1C9BC6}">
      <dgm:prSet/>
      <dgm:spPr/>
      <dgm:t>
        <a:bodyPr/>
        <a:lstStyle/>
        <a:p>
          <a:endParaRPr lang="fr-FR"/>
        </a:p>
      </dgm:t>
    </dgm:pt>
    <dgm:pt modelId="{46F6133F-55E0-4B85-963B-9891A3E029A8}" type="sibTrans" cxnId="{984777E3-2DE5-494F-80F7-265C9E1C9BC6}">
      <dgm:prSet/>
      <dgm:spPr/>
      <dgm:t>
        <a:bodyPr/>
        <a:lstStyle/>
        <a:p>
          <a:endParaRPr lang="fr-FR"/>
        </a:p>
      </dgm:t>
    </dgm:pt>
    <dgm:pt modelId="{549927BA-8228-450F-B2AA-5D6FE011122C}">
      <dgm:prSet custT="1"/>
      <dgm:spPr/>
      <dgm:t>
        <a:bodyPr/>
        <a:lstStyle/>
        <a:p>
          <a:r>
            <a:rPr lang="fr-FR" sz="2000" dirty="0"/>
            <a:t>(1616 , 41)</a:t>
          </a:r>
        </a:p>
      </dgm:t>
    </dgm:pt>
    <dgm:pt modelId="{0E9D9B2D-7A95-412D-B01A-45E8A9B39DBB}" type="parTrans" cxnId="{B98B9227-6BE5-49BA-B3D9-3D4B72E159C3}">
      <dgm:prSet/>
      <dgm:spPr/>
      <dgm:t>
        <a:bodyPr/>
        <a:lstStyle/>
        <a:p>
          <a:endParaRPr lang="fr-FR"/>
        </a:p>
      </dgm:t>
    </dgm:pt>
    <dgm:pt modelId="{872DC0C3-5B9D-4A92-A88A-291CC19135AA}" type="sibTrans" cxnId="{B98B9227-6BE5-49BA-B3D9-3D4B72E159C3}">
      <dgm:prSet/>
      <dgm:spPr/>
      <dgm:t>
        <a:bodyPr/>
        <a:lstStyle/>
        <a:p>
          <a:endParaRPr lang="fr-FR"/>
        </a:p>
      </dgm:t>
    </dgm:pt>
    <dgm:pt modelId="{52CB8478-73CA-4830-9AEC-871D1601A753}">
      <dgm:prSet custT="1"/>
      <dgm:spPr/>
      <dgm:t>
        <a:bodyPr/>
        <a:lstStyle/>
        <a:p>
          <a:r>
            <a:rPr lang="fr-FR" sz="2000" dirty="0"/>
            <a:t>(1519 , 39)</a:t>
          </a:r>
        </a:p>
      </dgm:t>
    </dgm:pt>
    <dgm:pt modelId="{44FA909E-6B89-48A7-B4B9-91CA8948D632}" type="parTrans" cxnId="{0D211EC1-3B9E-4065-BB70-B2D6C548E9DB}">
      <dgm:prSet/>
      <dgm:spPr/>
      <dgm:t>
        <a:bodyPr/>
        <a:lstStyle/>
        <a:p>
          <a:endParaRPr lang="fr-FR"/>
        </a:p>
      </dgm:t>
    </dgm:pt>
    <dgm:pt modelId="{FE808803-24F2-41F0-A341-C5A1B63AE770}" type="sibTrans" cxnId="{0D211EC1-3B9E-4065-BB70-B2D6C548E9DB}">
      <dgm:prSet/>
      <dgm:spPr/>
      <dgm:t>
        <a:bodyPr/>
        <a:lstStyle/>
        <a:p>
          <a:endParaRPr lang="fr-FR"/>
        </a:p>
      </dgm:t>
    </dgm:pt>
    <dgm:pt modelId="{C47BA503-5D4E-4870-8E46-11DD49441F30}" type="pres">
      <dgm:prSet presAssocID="{F20A4DE5-AA1A-4B8E-967D-57E696966572}" presName="Name0" presStyleCnt="0">
        <dgm:presLayoutVars>
          <dgm:dir/>
          <dgm:animLvl val="lvl"/>
          <dgm:resizeHandles val="exact"/>
        </dgm:presLayoutVars>
      </dgm:prSet>
      <dgm:spPr/>
    </dgm:pt>
    <dgm:pt modelId="{76B0D360-822B-41D5-A851-DC838EEF9821}" type="pres">
      <dgm:prSet presAssocID="{56B67E99-7097-491E-8EF3-8F25EF48A45C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18B0F0D-6995-40F3-BBB8-B83AE7DF2D9E}" type="pres">
      <dgm:prSet presAssocID="{5B09087F-BE89-4194-AA5E-1AA82002A97B}" presName="parTxOnlySpace" presStyleCnt="0"/>
      <dgm:spPr/>
    </dgm:pt>
    <dgm:pt modelId="{FD1D8075-1C78-4449-9B0B-D188BFC4B6DB}" type="pres">
      <dgm:prSet presAssocID="{D63545FE-29A9-4AA5-9BA9-60F386FA195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6F98D14-CC76-48AE-BCFF-3DCA7BD03047}" type="pres">
      <dgm:prSet presAssocID="{04AF6D61-1FF9-46E9-9FC6-3CE69B1462AA}" presName="parTxOnlySpace" presStyleCnt="0"/>
      <dgm:spPr/>
    </dgm:pt>
    <dgm:pt modelId="{8C53C4AE-2762-451D-B85C-472A5AD242D0}" type="pres">
      <dgm:prSet presAssocID="{7342DF32-7557-4F58-AB87-2ADB68ECE1E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BB1F253-E88A-409D-8345-9CDAF210083C}" type="pres">
      <dgm:prSet presAssocID="{46F6133F-55E0-4B85-963B-9891A3E029A8}" presName="parTxOnlySpace" presStyleCnt="0"/>
      <dgm:spPr/>
    </dgm:pt>
    <dgm:pt modelId="{C683E0DD-E43E-4B28-BC4C-6553059615CE}" type="pres">
      <dgm:prSet presAssocID="{549927BA-8228-450F-B2AA-5D6FE011122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C9FCDDE-02FF-476C-A192-64C206B28275}" type="pres">
      <dgm:prSet presAssocID="{872DC0C3-5B9D-4A92-A88A-291CC19135AA}" presName="parTxOnlySpace" presStyleCnt="0"/>
      <dgm:spPr/>
    </dgm:pt>
    <dgm:pt modelId="{B56AD501-EF70-49C7-BD73-22317EE09806}" type="pres">
      <dgm:prSet presAssocID="{52CB8478-73CA-4830-9AEC-871D1601A75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4725AD8-9711-419B-AAF8-1E0AFE40238C}" type="pres">
      <dgm:prSet presAssocID="{FE808803-24F2-41F0-A341-C5A1B63AE770}" presName="parTxOnlySpace" presStyleCnt="0"/>
      <dgm:spPr/>
    </dgm:pt>
    <dgm:pt modelId="{D59A3F8B-5AC0-4083-B9E5-E213028BB9A5}" type="pres">
      <dgm:prSet presAssocID="{02FB6D30-051B-4A91-BA9E-4B1FB9BDAC8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8877D07-BDA4-413D-AB33-1BD31822AE5D}" type="presOf" srcId="{52CB8478-73CA-4830-9AEC-871D1601A753}" destId="{B56AD501-EF70-49C7-BD73-22317EE09806}" srcOrd="0" destOrd="0" presId="urn:microsoft.com/office/officeart/2005/8/layout/chevron1"/>
    <dgm:cxn modelId="{B98B9227-6BE5-49BA-B3D9-3D4B72E159C3}" srcId="{F20A4DE5-AA1A-4B8E-967D-57E696966572}" destId="{549927BA-8228-450F-B2AA-5D6FE011122C}" srcOrd="3" destOrd="0" parTransId="{0E9D9B2D-7A95-412D-B01A-45E8A9B39DBB}" sibTransId="{872DC0C3-5B9D-4A92-A88A-291CC19135AA}"/>
    <dgm:cxn modelId="{7218B237-80AB-469C-BF1B-9B2F5691D2AB}" srcId="{F20A4DE5-AA1A-4B8E-967D-57E696966572}" destId="{02FB6D30-051B-4A91-BA9E-4B1FB9BDAC87}" srcOrd="5" destOrd="0" parTransId="{2649BA64-2448-43CC-B312-FEDE2FE4498E}" sibTransId="{8255C85C-2BC2-4790-B71D-410002E73D02}"/>
    <dgm:cxn modelId="{85967265-DBE0-49D8-8B7E-508F741A3851}" srcId="{F20A4DE5-AA1A-4B8E-967D-57E696966572}" destId="{56B67E99-7097-491E-8EF3-8F25EF48A45C}" srcOrd="0" destOrd="0" parTransId="{DA96CA73-6A6B-40A3-A290-27F6858B14B0}" sibTransId="{5B09087F-BE89-4194-AA5E-1AA82002A97B}"/>
    <dgm:cxn modelId="{88214E6B-670D-4ABA-BBEA-28EAB7B56FC2}" type="presOf" srcId="{56B67E99-7097-491E-8EF3-8F25EF48A45C}" destId="{76B0D360-822B-41D5-A851-DC838EEF9821}" srcOrd="0" destOrd="0" presId="urn:microsoft.com/office/officeart/2005/8/layout/chevron1"/>
    <dgm:cxn modelId="{75308457-D603-4367-8C9F-38D905D31E1D}" srcId="{F20A4DE5-AA1A-4B8E-967D-57E696966572}" destId="{D63545FE-29A9-4AA5-9BA9-60F386FA195C}" srcOrd="1" destOrd="0" parTransId="{3CD95AC0-E353-4B3D-80A8-FD5DFED12CEA}" sibTransId="{04AF6D61-1FF9-46E9-9FC6-3CE69B1462AA}"/>
    <dgm:cxn modelId="{243ECF77-392E-4B01-99FA-0FC688A917D8}" type="presOf" srcId="{02FB6D30-051B-4A91-BA9E-4B1FB9BDAC87}" destId="{D59A3F8B-5AC0-4083-B9E5-E213028BB9A5}" srcOrd="0" destOrd="0" presId="urn:microsoft.com/office/officeart/2005/8/layout/chevron1"/>
    <dgm:cxn modelId="{BC0D8091-E562-4EBF-8ABE-45A5CDE0FDCE}" type="presOf" srcId="{7342DF32-7557-4F58-AB87-2ADB68ECE1E4}" destId="{8C53C4AE-2762-451D-B85C-472A5AD242D0}" srcOrd="0" destOrd="0" presId="urn:microsoft.com/office/officeart/2005/8/layout/chevron1"/>
    <dgm:cxn modelId="{DE6B4898-A254-40F5-871A-42B70408DB06}" type="presOf" srcId="{549927BA-8228-450F-B2AA-5D6FE011122C}" destId="{C683E0DD-E43E-4B28-BC4C-6553059615CE}" srcOrd="0" destOrd="0" presId="urn:microsoft.com/office/officeart/2005/8/layout/chevron1"/>
    <dgm:cxn modelId="{E6F1F7A8-ADFB-4444-BA05-C1F67ED3A85C}" type="presOf" srcId="{F20A4DE5-AA1A-4B8E-967D-57E696966572}" destId="{C47BA503-5D4E-4870-8E46-11DD49441F30}" srcOrd="0" destOrd="0" presId="urn:microsoft.com/office/officeart/2005/8/layout/chevron1"/>
    <dgm:cxn modelId="{0D211EC1-3B9E-4065-BB70-B2D6C548E9DB}" srcId="{F20A4DE5-AA1A-4B8E-967D-57E696966572}" destId="{52CB8478-73CA-4830-9AEC-871D1601A753}" srcOrd="4" destOrd="0" parTransId="{44FA909E-6B89-48A7-B4B9-91CA8948D632}" sibTransId="{FE808803-24F2-41F0-A341-C5A1B63AE770}"/>
    <dgm:cxn modelId="{136C03C3-32F1-49EC-BD8B-566EE05B51BB}" type="presOf" srcId="{D63545FE-29A9-4AA5-9BA9-60F386FA195C}" destId="{FD1D8075-1C78-4449-9B0B-D188BFC4B6DB}" srcOrd="0" destOrd="0" presId="urn:microsoft.com/office/officeart/2005/8/layout/chevron1"/>
    <dgm:cxn modelId="{984777E3-2DE5-494F-80F7-265C9E1C9BC6}" srcId="{F20A4DE5-AA1A-4B8E-967D-57E696966572}" destId="{7342DF32-7557-4F58-AB87-2ADB68ECE1E4}" srcOrd="2" destOrd="0" parTransId="{BDDE0D1A-AE3B-40BA-9B32-E238DFA8871F}" sibTransId="{46F6133F-55E0-4B85-963B-9891A3E029A8}"/>
    <dgm:cxn modelId="{89162615-0560-4297-88EF-84F1194D9362}" type="presParOf" srcId="{C47BA503-5D4E-4870-8E46-11DD49441F30}" destId="{76B0D360-822B-41D5-A851-DC838EEF9821}" srcOrd="0" destOrd="0" presId="urn:microsoft.com/office/officeart/2005/8/layout/chevron1"/>
    <dgm:cxn modelId="{BDD6386D-53D8-4791-B249-26530FE57DE8}" type="presParOf" srcId="{C47BA503-5D4E-4870-8E46-11DD49441F30}" destId="{518B0F0D-6995-40F3-BBB8-B83AE7DF2D9E}" srcOrd="1" destOrd="0" presId="urn:microsoft.com/office/officeart/2005/8/layout/chevron1"/>
    <dgm:cxn modelId="{A87A17A4-45EF-4D57-95F4-391E0210EE0E}" type="presParOf" srcId="{C47BA503-5D4E-4870-8E46-11DD49441F30}" destId="{FD1D8075-1C78-4449-9B0B-D188BFC4B6DB}" srcOrd="2" destOrd="0" presId="urn:microsoft.com/office/officeart/2005/8/layout/chevron1"/>
    <dgm:cxn modelId="{5B24F991-EB6B-4BA7-B73B-313FDAC60790}" type="presParOf" srcId="{C47BA503-5D4E-4870-8E46-11DD49441F30}" destId="{06F98D14-CC76-48AE-BCFF-3DCA7BD03047}" srcOrd="3" destOrd="0" presId="urn:microsoft.com/office/officeart/2005/8/layout/chevron1"/>
    <dgm:cxn modelId="{8C053CA9-75AC-4402-B7D7-99A35B92B48F}" type="presParOf" srcId="{C47BA503-5D4E-4870-8E46-11DD49441F30}" destId="{8C53C4AE-2762-451D-B85C-472A5AD242D0}" srcOrd="4" destOrd="0" presId="urn:microsoft.com/office/officeart/2005/8/layout/chevron1"/>
    <dgm:cxn modelId="{EAC918FA-FD37-4A56-8F96-018351AE1628}" type="presParOf" srcId="{C47BA503-5D4E-4870-8E46-11DD49441F30}" destId="{4BB1F253-E88A-409D-8345-9CDAF210083C}" srcOrd="5" destOrd="0" presId="urn:microsoft.com/office/officeart/2005/8/layout/chevron1"/>
    <dgm:cxn modelId="{FCD905EF-EC77-4502-A020-54071B18C384}" type="presParOf" srcId="{C47BA503-5D4E-4870-8E46-11DD49441F30}" destId="{C683E0DD-E43E-4B28-BC4C-6553059615CE}" srcOrd="6" destOrd="0" presId="urn:microsoft.com/office/officeart/2005/8/layout/chevron1"/>
    <dgm:cxn modelId="{2045F828-E2ED-4255-ABF2-5C60D041AD0A}" type="presParOf" srcId="{C47BA503-5D4E-4870-8E46-11DD49441F30}" destId="{EC9FCDDE-02FF-476C-A192-64C206B28275}" srcOrd="7" destOrd="0" presId="urn:microsoft.com/office/officeart/2005/8/layout/chevron1"/>
    <dgm:cxn modelId="{ADD34785-8C90-45FE-88BA-A2D529F16B6E}" type="presParOf" srcId="{C47BA503-5D4E-4870-8E46-11DD49441F30}" destId="{B56AD501-EF70-49C7-BD73-22317EE09806}" srcOrd="8" destOrd="0" presId="urn:microsoft.com/office/officeart/2005/8/layout/chevron1"/>
    <dgm:cxn modelId="{2F84B84F-4FC4-4615-AA52-11DEDB36CC77}" type="presParOf" srcId="{C47BA503-5D4E-4870-8E46-11DD49441F30}" destId="{F4725AD8-9711-419B-AAF8-1E0AFE40238C}" srcOrd="9" destOrd="0" presId="urn:microsoft.com/office/officeart/2005/8/layout/chevron1"/>
    <dgm:cxn modelId="{8E220C78-75DA-465F-8C85-92C6B445E047}" type="presParOf" srcId="{C47BA503-5D4E-4870-8E46-11DD49441F30}" destId="{D59A3F8B-5AC0-4083-B9E5-E213028BB9A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E25A36-85D6-4BDF-8606-B2D7F9AEE5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B21974-AB98-410B-ABCA-71253229FF2A}">
      <dgm:prSet phldrT="[Texte]"/>
      <dgm:spPr/>
      <dgm:t>
        <a:bodyPr/>
        <a:lstStyle/>
        <a:p>
          <a:r>
            <a:rPr lang="fr-FR" dirty="0" err="1"/>
            <a:t>Neighborhood</a:t>
          </a:r>
          <a:r>
            <a:rPr lang="fr-FR" dirty="0"/>
            <a:t> : Uniformisation de la casse</a:t>
          </a:r>
        </a:p>
      </dgm:t>
    </dgm:pt>
    <dgm:pt modelId="{2B54B2B8-F48F-496A-87ED-A5DBFAEB958A}" type="parTrans" cxnId="{DA17A250-458D-4107-89B2-2B35EB32BC55}">
      <dgm:prSet/>
      <dgm:spPr/>
      <dgm:t>
        <a:bodyPr/>
        <a:lstStyle/>
        <a:p>
          <a:endParaRPr lang="fr-FR"/>
        </a:p>
      </dgm:t>
    </dgm:pt>
    <dgm:pt modelId="{0D3B82C9-926E-4DED-B560-B0AA6C1C2807}" type="sibTrans" cxnId="{DA17A250-458D-4107-89B2-2B35EB32BC55}">
      <dgm:prSet/>
      <dgm:spPr/>
      <dgm:t>
        <a:bodyPr/>
        <a:lstStyle/>
        <a:p>
          <a:endParaRPr lang="fr-FR"/>
        </a:p>
      </dgm:t>
    </dgm:pt>
    <dgm:pt modelId="{0CFC0C27-FA08-4BDA-B52E-928AC90E4290}">
      <dgm:prSet phldrT="[Texte]"/>
      <dgm:spPr/>
      <dgm:t>
        <a:bodyPr/>
        <a:lstStyle/>
        <a:p>
          <a:r>
            <a:rPr lang="fr-FR" dirty="0"/>
            <a:t>Building Type : « Non </a:t>
          </a:r>
          <a:r>
            <a:rPr lang="fr-FR" dirty="0" err="1"/>
            <a:t>Residential</a:t>
          </a:r>
          <a:r>
            <a:rPr lang="fr-FR" dirty="0"/>
            <a:t> WA » =&gt; « Non </a:t>
          </a:r>
          <a:r>
            <a:rPr lang="fr-FR" dirty="0" err="1"/>
            <a:t>residential</a:t>
          </a:r>
          <a:r>
            <a:rPr lang="fr-FR" dirty="0"/>
            <a:t> »</a:t>
          </a:r>
        </a:p>
      </dgm:t>
    </dgm:pt>
    <dgm:pt modelId="{6CC350A5-5295-44F5-9377-2A413292BD6F}" type="parTrans" cxnId="{73E52D51-F3DC-40A3-B7E9-733E7AD424E0}">
      <dgm:prSet/>
      <dgm:spPr/>
      <dgm:t>
        <a:bodyPr/>
        <a:lstStyle/>
        <a:p>
          <a:endParaRPr lang="fr-FR"/>
        </a:p>
      </dgm:t>
    </dgm:pt>
    <dgm:pt modelId="{F5368C16-9D2E-49F6-A432-EA394C5708A8}" type="sibTrans" cxnId="{73E52D51-F3DC-40A3-B7E9-733E7AD424E0}">
      <dgm:prSet/>
      <dgm:spPr/>
      <dgm:t>
        <a:bodyPr/>
        <a:lstStyle/>
        <a:p>
          <a:endParaRPr lang="fr-FR"/>
        </a:p>
      </dgm:t>
    </dgm:pt>
    <dgm:pt modelId="{81B4F500-20A7-468A-A51C-621BE7D1EBAA}">
      <dgm:prSet/>
      <dgm:spPr/>
      <dgm:t>
        <a:bodyPr/>
        <a:lstStyle/>
        <a:p>
          <a:r>
            <a:rPr lang="fr-FR" dirty="0" err="1"/>
            <a:t>LargestPropertyUseType</a:t>
          </a:r>
          <a:r>
            <a:rPr lang="fr-FR" dirty="0"/>
            <a:t> : Regroupement des variables en plus grandes catégories</a:t>
          </a:r>
        </a:p>
      </dgm:t>
    </dgm:pt>
    <dgm:pt modelId="{44EB63A4-8000-44F9-ACD5-44FE81438B29}" type="parTrans" cxnId="{6F85194E-EB39-4035-A3E2-791F188D1C42}">
      <dgm:prSet/>
      <dgm:spPr/>
      <dgm:t>
        <a:bodyPr/>
        <a:lstStyle/>
        <a:p>
          <a:endParaRPr lang="fr-FR"/>
        </a:p>
      </dgm:t>
    </dgm:pt>
    <dgm:pt modelId="{7F709A07-D3F4-405F-B229-82C1D4E6FB8E}" type="sibTrans" cxnId="{6F85194E-EB39-4035-A3E2-791F188D1C42}">
      <dgm:prSet/>
      <dgm:spPr/>
      <dgm:t>
        <a:bodyPr/>
        <a:lstStyle/>
        <a:p>
          <a:endParaRPr lang="fr-FR"/>
        </a:p>
      </dgm:t>
    </dgm:pt>
    <dgm:pt modelId="{6478E354-89E7-405F-AADC-D3BA44A621BA}" type="pres">
      <dgm:prSet presAssocID="{8AE25A36-85D6-4BDF-8606-B2D7F9AEE5A3}" presName="linear" presStyleCnt="0">
        <dgm:presLayoutVars>
          <dgm:dir/>
          <dgm:animLvl val="lvl"/>
          <dgm:resizeHandles val="exact"/>
        </dgm:presLayoutVars>
      </dgm:prSet>
      <dgm:spPr/>
    </dgm:pt>
    <dgm:pt modelId="{85E98251-47FF-4953-BFBF-3636E4FB6D78}" type="pres">
      <dgm:prSet presAssocID="{64B21974-AB98-410B-ABCA-71253229FF2A}" presName="parentLin" presStyleCnt="0"/>
      <dgm:spPr/>
    </dgm:pt>
    <dgm:pt modelId="{8B19C4DD-E151-48A6-B4C3-EFABB6304BE7}" type="pres">
      <dgm:prSet presAssocID="{64B21974-AB98-410B-ABCA-71253229FF2A}" presName="parentLeftMargin" presStyleLbl="node1" presStyleIdx="0" presStyleCnt="3"/>
      <dgm:spPr/>
    </dgm:pt>
    <dgm:pt modelId="{98C6F6C1-D3E6-45D0-AE56-EE495021D95F}" type="pres">
      <dgm:prSet presAssocID="{64B21974-AB98-410B-ABCA-71253229FF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C52B0D-6659-4918-8965-6D865242B482}" type="pres">
      <dgm:prSet presAssocID="{64B21974-AB98-410B-ABCA-71253229FF2A}" presName="negativeSpace" presStyleCnt="0"/>
      <dgm:spPr/>
    </dgm:pt>
    <dgm:pt modelId="{FAAE1A6F-ECBB-40E8-8603-FCC6B80AEA8E}" type="pres">
      <dgm:prSet presAssocID="{64B21974-AB98-410B-ABCA-71253229FF2A}" presName="childText" presStyleLbl="conFgAcc1" presStyleIdx="0" presStyleCnt="3">
        <dgm:presLayoutVars>
          <dgm:bulletEnabled val="1"/>
        </dgm:presLayoutVars>
      </dgm:prSet>
      <dgm:spPr/>
    </dgm:pt>
    <dgm:pt modelId="{53F86232-411B-438A-B711-411CCA99A8B3}" type="pres">
      <dgm:prSet presAssocID="{0D3B82C9-926E-4DED-B560-B0AA6C1C2807}" presName="spaceBetweenRectangles" presStyleCnt="0"/>
      <dgm:spPr/>
    </dgm:pt>
    <dgm:pt modelId="{6058942C-8D47-4DCD-B0F9-FECD65A3392B}" type="pres">
      <dgm:prSet presAssocID="{0CFC0C27-FA08-4BDA-B52E-928AC90E4290}" presName="parentLin" presStyleCnt="0"/>
      <dgm:spPr/>
    </dgm:pt>
    <dgm:pt modelId="{D4232539-2602-4026-8F19-87074002FAAB}" type="pres">
      <dgm:prSet presAssocID="{0CFC0C27-FA08-4BDA-B52E-928AC90E4290}" presName="parentLeftMargin" presStyleLbl="node1" presStyleIdx="0" presStyleCnt="3"/>
      <dgm:spPr/>
    </dgm:pt>
    <dgm:pt modelId="{5F973822-99C7-4992-AD78-FD36EDC5129B}" type="pres">
      <dgm:prSet presAssocID="{0CFC0C27-FA08-4BDA-B52E-928AC90E42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6ECA6-D0D0-494B-ABE2-A249051842C9}" type="pres">
      <dgm:prSet presAssocID="{0CFC0C27-FA08-4BDA-B52E-928AC90E4290}" presName="negativeSpace" presStyleCnt="0"/>
      <dgm:spPr/>
    </dgm:pt>
    <dgm:pt modelId="{9B922C4E-DE97-45E9-8AB4-A9E1C54F9499}" type="pres">
      <dgm:prSet presAssocID="{0CFC0C27-FA08-4BDA-B52E-928AC90E4290}" presName="childText" presStyleLbl="conFgAcc1" presStyleIdx="1" presStyleCnt="3">
        <dgm:presLayoutVars>
          <dgm:bulletEnabled val="1"/>
        </dgm:presLayoutVars>
      </dgm:prSet>
      <dgm:spPr/>
    </dgm:pt>
    <dgm:pt modelId="{BA2AF8DB-9D49-4B32-8592-9B819873C3DF}" type="pres">
      <dgm:prSet presAssocID="{F5368C16-9D2E-49F6-A432-EA394C5708A8}" presName="spaceBetweenRectangles" presStyleCnt="0"/>
      <dgm:spPr/>
    </dgm:pt>
    <dgm:pt modelId="{51F2B00D-CCAD-4ECB-A6AE-7B43A6ADCE74}" type="pres">
      <dgm:prSet presAssocID="{81B4F500-20A7-468A-A51C-621BE7D1EBAA}" presName="parentLin" presStyleCnt="0"/>
      <dgm:spPr/>
    </dgm:pt>
    <dgm:pt modelId="{09520A3F-2F44-432D-B389-1EBB53187F2E}" type="pres">
      <dgm:prSet presAssocID="{81B4F500-20A7-468A-A51C-621BE7D1EBAA}" presName="parentLeftMargin" presStyleLbl="node1" presStyleIdx="1" presStyleCnt="3"/>
      <dgm:spPr/>
    </dgm:pt>
    <dgm:pt modelId="{F0405AC7-FABB-4BCB-9D8A-CE2F6A056A40}" type="pres">
      <dgm:prSet presAssocID="{81B4F500-20A7-468A-A51C-621BE7D1EB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ABA93D-3CF4-400C-88DD-2FB31084E446}" type="pres">
      <dgm:prSet presAssocID="{81B4F500-20A7-468A-A51C-621BE7D1EBAA}" presName="negativeSpace" presStyleCnt="0"/>
      <dgm:spPr/>
    </dgm:pt>
    <dgm:pt modelId="{88527663-F166-40A4-B80E-0E6FB82FEBC0}" type="pres">
      <dgm:prSet presAssocID="{81B4F500-20A7-468A-A51C-621BE7D1EB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C1D114-F62D-4301-B2FB-FE75258EBC74}" type="presOf" srcId="{64B21974-AB98-410B-ABCA-71253229FF2A}" destId="{8B19C4DD-E151-48A6-B4C3-EFABB6304BE7}" srcOrd="0" destOrd="0" presId="urn:microsoft.com/office/officeart/2005/8/layout/list1"/>
    <dgm:cxn modelId="{6F85194E-EB39-4035-A3E2-791F188D1C42}" srcId="{8AE25A36-85D6-4BDF-8606-B2D7F9AEE5A3}" destId="{81B4F500-20A7-468A-A51C-621BE7D1EBAA}" srcOrd="2" destOrd="0" parTransId="{44EB63A4-8000-44F9-ACD5-44FE81438B29}" sibTransId="{7F709A07-D3F4-405F-B229-82C1D4E6FB8E}"/>
    <dgm:cxn modelId="{DA17A250-458D-4107-89B2-2B35EB32BC55}" srcId="{8AE25A36-85D6-4BDF-8606-B2D7F9AEE5A3}" destId="{64B21974-AB98-410B-ABCA-71253229FF2A}" srcOrd="0" destOrd="0" parTransId="{2B54B2B8-F48F-496A-87ED-A5DBFAEB958A}" sibTransId="{0D3B82C9-926E-4DED-B560-B0AA6C1C2807}"/>
    <dgm:cxn modelId="{73E52D51-F3DC-40A3-B7E9-733E7AD424E0}" srcId="{8AE25A36-85D6-4BDF-8606-B2D7F9AEE5A3}" destId="{0CFC0C27-FA08-4BDA-B52E-928AC90E4290}" srcOrd="1" destOrd="0" parTransId="{6CC350A5-5295-44F5-9377-2A413292BD6F}" sibTransId="{F5368C16-9D2E-49F6-A432-EA394C5708A8}"/>
    <dgm:cxn modelId="{5D90177E-54AF-4D1D-99BB-76B221C2C5E3}" type="presOf" srcId="{64B21974-AB98-410B-ABCA-71253229FF2A}" destId="{98C6F6C1-D3E6-45D0-AE56-EE495021D95F}" srcOrd="1" destOrd="0" presId="urn:microsoft.com/office/officeart/2005/8/layout/list1"/>
    <dgm:cxn modelId="{561A31B7-26CC-4829-8965-8493101C4754}" type="presOf" srcId="{81B4F500-20A7-468A-A51C-621BE7D1EBAA}" destId="{F0405AC7-FABB-4BCB-9D8A-CE2F6A056A40}" srcOrd="1" destOrd="0" presId="urn:microsoft.com/office/officeart/2005/8/layout/list1"/>
    <dgm:cxn modelId="{10EE4BD8-EA07-4E29-ADF8-4D5034BCD1A9}" type="presOf" srcId="{8AE25A36-85D6-4BDF-8606-B2D7F9AEE5A3}" destId="{6478E354-89E7-405F-AADC-D3BA44A621BA}" srcOrd="0" destOrd="0" presId="urn:microsoft.com/office/officeart/2005/8/layout/list1"/>
    <dgm:cxn modelId="{D7F52AEA-C469-452A-9E60-FAA16B3D7E9A}" type="presOf" srcId="{0CFC0C27-FA08-4BDA-B52E-928AC90E4290}" destId="{5F973822-99C7-4992-AD78-FD36EDC5129B}" srcOrd="1" destOrd="0" presId="urn:microsoft.com/office/officeart/2005/8/layout/list1"/>
    <dgm:cxn modelId="{D62DBAF2-2225-4D92-AB12-444E13FA504C}" type="presOf" srcId="{81B4F500-20A7-468A-A51C-621BE7D1EBAA}" destId="{09520A3F-2F44-432D-B389-1EBB53187F2E}" srcOrd="0" destOrd="0" presId="urn:microsoft.com/office/officeart/2005/8/layout/list1"/>
    <dgm:cxn modelId="{8C7F25F8-699D-4F0C-A8C5-DE5F16AB71BF}" type="presOf" srcId="{0CFC0C27-FA08-4BDA-B52E-928AC90E4290}" destId="{D4232539-2602-4026-8F19-87074002FAAB}" srcOrd="0" destOrd="0" presId="urn:microsoft.com/office/officeart/2005/8/layout/list1"/>
    <dgm:cxn modelId="{D4C64D9D-0F96-490E-A5B2-FCEC65D488F3}" type="presParOf" srcId="{6478E354-89E7-405F-AADC-D3BA44A621BA}" destId="{85E98251-47FF-4953-BFBF-3636E4FB6D78}" srcOrd="0" destOrd="0" presId="urn:microsoft.com/office/officeart/2005/8/layout/list1"/>
    <dgm:cxn modelId="{123EBCBA-F6CC-41CE-8AC4-B10482D5C230}" type="presParOf" srcId="{85E98251-47FF-4953-BFBF-3636E4FB6D78}" destId="{8B19C4DD-E151-48A6-B4C3-EFABB6304BE7}" srcOrd="0" destOrd="0" presId="urn:microsoft.com/office/officeart/2005/8/layout/list1"/>
    <dgm:cxn modelId="{EF92F34E-11E4-4CE5-BABB-D0A30380B1F8}" type="presParOf" srcId="{85E98251-47FF-4953-BFBF-3636E4FB6D78}" destId="{98C6F6C1-D3E6-45D0-AE56-EE495021D95F}" srcOrd="1" destOrd="0" presId="urn:microsoft.com/office/officeart/2005/8/layout/list1"/>
    <dgm:cxn modelId="{75951F53-6603-4178-9196-2553E73349D5}" type="presParOf" srcId="{6478E354-89E7-405F-AADC-D3BA44A621BA}" destId="{5FC52B0D-6659-4918-8965-6D865242B482}" srcOrd="1" destOrd="0" presId="urn:microsoft.com/office/officeart/2005/8/layout/list1"/>
    <dgm:cxn modelId="{DBFA023D-CE6B-4164-A57C-BE9211961167}" type="presParOf" srcId="{6478E354-89E7-405F-AADC-D3BA44A621BA}" destId="{FAAE1A6F-ECBB-40E8-8603-FCC6B80AEA8E}" srcOrd="2" destOrd="0" presId="urn:microsoft.com/office/officeart/2005/8/layout/list1"/>
    <dgm:cxn modelId="{9B1DEB00-85A5-4B68-8244-DDB85391086A}" type="presParOf" srcId="{6478E354-89E7-405F-AADC-D3BA44A621BA}" destId="{53F86232-411B-438A-B711-411CCA99A8B3}" srcOrd="3" destOrd="0" presId="urn:microsoft.com/office/officeart/2005/8/layout/list1"/>
    <dgm:cxn modelId="{9F3E7AC6-6946-4198-A31E-9A357199722F}" type="presParOf" srcId="{6478E354-89E7-405F-AADC-D3BA44A621BA}" destId="{6058942C-8D47-4DCD-B0F9-FECD65A3392B}" srcOrd="4" destOrd="0" presId="urn:microsoft.com/office/officeart/2005/8/layout/list1"/>
    <dgm:cxn modelId="{D4F4DF3E-CDB7-429B-87A0-4AFFD667D48B}" type="presParOf" srcId="{6058942C-8D47-4DCD-B0F9-FECD65A3392B}" destId="{D4232539-2602-4026-8F19-87074002FAAB}" srcOrd="0" destOrd="0" presId="urn:microsoft.com/office/officeart/2005/8/layout/list1"/>
    <dgm:cxn modelId="{ACC2B7F6-C786-4A73-A4FD-F38E6DCEBBEE}" type="presParOf" srcId="{6058942C-8D47-4DCD-B0F9-FECD65A3392B}" destId="{5F973822-99C7-4992-AD78-FD36EDC5129B}" srcOrd="1" destOrd="0" presId="urn:microsoft.com/office/officeart/2005/8/layout/list1"/>
    <dgm:cxn modelId="{7D7F2016-60FE-4667-A896-641F36B3AD0C}" type="presParOf" srcId="{6478E354-89E7-405F-AADC-D3BA44A621BA}" destId="{3986ECA6-D0D0-494B-ABE2-A249051842C9}" srcOrd="5" destOrd="0" presId="urn:microsoft.com/office/officeart/2005/8/layout/list1"/>
    <dgm:cxn modelId="{08D6AA85-9D07-4B6E-B890-EC8177F1F3CA}" type="presParOf" srcId="{6478E354-89E7-405F-AADC-D3BA44A621BA}" destId="{9B922C4E-DE97-45E9-8AB4-A9E1C54F9499}" srcOrd="6" destOrd="0" presId="urn:microsoft.com/office/officeart/2005/8/layout/list1"/>
    <dgm:cxn modelId="{1F260EFE-F92B-4339-B617-1FBDA3601969}" type="presParOf" srcId="{6478E354-89E7-405F-AADC-D3BA44A621BA}" destId="{BA2AF8DB-9D49-4B32-8592-9B819873C3DF}" srcOrd="7" destOrd="0" presId="urn:microsoft.com/office/officeart/2005/8/layout/list1"/>
    <dgm:cxn modelId="{4CDD0806-11D7-4225-B495-2C5A7FD17A41}" type="presParOf" srcId="{6478E354-89E7-405F-AADC-D3BA44A621BA}" destId="{51F2B00D-CCAD-4ECB-A6AE-7B43A6ADCE74}" srcOrd="8" destOrd="0" presId="urn:microsoft.com/office/officeart/2005/8/layout/list1"/>
    <dgm:cxn modelId="{58FF1DF1-6C2D-4C6C-BD21-38C0BCCC888E}" type="presParOf" srcId="{51F2B00D-CCAD-4ECB-A6AE-7B43A6ADCE74}" destId="{09520A3F-2F44-432D-B389-1EBB53187F2E}" srcOrd="0" destOrd="0" presId="urn:microsoft.com/office/officeart/2005/8/layout/list1"/>
    <dgm:cxn modelId="{070E43B1-BC25-46FA-B802-10495176FC29}" type="presParOf" srcId="{51F2B00D-CCAD-4ECB-A6AE-7B43A6ADCE74}" destId="{F0405AC7-FABB-4BCB-9D8A-CE2F6A056A40}" srcOrd="1" destOrd="0" presId="urn:microsoft.com/office/officeart/2005/8/layout/list1"/>
    <dgm:cxn modelId="{F38AD696-5C22-4CCD-946C-935242168ACA}" type="presParOf" srcId="{6478E354-89E7-405F-AADC-D3BA44A621BA}" destId="{D9ABA93D-3CF4-400C-88DD-2FB31084E446}" srcOrd="9" destOrd="0" presId="urn:microsoft.com/office/officeart/2005/8/layout/list1"/>
    <dgm:cxn modelId="{E56B990D-1DEE-44DE-8858-3956EADB2B07}" type="presParOf" srcId="{6478E354-89E7-405F-AADC-D3BA44A621BA}" destId="{88527663-F166-40A4-B80E-0E6FB82FEB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AC939E-926E-402D-B0F2-A83010956B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B85616-52B6-489D-BA2E-2CE6A878AD89}">
      <dgm:prSet phldrT="[Texte]"/>
      <dgm:spPr/>
      <dgm:t>
        <a:bodyPr/>
        <a:lstStyle/>
        <a:p>
          <a:r>
            <a:rPr lang="fr-FR" dirty="0" err="1"/>
            <a:t>NumberOfUseTypes</a:t>
          </a:r>
          <a:endParaRPr lang="fr-FR" dirty="0"/>
        </a:p>
      </dgm:t>
    </dgm:pt>
    <dgm:pt modelId="{4F3396E4-DD33-4D79-8662-5576D266073C}" type="parTrans" cxnId="{83550730-221B-403A-86F5-A69978634667}">
      <dgm:prSet/>
      <dgm:spPr/>
      <dgm:t>
        <a:bodyPr/>
        <a:lstStyle/>
        <a:p>
          <a:endParaRPr lang="fr-FR"/>
        </a:p>
      </dgm:t>
    </dgm:pt>
    <dgm:pt modelId="{852BC8DB-72AB-47AA-9729-49B4EA972EAE}" type="sibTrans" cxnId="{83550730-221B-403A-86F5-A69978634667}">
      <dgm:prSet/>
      <dgm:spPr/>
      <dgm:t>
        <a:bodyPr/>
        <a:lstStyle/>
        <a:p>
          <a:endParaRPr lang="fr-FR"/>
        </a:p>
      </dgm:t>
    </dgm:pt>
    <dgm:pt modelId="{C015D9F9-F677-46F2-9D50-99F8BA392804}">
      <dgm:prSet phldrT="[Texte]"/>
      <dgm:spPr/>
      <dgm:t>
        <a:bodyPr/>
        <a:lstStyle/>
        <a:p>
          <a:r>
            <a:rPr lang="fr-FR" dirty="0" err="1"/>
            <a:t>BiggestEnergyProduction</a:t>
          </a:r>
          <a:r>
            <a:rPr lang="fr-FR" dirty="0"/>
            <a:t>, </a:t>
          </a:r>
          <a:r>
            <a:rPr lang="fr-FR" dirty="0" err="1"/>
            <a:t>ElectricityProdPct</a:t>
          </a:r>
          <a:r>
            <a:rPr lang="fr-FR" dirty="0"/>
            <a:t>, </a:t>
          </a:r>
          <a:r>
            <a:rPr lang="fr-FR" dirty="0" err="1"/>
            <a:t>NaturalGasProdPct</a:t>
          </a:r>
          <a:r>
            <a:rPr lang="fr-FR" dirty="0"/>
            <a:t>, </a:t>
          </a:r>
          <a:r>
            <a:rPr lang="fr-FR" dirty="0" err="1"/>
            <a:t>SteamProdPct</a:t>
          </a:r>
          <a:endParaRPr lang="fr-FR" dirty="0"/>
        </a:p>
      </dgm:t>
    </dgm:pt>
    <dgm:pt modelId="{2CB676F7-652A-4E47-8ADD-CB688221A3BB}" type="parTrans" cxnId="{24B0838D-FFA4-41B2-9E6B-B368A75ADF83}">
      <dgm:prSet/>
      <dgm:spPr/>
      <dgm:t>
        <a:bodyPr/>
        <a:lstStyle/>
        <a:p>
          <a:endParaRPr lang="fr-FR"/>
        </a:p>
      </dgm:t>
    </dgm:pt>
    <dgm:pt modelId="{FA833121-74A7-4490-BC46-13F88B0C5A34}" type="sibTrans" cxnId="{24B0838D-FFA4-41B2-9E6B-B368A75ADF83}">
      <dgm:prSet/>
      <dgm:spPr/>
      <dgm:t>
        <a:bodyPr/>
        <a:lstStyle/>
        <a:p>
          <a:endParaRPr lang="fr-FR"/>
        </a:p>
      </dgm:t>
    </dgm:pt>
    <dgm:pt modelId="{A6D0EDE7-9405-472B-A4EB-B97BA821899B}">
      <dgm:prSet/>
      <dgm:spPr/>
      <dgm:t>
        <a:bodyPr/>
        <a:lstStyle/>
        <a:p>
          <a:r>
            <a:rPr lang="fr-FR"/>
            <a:t>DistanceFromCenter</a:t>
          </a:r>
        </a:p>
      </dgm:t>
    </dgm:pt>
    <dgm:pt modelId="{6CFCF825-74A9-4B09-A957-54A5241CD66A}" type="parTrans" cxnId="{10A51530-2BA9-4921-B229-75F327BC2C51}">
      <dgm:prSet/>
      <dgm:spPr/>
      <dgm:t>
        <a:bodyPr/>
        <a:lstStyle/>
        <a:p>
          <a:endParaRPr lang="fr-FR"/>
        </a:p>
      </dgm:t>
    </dgm:pt>
    <dgm:pt modelId="{984BC150-AD3C-4984-933F-0990C0AA5B2F}" type="sibTrans" cxnId="{10A51530-2BA9-4921-B229-75F327BC2C51}">
      <dgm:prSet/>
      <dgm:spPr/>
      <dgm:t>
        <a:bodyPr/>
        <a:lstStyle/>
        <a:p>
          <a:endParaRPr lang="fr-FR"/>
        </a:p>
      </dgm:t>
    </dgm:pt>
    <dgm:pt modelId="{818147DD-59C1-4D79-B9F1-4F2071A7A9E2}">
      <dgm:prSet/>
      <dgm:spPr/>
      <dgm:t>
        <a:bodyPr/>
        <a:lstStyle/>
        <a:p>
          <a:r>
            <a:rPr lang="fr-FR" dirty="0" err="1"/>
            <a:t>BuildingPeriod</a:t>
          </a:r>
          <a:r>
            <a:rPr lang="fr-FR" dirty="0"/>
            <a:t>, </a:t>
          </a:r>
          <a:r>
            <a:rPr lang="fr-FR" dirty="0" err="1"/>
            <a:t>BuildingAge</a:t>
          </a:r>
          <a:endParaRPr lang="fr-FR" dirty="0"/>
        </a:p>
      </dgm:t>
    </dgm:pt>
    <dgm:pt modelId="{BD40D5B8-A6EE-48B8-B0F2-58F4D5977456}" type="parTrans" cxnId="{CFDB319D-4D22-47FE-AD24-8F66C80CDEC3}">
      <dgm:prSet/>
      <dgm:spPr/>
      <dgm:t>
        <a:bodyPr/>
        <a:lstStyle/>
        <a:p>
          <a:endParaRPr lang="fr-FR"/>
        </a:p>
      </dgm:t>
    </dgm:pt>
    <dgm:pt modelId="{FCA8D4FD-E6E8-4583-82E8-E32954D76997}" type="sibTrans" cxnId="{CFDB319D-4D22-47FE-AD24-8F66C80CDEC3}">
      <dgm:prSet/>
      <dgm:spPr/>
      <dgm:t>
        <a:bodyPr/>
        <a:lstStyle/>
        <a:p>
          <a:endParaRPr lang="fr-FR"/>
        </a:p>
      </dgm:t>
    </dgm:pt>
    <dgm:pt modelId="{9825D61D-DC92-4302-9E8D-B398B6932831}" type="pres">
      <dgm:prSet presAssocID="{4DAC939E-926E-402D-B0F2-A83010956BCF}" presName="linear" presStyleCnt="0">
        <dgm:presLayoutVars>
          <dgm:dir/>
          <dgm:animLvl val="lvl"/>
          <dgm:resizeHandles val="exact"/>
        </dgm:presLayoutVars>
      </dgm:prSet>
      <dgm:spPr/>
    </dgm:pt>
    <dgm:pt modelId="{0801DC4F-84EF-4818-AC61-24578A7667E1}" type="pres">
      <dgm:prSet presAssocID="{A6D0EDE7-9405-472B-A4EB-B97BA821899B}" presName="parentLin" presStyleCnt="0"/>
      <dgm:spPr/>
    </dgm:pt>
    <dgm:pt modelId="{842E491A-0E8F-4783-A597-701A11948D64}" type="pres">
      <dgm:prSet presAssocID="{A6D0EDE7-9405-472B-A4EB-B97BA821899B}" presName="parentLeftMargin" presStyleLbl="node1" presStyleIdx="0" presStyleCnt="4"/>
      <dgm:spPr/>
    </dgm:pt>
    <dgm:pt modelId="{1C31580A-E44F-425E-9C1E-0C5636D1AA0A}" type="pres">
      <dgm:prSet presAssocID="{A6D0EDE7-9405-472B-A4EB-B97BA82189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553CA9-0E20-4F78-A343-B947333477AD}" type="pres">
      <dgm:prSet presAssocID="{A6D0EDE7-9405-472B-A4EB-B97BA821899B}" presName="negativeSpace" presStyleCnt="0"/>
      <dgm:spPr/>
    </dgm:pt>
    <dgm:pt modelId="{21DFFF57-4C86-4453-9938-97FA58577EC7}" type="pres">
      <dgm:prSet presAssocID="{A6D0EDE7-9405-472B-A4EB-B97BA821899B}" presName="childText" presStyleLbl="conFgAcc1" presStyleIdx="0" presStyleCnt="4">
        <dgm:presLayoutVars>
          <dgm:bulletEnabled val="1"/>
        </dgm:presLayoutVars>
      </dgm:prSet>
      <dgm:spPr/>
    </dgm:pt>
    <dgm:pt modelId="{61D88F04-CB54-4F37-8AF0-35E33C3AF663}" type="pres">
      <dgm:prSet presAssocID="{984BC150-AD3C-4984-933F-0990C0AA5B2F}" presName="spaceBetweenRectangles" presStyleCnt="0"/>
      <dgm:spPr/>
    </dgm:pt>
    <dgm:pt modelId="{C7DB64FB-836C-426C-97A8-AF2E046DEB42}" type="pres">
      <dgm:prSet presAssocID="{818147DD-59C1-4D79-B9F1-4F2071A7A9E2}" presName="parentLin" presStyleCnt="0"/>
      <dgm:spPr/>
    </dgm:pt>
    <dgm:pt modelId="{BF4721EC-848B-4F89-93EC-52E9262C3210}" type="pres">
      <dgm:prSet presAssocID="{818147DD-59C1-4D79-B9F1-4F2071A7A9E2}" presName="parentLeftMargin" presStyleLbl="node1" presStyleIdx="0" presStyleCnt="4"/>
      <dgm:spPr/>
    </dgm:pt>
    <dgm:pt modelId="{F112D1F8-1F56-4511-9D4F-07615F9A7AFD}" type="pres">
      <dgm:prSet presAssocID="{818147DD-59C1-4D79-B9F1-4F2071A7A9E2}" presName="parentText" presStyleLbl="node1" presStyleIdx="1" presStyleCnt="4" custLinFactNeighborX="-1394" custLinFactNeighborY="-10024">
        <dgm:presLayoutVars>
          <dgm:chMax val="0"/>
          <dgm:bulletEnabled val="1"/>
        </dgm:presLayoutVars>
      </dgm:prSet>
      <dgm:spPr/>
    </dgm:pt>
    <dgm:pt modelId="{3DE2E4FA-BB9B-449F-81F7-B95EE3C0CC36}" type="pres">
      <dgm:prSet presAssocID="{818147DD-59C1-4D79-B9F1-4F2071A7A9E2}" presName="negativeSpace" presStyleCnt="0"/>
      <dgm:spPr/>
    </dgm:pt>
    <dgm:pt modelId="{F9FC6836-2DE5-4775-81C8-D4E43F428D90}" type="pres">
      <dgm:prSet presAssocID="{818147DD-59C1-4D79-B9F1-4F2071A7A9E2}" presName="childText" presStyleLbl="conFgAcc1" presStyleIdx="1" presStyleCnt="4">
        <dgm:presLayoutVars>
          <dgm:bulletEnabled val="1"/>
        </dgm:presLayoutVars>
      </dgm:prSet>
      <dgm:spPr/>
    </dgm:pt>
    <dgm:pt modelId="{F7573E29-CEDC-4A6D-BB42-939ED144530F}" type="pres">
      <dgm:prSet presAssocID="{FCA8D4FD-E6E8-4583-82E8-E32954D76997}" presName="spaceBetweenRectangles" presStyleCnt="0"/>
      <dgm:spPr/>
    </dgm:pt>
    <dgm:pt modelId="{62634293-6355-4FD9-B131-631768AB26B5}" type="pres">
      <dgm:prSet presAssocID="{DFB85616-52B6-489D-BA2E-2CE6A878AD89}" presName="parentLin" presStyleCnt="0"/>
      <dgm:spPr/>
    </dgm:pt>
    <dgm:pt modelId="{25D16BAF-2BCD-45A2-9026-F9782F89986A}" type="pres">
      <dgm:prSet presAssocID="{DFB85616-52B6-489D-BA2E-2CE6A878AD89}" presName="parentLeftMargin" presStyleLbl="node1" presStyleIdx="1" presStyleCnt="4"/>
      <dgm:spPr/>
    </dgm:pt>
    <dgm:pt modelId="{4318F7D4-6639-476E-AD7B-D70D20D9A6BE}" type="pres">
      <dgm:prSet presAssocID="{DFB85616-52B6-489D-BA2E-2CE6A878AD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ED8C9F-44D4-4106-B43B-C54E241C237F}" type="pres">
      <dgm:prSet presAssocID="{DFB85616-52B6-489D-BA2E-2CE6A878AD89}" presName="negativeSpace" presStyleCnt="0"/>
      <dgm:spPr/>
    </dgm:pt>
    <dgm:pt modelId="{A057DF32-067A-4578-9DBA-F8FBE96F084A}" type="pres">
      <dgm:prSet presAssocID="{DFB85616-52B6-489D-BA2E-2CE6A878AD89}" presName="childText" presStyleLbl="conFgAcc1" presStyleIdx="2" presStyleCnt="4">
        <dgm:presLayoutVars>
          <dgm:bulletEnabled val="1"/>
        </dgm:presLayoutVars>
      </dgm:prSet>
      <dgm:spPr/>
    </dgm:pt>
    <dgm:pt modelId="{AE654523-5E13-46ED-B533-21B6B5FB9066}" type="pres">
      <dgm:prSet presAssocID="{852BC8DB-72AB-47AA-9729-49B4EA972EAE}" presName="spaceBetweenRectangles" presStyleCnt="0"/>
      <dgm:spPr/>
    </dgm:pt>
    <dgm:pt modelId="{19993205-199B-4CF0-8ABF-C48DFA401C56}" type="pres">
      <dgm:prSet presAssocID="{C015D9F9-F677-46F2-9D50-99F8BA392804}" presName="parentLin" presStyleCnt="0"/>
      <dgm:spPr/>
    </dgm:pt>
    <dgm:pt modelId="{1DC807E1-2767-4B4A-8B87-9A2FC92305BD}" type="pres">
      <dgm:prSet presAssocID="{C015D9F9-F677-46F2-9D50-99F8BA392804}" presName="parentLeftMargin" presStyleLbl="node1" presStyleIdx="2" presStyleCnt="4"/>
      <dgm:spPr/>
    </dgm:pt>
    <dgm:pt modelId="{323337B9-3893-46BE-8348-F55214903CD1}" type="pres">
      <dgm:prSet presAssocID="{C015D9F9-F677-46F2-9D50-99F8BA39280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23C8DDA-03DF-4DEA-BCC9-A4BABB015706}" type="pres">
      <dgm:prSet presAssocID="{C015D9F9-F677-46F2-9D50-99F8BA392804}" presName="negativeSpace" presStyleCnt="0"/>
      <dgm:spPr/>
    </dgm:pt>
    <dgm:pt modelId="{EAC3B274-6DFE-452F-80C3-4A24E89DB902}" type="pres">
      <dgm:prSet presAssocID="{C015D9F9-F677-46F2-9D50-99F8BA39280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A515417-54F3-4F49-92F7-C39A10F590D5}" type="presOf" srcId="{DFB85616-52B6-489D-BA2E-2CE6A878AD89}" destId="{25D16BAF-2BCD-45A2-9026-F9782F89986A}" srcOrd="0" destOrd="0" presId="urn:microsoft.com/office/officeart/2005/8/layout/list1"/>
    <dgm:cxn modelId="{7D57F220-0FF5-4C81-8C8F-321655E50207}" type="presOf" srcId="{4DAC939E-926E-402D-B0F2-A83010956BCF}" destId="{9825D61D-DC92-4302-9E8D-B398B6932831}" srcOrd="0" destOrd="0" presId="urn:microsoft.com/office/officeart/2005/8/layout/list1"/>
    <dgm:cxn modelId="{83550730-221B-403A-86F5-A69978634667}" srcId="{4DAC939E-926E-402D-B0F2-A83010956BCF}" destId="{DFB85616-52B6-489D-BA2E-2CE6A878AD89}" srcOrd="2" destOrd="0" parTransId="{4F3396E4-DD33-4D79-8662-5576D266073C}" sibTransId="{852BC8DB-72AB-47AA-9729-49B4EA972EAE}"/>
    <dgm:cxn modelId="{10A51530-2BA9-4921-B229-75F327BC2C51}" srcId="{4DAC939E-926E-402D-B0F2-A83010956BCF}" destId="{A6D0EDE7-9405-472B-A4EB-B97BA821899B}" srcOrd="0" destOrd="0" parTransId="{6CFCF825-74A9-4B09-A957-54A5241CD66A}" sibTransId="{984BC150-AD3C-4984-933F-0990C0AA5B2F}"/>
    <dgm:cxn modelId="{FA636B38-AD7D-45CC-800F-02E370D68ABC}" type="presOf" srcId="{A6D0EDE7-9405-472B-A4EB-B97BA821899B}" destId="{842E491A-0E8F-4783-A597-701A11948D64}" srcOrd="0" destOrd="0" presId="urn:microsoft.com/office/officeart/2005/8/layout/list1"/>
    <dgm:cxn modelId="{FF1A7D44-FA89-46A1-BBAD-A85D4590BCBD}" type="presOf" srcId="{C015D9F9-F677-46F2-9D50-99F8BA392804}" destId="{323337B9-3893-46BE-8348-F55214903CD1}" srcOrd="1" destOrd="0" presId="urn:microsoft.com/office/officeart/2005/8/layout/list1"/>
    <dgm:cxn modelId="{936DA77F-43E6-42AC-913E-054D903F7FBD}" type="presOf" srcId="{818147DD-59C1-4D79-B9F1-4F2071A7A9E2}" destId="{F112D1F8-1F56-4511-9D4F-07615F9A7AFD}" srcOrd="1" destOrd="0" presId="urn:microsoft.com/office/officeart/2005/8/layout/list1"/>
    <dgm:cxn modelId="{77235484-FEB6-4E14-A098-538572A4A805}" type="presOf" srcId="{C015D9F9-F677-46F2-9D50-99F8BA392804}" destId="{1DC807E1-2767-4B4A-8B87-9A2FC92305BD}" srcOrd="0" destOrd="0" presId="urn:microsoft.com/office/officeart/2005/8/layout/list1"/>
    <dgm:cxn modelId="{24B0838D-FFA4-41B2-9E6B-B368A75ADF83}" srcId="{4DAC939E-926E-402D-B0F2-A83010956BCF}" destId="{C015D9F9-F677-46F2-9D50-99F8BA392804}" srcOrd="3" destOrd="0" parTransId="{2CB676F7-652A-4E47-8ADD-CB688221A3BB}" sibTransId="{FA833121-74A7-4490-BC46-13F88B0C5A34}"/>
    <dgm:cxn modelId="{6AF8EE91-DE01-431B-8131-5CC009DD6EAF}" type="presOf" srcId="{A6D0EDE7-9405-472B-A4EB-B97BA821899B}" destId="{1C31580A-E44F-425E-9C1E-0C5636D1AA0A}" srcOrd="1" destOrd="0" presId="urn:microsoft.com/office/officeart/2005/8/layout/list1"/>
    <dgm:cxn modelId="{CFDB319D-4D22-47FE-AD24-8F66C80CDEC3}" srcId="{4DAC939E-926E-402D-B0F2-A83010956BCF}" destId="{818147DD-59C1-4D79-B9F1-4F2071A7A9E2}" srcOrd="1" destOrd="0" parTransId="{BD40D5B8-A6EE-48B8-B0F2-58F4D5977456}" sibTransId="{FCA8D4FD-E6E8-4583-82E8-E32954D76997}"/>
    <dgm:cxn modelId="{A74B32B0-7F04-4B73-87A5-16E427ACE2CB}" type="presOf" srcId="{DFB85616-52B6-489D-BA2E-2CE6A878AD89}" destId="{4318F7D4-6639-476E-AD7B-D70D20D9A6BE}" srcOrd="1" destOrd="0" presId="urn:microsoft.com/office/officeart/2005/8/layout/list1"/>
    <dgm:cxn modelId="{1D5BFAE6-40B8-42A3-B5CE-C68D218D6804}" type="presOf" srcId="{818147DD-59C1-4D79-B9F1-4F2071A7A9E2}" destId="{BF4721EC-848B-4F89-93EC-52E9262C3210}" srcOrd="0" destOrd="0" presId="urn:microsoft.com/office/officeart/2005/8/layout/list1"/>
    <dgm:cxn modelId="{706D215E-B563-459C-9601-5A3BBE5C0FFE}" type="presParOf" srcId="{9825D61D-DC92-4302-9E8D-B398B6932831}" destId="{0801DC4F-84EF-4818-AC61-24578A7667E1}" srcOrd="0" destOrd="0" presId="urn:microsoft.com/office/officeart/2005/8/layout/list1"/>
    <dgm:cxn modelId="{34EB3964-1FFC-46D9-B070-0A24E2763305}" type="presParOf" srcId="{0801DC4F-84EF-4818-AC61-24578A7667E1}" destId="{842E491A-0E8F-4783-A597-701A11948D64}" srcOrd="0" destOrd="0" presId="urn:microsoft.com/office/officeart/2005/8/layout/list1"/>
    <dgm:cxn modelId="{ACD5EC57-497F-4666-91D3-BB7DD4DBC239}" type="presParOf" srcId="{0801DC4F-84EF-4818-AC61-24578A7667E1}" destId="{1C31580A-E44F-425E-9C1E-0C5636D1AA0A}" srcOrd="1" destOrd="0" presId="urn:microsoft.com/office/officeart/2005/8/layout/list1"/>
    <dgm:cxn modelId="{0545A37A-3D83-4BCF-9C5A-F39B78149B97}" type="presParOf" srcId="{9825D61D-DC92-4302-9E8D-B398B6932831}" destId="{BC553CA9-0E20-4F78-A343-B947333477AD}" srcOrd="1" destOrd="0" presId="urn:microsoft.com/office/officeart/2005/8/layout/list1"/>
    <dgm:cxn modelId="{3B5134B1-81F3-4BD5-A634-1C9E144E9847}" type="presParOf" srcId="{9825D61D-DC92-4302-9E8D-B398B6932831}" destId="{21DFFF57-4C86-4453-9938-97FA58577EC7}" srcOrd="2" destOrd="0" presId="urn:microsoft.com/office/officeart/2005/8/layout/list1"/>
    <dgm:cxn modelId="{CFAE1643-59C4-43C6-A22D-CAD0B2B6076B}" type="presParOf" srcId="{9825D61D-DC92-4302-9E8D-B398B6932831}" destId="{61D88F04-CB54-4F37-8AF0-35E33C3AF663}" srcOrd="3" destOrd="0" presId="urn:microsoft.com/office/officeart/2005/8/layout/list1"/>
    <dgm:cxn modelId="{C9BA7F8F-0CFA-4580-BF8E-53CDB8994AE1}" type="presParOf" srcId="{9825D61D-DC92-4302-9E8D-B398B6932831}" destId="{C7DB64FB-836C-426C-97A8-AF2E046DEB42}" srcOrd="4" destOrd="0" presId="urn:microsoft.com/office/officeart/2005/8/layout/list1"/>
    <dgm:cxn modelId="{135C984D-D5BB-4294-9023-5DFC25A86766}" type="presParOf" srcId="{C7DB64FB-836C-426C-97A8-AF2E046DEB42}" destId="{BF4721EC-848B-4F89-93EC-52E9262C3210}" srcOrd="0" destOrd="0" presId="urn:microsoft.com/office/officeart/2005/8/layout/list1"/>
    <dgm:cxn modelId="{72B6E52A-90AD-4546-AC9D-98640851875B}" type="presParOf" srcId="{C7DB64FB-836C-426C-97A8-AF2E046DEB42}" destId="{F112D1F8-1F56-4511-9D4F-07615F9A7AFD}" srcOrd="1" destOrd="0" presId="urn:microsoft.com/office/officeart/2005/8/layout/list1"/>
    <dgm:cxn modelId="{3D40279C-7F17-4B64-A3A2-8B9B87DAFD72}" type="presParOf" srcId="{9825D61D-DC92-4302-9E8D-B398B6932831}" destId="{3DE2E4FA-BB9B-449F-81F7-B95EE3C0CC36}" srcOrd="5" destOrd="0" presId="urn:microsoft.com/office/officeart/2005/8/layout/list1"/>
    <dgm:cxn modelId="{CCAE5714-4656-4436-9685-AA47006A41D3}" type="presParOf" srcId="{9825D61D-DC92-4302-9E8D-B398B6932831}" destId="{F9FC6836-2DE5-4775-81C8-D4E43F428D90}" srcOrd="6" destOrd="0" presId="urn:microsoft.com/office/officeart/2005/8/layout/list1"/>
    <dgm:cxn modelId="{A56A5BD2-6E66-4E8D-8101-4FE71D3EB5B9}" type="presParOf" srcId="{9825D61D-DC92-4302-9E8D-B398B6932831}" destId="{F7573E29-CEDC-4A6D-BB42-939ED144530F}" srcOrd="7" destOrd="0" presId="urn:microsoft.com/office/officeart/2005/8/layout/list1"/>
    <dgm:cxn modelId="{45DE063C-9108-48AA-8036-538B2EE82F6D}" type="presParOf" srcId="{9825D61D-DC92-4302-9E8D-B398B6932831}" destId="{62634293-6355-4FD9-B131-631768AB26B5}" srcOrd="8" destOrd="0" presId="urn:microsoft.com/office/officeart/2005/8/layout/list1"/>
    <dgm:cxn modelId="{1BAC7FFC-A8D0-47B3-8123-710510738C4F}" type="presParOf" srcId="{62634293-6355-4FD9-B131-631768AB26B5}" destId="{25D16BAF-2BCD-45A2-9026-F9782F89986A}" srcOrd="0" destOrd="0" presId="urn:microsoft.com/office/officeart/2005/8/layout/list1"/>
    <dgm:cxn modelId="{93C95092-53E4-4A59-A928-A8B8045AC541}" type="presParOf" srcId="{62634293-6355-4FD9-B131-631768AB26B5}" destId="{4318F7D4-6639-476E-AD7B-D70D20D9A6BE}" srcOrd="1" destOrd="0" presId="urn:microsoft.com/office/officeart/2005/8/layout/list1"/>
    <dgm:cxn modelId="{3ED5C8CE-6686-4D6B-BD43-A7E2B7E78EE0}" type="presParOf" srcId="{9825D61D-DC92-4302-9E8D-B398B6932831}" destId="{E3ED8C9F-44D4-4106-B43B-C54E241C237F}" srcOrd="9" destOrd="0" presId="urn:microsoft.com/office/officeart/2005/8/layout/list1"/>
    <dgm:cxn modelId="{2E2DE92A-4AF6-4594-B06D-87E0E166E77B}" type="presParOf" srcId="{9825D61D-DC92-4302-9E8D-B398B6932831}" destId="{A057DF32-067A-4578-9DBA-F8FBE96F084A}" srcOrd="10" destOrd="0" presId="urn:microsoft.com/office/officeart/2005/8/layout/list1"/>
    <dgm:cxn modelId="{0ED39F8B-476D-43A5-9AF3-0C81074CD415}" type="presParOf" srcId="{9825D61D-DC92-4302-9E8D-B398B6932831}" destId="{AE654523-5E13-46ED-B533-21B6B5FB9066}" srcOrd="11" destOrd="0" presId="urn:microsoft.com/office/officeart/2005/8/layout/list1"/>
    <dgm:cxn modelId="{7967E9E0-62BE-4264-A075-0E92EB152C46}" type="presParOf" srcId="{9825D61D-DC92-4302-9E8D-B398B6932831}" destId="{19993205-199B-4CF0-8ABF-C48DFA401C56}" srcOrd="12" destOrd="0" presId="urn:microsoft.com/office/officeart/2005/8/layout/list1"/>
    <dgm:cxn modelId="{0BF64C0F-5FCB-4DA2-BF38-C558B53B24C7}" type="presParOf" srcId="{19993205-199B-4CF0-8ABF-C48DFA401C56}" destId="{1DC807E1-2767-4B4A-8B87-9A2FC92305BD}" srcOrd="0" destOrd="0" presId="urn:microsoft.com/office/officeart/2005/8/layout/list1"/>
    <dgm:cxn modelId="{7BC24695-F195-4D9D-AF84-2790D8BB0DD7}" type="presParOf" srcId="{19993205-199B-4CF0-8ABF-C48DFA401C56}" destId="{323337B9-3893-46BE-8348-F55214903CD1}" srcOrd="1" destOrd="0" presId="urn:microsoft.com/office/officeart/2005/8/layout/list1"/>
    <dgm:cxn modelId="{EB68E72D-7E7E-4791-8A3B-683D48B4E7AD}" type="presParOf" srcId="{9825D61D-DC92-4302-9E8D-B398B6932831}" destId="{723C8DDA-03DF-4DEA-BCC9-A4BABB015706}" srcOrd="13" destOrd="0" presId="urn:microsoft.com/office/officeart/2005/8/layout/list1"/>
    <dgm:cxn modelId="{1600A8FD-1A09-42B0-911D-CA0CE3FB6488}" type="presParOf" srcId="{9825D61D-DC92-4302-9E8D-B398B6932831}" destId="{EAC3B274-6DFE-452F-80C3-4A24E89DB90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E25A36-85D6-4BDF-8606-B2D7F9AEE5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B21974-AB98-410B-ABCA-71253229FF2A}">
      <dgm:prSet phldrT="[Texte]"/>
      <dgm:spPr/>
      <dgm:t>
        <a:bodyPr/>
        <a:lstStyle/>
        <a:p>
          <a:r>
            <a:rPr lang="fr-FR" dirty="0" err="1"/>
            <a:t>PropertyGFAPerFloor</a:t>
          </a:r>
          <a:endParaRPr lang="fr-FR" dirty="0"/>
        </a:p>
      </dgm:t>
    </dgm:pt>
    <dgm:pt modelId="{2B54B2B8-F48F-496A-87ED-A5DBFAEB958A}" type="parTrans" cxnId="{DA17A250-458D-4107-89B2-2B35EB32BC55}">
      <dgm:prSet/>
      <dgm:spPr/>
      <dgm:t>
        <a:bodyPr/>
        <a:lstStyle/>
        <a:p>
          <a:endParaRPr lang="fr-FR"/>
        </a:p>
      </dgm:t>
    </dgm:pt>
    <dgm:pt modelId="{0D3B82C9-926E-4DED-B560-B0AA6C1C2807}" type="sibTrans" cxnId="{DA17A250-458D-4107-89B2-2B35EB32BC55}">
      <dgm:prSet/>
      <dgm:spPr/>
      <dgm:t>
        <a:bodyPr/>
        <a:lstStyle/>
        <a:p>
          <a:endParaRPr lang="fr-FR"/>
        </a:p>
      </dgm:t>
    </dgm:pt>
    <dgm:pt modelId="{0CFC0C27-FA08-4BDA-B52E-928AC90E4290}">
      <dgm:prSet phldrT="[Texte]"/>
      <dgm:spPr/>
      <dgm:t>
        <a:bodyPr/>
        <a:lstStyle/>
        <a:p>
          <a:r>
            <a:rPr lang="fr-FR" dirty="0" err="1"/>
            <a:t>LargestPropertyUseTypeGFApct</a:t>
          </a:r>
          <a:endParaRPr lang="fr-FR" dirty="0"/>
        </a:p>
      </dgm:t>
    </dgm:pt>
    <dgm:pt modelId="{6CC350A5-5295-44F5-9377-2A413292BD6F}" type="parTrans" cxnId="{73E52D51-F3DC-40A3-B7E9-733E7AD424E0}">
      <dgm:prSet/>
      <dgm:spPr/>
      <dgm:t>
        <a:bodyPr/>
        <a:lstStyle/>
        <a:p>
          <a:endParaRPr lang="fr-FR"/>
        </a:p>
      </dgm:t>
    </dgm:pt>
    <dgm:pt modelId="{F5368C16-9D2E-49F6-A432-EA394C5708A8}" type="sibTrans" cxnId="{73E52D51-F3DC-40A3-B7E9-733E7AD424E0}">
      <dgm:prSet/>
      <dgm:spPr/>
      <dgm:t>
        <a:bodyPr/>
        <a:lstStyle/>
        <a:p>
          <a:endParaRPr lang="fr-FR"/>
        </a:p>
      </dgm:t>
    </dgm:pt>
    <dgm:pt modelId="{81B4F500-20A7-468A-A51C-621BE7D1EBAA}">
      <dgm:prSet/>
      <dgm:spPr/>
      <dgm:t>
        <a:bodyPr/>
        <a:lstStyle/>
        <a:p>
          <a:r>
            <a:rPr lang="fr-FR" dirty="0" err="1"/>
            <a:t>PropertyGFApctBuilding</a:t>
          </a:r>
          <a:r>
            <a:rPr lang="fr-FR" dirty="0"/>
            <a:t>(s)</a:t>
          </a:r>
        </a:p>
      </dgm:t>
    </dgm:pt>
    <dgm:pt modelId="{44EB63A4-8000-44F9-ACD5-44FE81438B29}" type="parTrans" cxnId="{6F85194E-EB39-4035-A3E2-791F188D1C42}">
      <dgm:prSet/>
      <dgm:spPr/>
      <dgm:t>
        <a:bodyPr/>
        <a:lstStyle/>
        <a:p>
          <a:endParaRPr lang="fr-FR"/>
        </a:p>
      </dgm:t>
    </dgm:pt>
    <dgm:pt modelId="{7F709A07-D3F4-405F-B229-82C1D4E6FB8E}" type="sibTrans" cxnId="{6F85194E-EB39-4035-A3E2-791F188D1C42}">
      <dgm:prSet/>
      <dgm:spPr/>
      <dgm:t>
        <a:bodyPr/>
        <a:lstStyle/>
        <a:p>
          <a:endParaRPr lang="fr-FR"/>
        </a:p>
      </dgm:t>
    </dgm:pt>
    <dgm:pt modelId="{0C713DBE-91CA-406C-87B5-7CE861E5C8A7}">
      <dgm:prSet/>
      <dgm:spPr/>
      <dgm:t>
        <a:bodyPr/>
        <a:lstStyle/>
        <a:p>
          <a:r>
            <a:rPr lang="fr-FR"/>
            <a:t>PropertyGFApctParking</a:t>
          </a:r>
        </a:p>
      </dgm:t>
    </dgm:pt>
    <dgm:pt modelId="{318208BA-894A-4626-BBDC-85868A4363E6}" type="parTrans" cxnId="{A109B54A-AF0B-403E-A21A-FDB4F95BA7C4}">
      <dgm:prSet/>
      <dgm:spPr/>
      <dgm:t>
        <a:bodyPr/>
        <a:lstStyle/>
        <a:p>
          <a:endParaRPr lang="fr-FR"/>
        </a:p>
      </dgm:t>
    </dgm:pt>
    <dgm:pt modelId="{0D0FF37A-2340-4153-AC2E-4E6F0FABE3E1}" type="sibTrans" cxnId="{A109B54A-AF0B-403E-A21A-FDB4F95BA7C4}">
      <dgm:prSet/>
      <dgm:spPr/>
      <dgm:t>
        <a:bodyPr/>
        <a:lstStyle/>
        <a:p>
          <a:endParaRPr lang="fr-FR"/>
        </a:p>
      </dgm:t>
    </dgm:pt>
    <dgm:pt modelId="{6478E354-89E7-405F-AADC-D3BA44A621BA}" type="pres">
      <dgm:prSet presAssocID="{8AE25A36-85D6-4BDF-8606-B2D7F9AEE5A3}" presName="linear" presStyleCnt="0">
        <dgm:presLayoutVars>
          <dgm:dir/>
          <dgm:animLvl val="lvl"/>
          <dgm:resizeHandles val="exact"/>
        </dgm:presLayoutVars>
      </dgm:prSet>
      <dgm:spPr/>
    </dgm:pt>
    <dgm:pt modelId="{85E98251-47FF-4953-BFBF-3636E4FB6D78}" type="pres">
      <dgm:prSet presAssocID="{64B21974-AB98-410B-ABCA-71253229FF2A}" presName="parentLin" presStyleCnt="0"/>
      <dgm:spPr/>
    </dgm:pt>
    <dgm:pt modelId="{8B19C4DD-E151-48A6-B4C3-EFABB6304BE7}" type="pres">
      <dgm:prSet presAssocID="{64B21974-AB98-410B-ABCA-71253229FF2A}" presName="parentLeftMargin" presStyleLbl="node1" presStyleIdx="0" presStyleCnt="4"/>
      <dgm:spPr/>
    </dgm:pt>
    <dgm:pt modelId="{98C6F6C1-D3E6-45D0-AE56-EE495021D95F}" type="pres">
      <dgm:prSet presAssocID="{64B21974-AB98-410B-ABCA-71253229FF2A}" presName="parentText" presStyleLbl="node1" presStyleIdx="0" presStyleCnt="4" custLinFactNeighborX="-1399">
        <dgm:presLayoutVars>
          <dgm:chMax val="0"/>
          <dgm:bulletEnabled val="1"/>
        </dgm:presLayoutVars>
      </dgm:prSet>
      <dgm:spPr/>
    </dgm:pt>
    <dgm:pt modelId="{5FC52B0D-6659-4918-8965-6D865242B482}" type="pres">
      <dgm:prSet presAssocID="{64B21974-AB98-410B-ABCA-71253229FF2A}" presName="negativeSpace" presStyleCnt="0"/>
      <dgm:spPr/>
    </dgm:pt>
    <dgm:pt modelId="{FAAE1A6F-ECBB-40E8-8603-FCC6B80AEA8E}" type="pres">
      <dgm:prSet presAssocID="{64B21974-AB98-410B-ABCA-71253229FF2A}" presName="childText" presStyleLbl="conFgAcc1" presStyleIdx="0" presStyleCnt="4">
        <dgm:presLayoutVars>
          <dgm:bulletEnabled val="1"/>
        </dgm:presLayoutVars>
      </dgm:prSet>
      <dgm:spPr/>
    </dgm:pt>
    <dgm:pt modelId="{53F86232-411B-438A-B711-411CCA99A8B3}" type="pres">
      <dgm:prSet presAssocID="{0D3B82C9-926E-4DED-B560-B0AA6C1C2807}" presName="spaceBetweenRectangles" presStyleCnt="0"/>
      <dgm:spPr/>
    </dgm:pt>
    <dgm:pt modelId="{6058942C-8D47-4DCD-B0F9-FECD65A3392B}" type="pres">
      <dgm:prSet presAssocID="{0CFC0C27-FA08-4BDA-B52E-928AC90E4290}" presName="parentLin" presStyleCnt="0"/>
      <dgm:spPr/>
    </dgm:pt>
    <dgm:pt modelId="{D4232539-2602-4026-8F19-87074002FAAB}" type="pres">
      <dgm:prSet presAssocID="{0CFC0C27-FA08-4BDA-B52E-928AC90E4290}" presName="parentLeftMargin" presStyleLbl="node1" presStyleIdx="0" presStyleCnt="4"/>
      <dgm:spPr/>
    </dgm:pt>
    <dgm:pt modelId="{5F973822-99C7-4992-AD78-FD36EDC5129B}" type="pres">
      <dgm:prSet presAssocID="{0CFC0C27-FA08-4BDA-B52E-928AC90E42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86ECA6-D0D0-494B-ABE2-A249051842C9}" type="pres">
      <dgm:prSet presAssocID="{0CFC0C27-FA08-4BDA-B52E-928AC90E4290}" presName="negativeSpace" presStyleCnt="0"/>
      <dgm:spPr/>
    </dgm:pt>
    <dgm:pt modelId="{9B922C4E-DE97-45E9-8AB4-A9E1C54F9499}" type="pres">
      <dgm:prSet presAssocID="{0CFC0C27-FA08-4BDA-B52E-928AC90E4290}" presName="childText" presStyleLbl="conFgAcc1" presStyleIdx="1" presStyleCnt="4">
        <dgm:presLayoutVars>
          <dgm:bulletEnabled val="1"/>
        </dgm:presLayoutVars>
      </dgm:prSet>
      <dgm:spPr/>
    </dgm:pt>
    <dgm:pt modelId="{BA2AF8DB-9D49-4B32-8592-9B819873C3DF}" type="pres">
      <dgm:prSet presAssocID="{F5368C16-9D2E-49F6-A432-EA394C5708A8}" presName="spaceBetweenRectangles" presStyleCnt="0"/>
      <dgm:spPr/>
    </dgm:pt>
    <dgm:pt modelId="{51F2B00D-CCAD-4ECB-A6AE-7B43A6ADCE74}" type="pres">
      <dgm:prSet presAssocID="{81B4F500-20A7-468A-A51C-621BE7D1EBAA}" presName="parentLin" presStyleCnt="0"/>
      <dgm:spPr/>
    </dgm:pt>
    <dgm:pt modelId="{09520A3F-2F44-432D-B389-1EBB53187F2E}" type="pres">
      <dgm:prSet presAssocID="{81B4F500-20A7-468A-A51C-621BE7D1EBAA}" presName="parentLeftMargin" presStyleLbl="node1" presStyleIdx="1" presStyleCnt="4"/>
      <dgm:spPr/>
    </dgm:pt>
    <dgm:pt modelId="{F0405AC7-FABB-4BCB-9D8A-CE2F6A056A40}" type="pres">
      <dgm:prSet presAssocID="{81B4F500-20A7-468A-A51C-621BE7D1EB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ABA93D-3CF4-400C-88DD-2FB31084E446}" type="pres">
      <dgm:prSet presAssocID="{81B4F500-20A7-468A-A51C-621BE7D1EBAA}" presName="negativeSpace" presStyleCnt="0"/>
      <dgm:spPr/>
    </dgm:pt>
    <dgm:pt modelId="{88527663-F166-40A4-B80E-0E6FB82FEBC0}" type="pres">
      <dgm:prSet presAssocID="{81B4F500-20A7-468A-A51C-621BE7D1EBAA}" presName="childText" presStyleLbl="conFgAcc1" presStyleIdx="2" presStyleCnt="4">
        <dgm:presLayoutVars>
          <dgm:bulletEnabled val="1"/>
        </dgm:presLayoutVars>
      </dgm:prSet>
      <dgm:spPr/>
    </dgm:pt>
    <dgm:pt modelId="{CCF9BA42-4B95-402B-8DC5-C8B0B07382CE}" type="pres">
      <dgm:prSet presAssocID="{7F709A07-D3F4-405F-B229-82C1D4E6FB8E}" presName="spaceBetweenRectangles" presStyleCnt="0"/>
      <dgm:spPr/>
    </dgm:pt>
    <dgm:pt modelId="{4F64D1B0-0E2A-4C05-A56D-DF3DBDBAD332}" type="pres">
      <dgm:prSet presAssocID="{0C713DBE-91CA-406C-87B5-7CE861E5C8A7}" presName="parentLin" presStyleCnt="0"/>
      <dgm:spPr/>
    </dgm:pt>
    <dgm:pt modelId="{C9EF3EB9-9A0A-4F8D-BB07-71574889084B}" type="pres">
      <dgm:prSet presAssocID="{0C713DBE-91CA-406C-87B5-7CE861E5C8A7}" presName="parentLeftMargin" presStyleLbl="node1" presStyleIdx="2" presStyleCnt="4"/>
      <dgm:spPr/>
    </dgm:pt>
    <dgm:pt modelId="{5D8799F5-5E5A-43CF-8338-B2C82FE45546}" type="pres">
      <dgm:prSet presAssocID="{0C713DBE-91CA-406C-87B5-7CE861E5C8A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C6124AA-B7AB-42E8-B13D-9724E4130FAA}" type="pres">
      <dgm:prSet presAssocID="{0C713DBE-91CA-406C-87B5-7CE861E5C8A7}" presName="negativeSpace" presStyleCnt="0"/>
      <dgm:spPr/>
    </dgm:pt>
    <dgm:pt modelId="{729CF335-9227-4486-B1AF-1C5DBC495E6F}" type="pres">
      <dgm:prSet presAssocID="{0C713DBE-91CA-406C-87B5-7CE861E5C8A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C1D114-F62D-4301-B2FB-FE75258EBC74}" type="presOf" srcId="{64B21974-AB98-410B-ABCA-71253229FF2A}" destId="{8B19C4DD-E151-48A6-B4C3-EFABB6304BE7}" srcOrd="0" destOrd="0" presId="urn:microsoft.com/office/officeart/2005/8/layout/list1"/>
    <dgm:cxn modelId="{A109B54A-AF0B-403E-A21A-FDB4F95BA7C4}" srcId="{8AE25A36-85D6-4BDF-8606-B2D7F9AEE5A3}" destId="{0C713DBE-91CA-406C-87B5-7CE861E5C8A7}" srcOrd="3" destOrd="0" parTransId="{318208BA-894A-4626-BBDC-85868A4363E6}" sibTransId="{0D0FF37A-2340-4153-AC2E-4E6F0FABE3E1}"/>
    <dgm:cxn modelId="{D5C98B4D-E417-4A2A-AEA3-6D4A9AC30EF9}" type="presOf" srcId="{0C713DBE-91CA-406C-87B5-7CE861E5C8A7}" destId="{C9EF3EB9-9A0A-4F8D-BB07-71574889084B}" srcOrd="0" destOrd="0" presId="urn:microsoft.com/office/officeart/2005/8/layout/list1"/>
    <dgm:cxn modelId="{6F85194E-EB39-4035-A3E2-791F188D1C42}" srcId="{8AE25A36-85D6-4BDF-8606-B2D7F9AEE5A3}" destId="{81B4F500-20A7-468A-A51C-621BE7D1EBAA}" srcOrd="2" destOrd="0" parTransId="{44EB63A4-8000-44F9-ACD5-44FE81438B29}" sibTransId="{7F709A07-D3F4-405F-B229-82C1D4E6FB8E}"/>
    <dgm:cxn modelId="{DA17A250-458D-4107-89B2-2B35EB32BC55}" srcId="{8AE25A36-85D6-4BDF-8606-B2D7F9AEE5A3}" destId="{64B21974-AB98-410B-ABCA-71253229FF2A}" srcOrd="0" destOrd="0" parTransId="{2B54B2B8-F48F-496A-87ED-A5DBFAEB958A}" sibTransId="{0D3B82C9-926E-4DED-B560-B0AA6C1C2807}"/>
    <dgm:cxn modelId="{73E52D51-F3DC-40A3-B7E9-733E7AD424E0}" srcId="{8AE25A36-85D6-4BDF-8606-B2D7F9AEE5A3}" destId="{0CFC0C27-FA08-4BDA-B52E-928AC90E4290}" srcOrd="1" destOrd="0" parTransId="{6CC350A5-5295-44F5-9377-2A413292BD6F}" sibTransId="{F5368C16-9D2E-49F6-A432-EA394C5708A8}"/>
    <dgm:cxn modelId="{5D90177E-54AF-4D1D-99BB-76B221C2C5E3}" type="presOf" srcId="{64B21974-AB98-410B-ABCA-71253229FF2A}" destId="{98C6F6C1-D3E6-45D0-AE56-EE495021D95F}" srcOrd="1" destOrd="0" presId="urn:microsoft.com/office/officeart/2005/8/layout/list1"/>
    <dgm:cxn modelId="{561A31B7-26CC-4829-8965-8493101C4754}" type="presOf" srcId="{81B4F500-20A7-468A-A51C-621BE7D1EBAA}" destId="{F0405AC7-FABB-4BCB-9D8A-CE2F6A056A40}" srcOrd="1" destOrd="0" presId="urn:microsoft.com/office/officeart/2005/8/layout/list1"/>
    <dgm:cxn modelId="{3B958CBA-DECA-4B11-B009-2D021BBBE354}" type="presOf" srcId="{0C713DBE-91CA-406C-87B5-7CE861E5C8A7}" destId="{5D8799F5-5E5A-43CF-8338-B2C82FE45546}" srcOrd="1" destOrd="0" presId="urn:microsoft.com/office/officeart/2005/8/layout/list1"/>
    <dgm:cxn modelId="{10EE4BD8-EA07-4E29-ADF8-4D5034BCD1A9}" type="presOf" srcId="{8AE25A36-85D6-4BDF-8606-B2D7F9AEE5A3}" destId="{6478E354-89E7-405F-AADC-D3BA44A621BA}" srcOrd="0" destOrd="0" presId="urn:microsoft.com/office/officeart/2005/8/layout/list1"/>
    <dgm:cxn modelId="{D7F52AEA-C469-452A-9E60-FAA16B3D7E9A}" type="presOf" srcId="{0CFC0C27-FA08-4BDA-B52E-928AC90E4290}" destId="{5F973822-99C7-4992-AD78-FD36EDC5129B}" srcOrd="1" destOrd="0" presId="urn:microsoft.com/office/officeart/2005/8/layout/list1"/>
    <dgm:cxn modelId="{D62DBAF2-2225-4D92-AB12-444E13FA504C}" type="presOf" srcId="{81B4F500-20A7-468A-A51C-621BE7D1EBAA}" destId="{09520A3F-2F44-432D-B389-1EBB53187F2E}" srcOrd="0" destOrd="0" presId="urn:microsoft.com/office/officeart/2005/8/layout/list1"/>
    <dgm:cxn modelId="{8C7F25F8-699D-4F0C-A8C5-DE5F16AB71BF}" type="presOf" srcId="{0CFC0C27-FA08-4BDA-B52E-928AC90E4290}" destId="{D4232539-2602-4026-8F19-87074002FAAB}" srcOrd="0" destOrd="0" presId="urn:microsoft.com/office/officeart/2005/8/layout/list1"/>
    <dgm:cxn modelId="{D4C64D9D-0F96-490E-A5B2-FCEC65D488F3}" type="presParOf" srcId="{6478E354-89E7-405F-AADC-D3BA44A621BA}" destId="{85E98251-47FF-4953-BFBF-3636E4FB6D78}" srcOrd="0" destOrd="0" presId="urn:microsoft.com/office/officeart/2005/8/layout/list1"/>
    <dgm:cxn modelId="{123EBCBA-F6CC-41CE-8AC4-B10482D5C230}" type="presParOf" srcId="{85E98251-47FF-4953-BFBF-3636E4FB6D78}" destId="{8B19C4DD-E151-48A6-B4C3-EFABB6304BE7}" srcOrd="0" destOrd="0" presId="urn:microsoft.com/office/officeart/2005/8/layout/list1"/>
    <dgm:cxn modelId="{EF92F34E-11E4-4CE5-BABB-D0A30380B1F8}" type="presParOf" srcId="{85E98251-47FF-4953-BFBF-3636E4FB6D78}" destId="{98C6F6C1-D3E6-45D0-AE56-EE495021D95F}" srcOrd="1" destOrd="0" presId="urn:microsoft.com/office/officeart/2005/8/layout/list1"/>
    <dgm:cxn modelId="{75951F53-6603-4178-9196-2553E73349D5}" type="presParOf" srcId="{6478E354-89E7-405F-AADC-D3BA44A621BA}" destId="{5FC52B0D-6659-4918-8965-6D865242B482}" srcOrd="1" destOrd="0" presId="urn:microsoft.com/office/officeart/2005/8/layout/list1"/>
    <dgm:cxn modelId="{DBFA023D-CE6B-4164-A57C-BE9211961167}" type="presParOf" srcId="{6478E354-89E7-405F-AADC-D3BA44A621BA}" destId="{FAAE1A6F-ECBB-40E8-8603-FCC6B80AEA8E}" srcOrd="2" destOrd="0" presId="urn:microsoft.com/office/officeart/2005/8/layout/list1"/>
    <dgm:cxn modelId="{9B1DEB00-85A5-4B68-8244-DDB85391086A}" type="presParOf" srcId="{6478E354-89E7-405F-AADC-D3BA44A621BA}" destId="{53F86232-411B-438A-B711-411CCA99A8B3}" srcOrd="3" destOrd="0" presId="urn:microsoft.com/office/officeart/2005/8/layout/list1"/>
    <dgm:cxn modelId="{9F3E7AC6-6946-4198-A31E-9A357199722F}" type="presParOf" srcId="{6478E354-89E7-405F-AADC-D3BA44A621BA}" destId="{6058942C-8D47-4DCD-B0F9-FECD65A3392B}" srcOrd="4" destOrd="0" presId="urn:microsoft.com/office/officeart/2005/8/layout/list1"/>
    <dgm:cxn modelId="{D4F4DF3E-CDB7-429B-87A0-4AFFD667D48B}" type="presParOf" srcId="{6058942C-8D47-4DCD-B0F9-FECD65A3392B}" destId="{D4232539-2602-4026-8F19-87074002FAAB}" srcOrd="0" destOrd="0" presId="urn:microsoft.com/office/officeart/2005/8/layout/list1"/>
    <dgm:cxn modelId="{ACC2B7F6-C786-4A73-A4FD-F38E6DCEBBEE}" type="presParOf" srcId="{6058942C-8D47-4DCD-B0F9-FECD65A3392B}" destId="{5F973822-99C7-4992-AD78-FD36EDC5129B}" srcOrd="1" destOrd="0" presId="urn:microsoft.com/office/officeart/2005/8/layout/list1"/>
    <dgm:cxn modelId="{7D7F2016-60FE-4667-A896-641F36B3AD0C}" type="presParOf" srcId="{6478E354-89E7-405F-AADC-D3BA44A621BA}" destId="{3986ECA6-D0D0-494B-ABE2-A249051842C9}" srcOrd="5" destOrd="0" presId="urn:microsoft.com/office/officeart/2005/8/layout/list1"/>
    <dgm:cxn modelId="{08D6AA85-9D07-4B6E-B890-EC8177F1F3CA}" type="presParOf" srcId="{6478E354-89E7-405F-AADC-D3BA44A621BA}" destId="{9B922C4E-DE97-45E9-8AB4-A9E1C54F9499}" srcOrd="6" destOrd="0" presId="urn:microsoft.com/office/officeart/2005/8/layout/list1"/>
    <dgm:cxn modelId="{1F260EFE-F92B-4339-B617-1FBDA3601969}" type="presParOf" srcId="{6478E354-89E7-405F-AADC-D3BA44A621BA}" destId="{BA2AF8DB-9D49-4B32-8592-9B819873C3DF}" srcOrd="7" destOrd="0" presId="urn:microsoft.com/office/officeart/2005/8/layout/list1"/>
    <dgm:cxn modelId="{4CDD0806-11D7-4225-B495-2C5A7FD17A41}" type="presParOf" srcId="{6478E354-89E7-405F-AADC-D3BA44A621BA}" destId="{51F2B00D-CCAD-4ECB-A6AE-7B43A6ADCE74}" srcOrd="8" destOrd="0" presId="urn:microsoft.com/office/officeart/2005/8/layout/list1"/>
    <dgm:cxn modelId="{58FF1DF1-6C2D-4C6C-BD21-38C0BCCC888E}" type="presParOf" srcId="{51F2B00D-CCAD-4ECB-A6AE-7B43A6ADCE74}" destId="{09520A3F-2F44-432D-B389-1EBB53187F2E}" srcOrd="0" destOrd="0" presId="urn:microsoft.com/office/officeart/2005/8/layout/list1"/>
    <dgm:cxn modelId="{070E43B1-BC25-46FA-B802-10495176FC29}" type="presParOf" srcId="{51F2B00D-CCAD-4ECB-A6AE-7B43A6ADCE74}" destId="{F0405AC7-FABB-4BCB-9D8A-CE2F6A056A40}" srcOrd="1" destOrd="0" presId="urn:microsoft.com/office/officeart/2005/8/layout/list1"/>
    <dgm:cxn modelId="{F38AD696-5C22-4CCD-946C-935242168ACA}" type="presParOf" srcId="{6478E354-89E7-405F-AADC-D3BA44A621BA}" destId="{D9ABA93D-3CF4-400C-88DD-2FB31084E446}" srcOrd="9" destOrd="0" presId="urn:microsoft.com/office/officeart/2005/8/layout/list1"/>
    <dgm:cxn modelId="{E56B990D-1DEE-44DE-8858-3956EADB2B07}" type="presParOf" srcId="{6478E354-89E7-405F-AADC-D3BA44A621BA}" destId="{88527663-F166-40A4-B80E-0E6FB82FEBC0}" srcOrd="10" destOrd="0" presId="urn:microsoft.com/office/officeart/2005/8/layout/list1"/>
    <dgm:cxn modelId="{A0F2666E-4233-4A18-A4C1-D9F3990B53CF}" type="presParOf" srcId="{6478E354-89E7-405F-AADC-D3BA44A621BA}" destId="{CCF9BA42-4B95-402B-8DC5-C8B0B07382CE}" srcOrd="11" destOrd="0" presId="urn:microsoft.com/office/officeart/2005/8/layout/list1"/>
    <dgm:cxn modelId="{2D53AF9E-62D4-4CFC-8522-388CF0D74EDE}" type="presParOf" srcId="{6478E354-89E7-405F-AADC-D3BA44A621BA}" destId="{4F64D1B0-0E2A-4C05-A56D-DF3DBDBAD332}" srcOrd="12" destOrd="0" presId="urn:microsoft.com/office/officeart/2005/8/layout/list1"/>
    <dgm:cxn modelId="{1CD6D92E-F7C3-4FE0-B8E4-B4DEF0EA22CA}" type="presParOf" srcId="{4F64D1B0-0E2A-4C05-A56D-DF3DBDBAD332}" destId="{C9EF3EB9-9A0A-4F8D-BB07-71574889084B}" srcOrd="0" destOrd="0" presId="urn:microsoft.com/office/officeart/2005/8/layout/list1"/>
    <dgm:cxn modelId="{C637A922-AFB8-4848-9379-92276031CBC4}" type="presParOf" srcId="{4F64D1B0-0E2A-4C05-A56D-DF3DBDBAD332}" destId="{5D8799F5-5E5A-43CF-8338-B2C82FE45546}" srcOrd="1" destOrd="0" presId="urn:microsoft.com/office/officeart/2005/8/layout/list1"/>
    <dgm:cxn modelId="{62707149-A790-4270-B922-2EB89209FAD2}" type="presParOf" srcId="{6478E354-89E7-405F-AADC-D3BA44A621BA}" destId="{FC6124AA-B7AB-42E8-B13D-9724E4130FAA}" srcOrd="13" destOrd="0" presId="urn:microsoft.com/office/officeart/2005/8/layout/list1"/>
    <dgm:cxn modelId="{93217B89-D5EE-4B45-9551-51BD8D99DEAF}" type="presParOf" srcId="{6478E354-89E7-405F-AADC-D3BA44A621BA}" destId="{729CF335-9227-4486-B1AF-1C5DBC495E6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01DB63-AFB8-4266-8E32-23489C9C98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2B2C11-3C70-448F-BC0C-222C6D45E564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BC353BEB-85E8-486E-9E04-54AC7D1F9198}" type="parTrans" cxnId="{66F6ED36-FFBD-4BD4-85CC-423AEE7A5851}">
      <dgm:prSet/>
      <dgm:spPr/>
      <dgm:t>
        <a:bodyPr/>
        <a:lstStyle/>
        <a:p>
          <a:endParaRPr lang="fr-FR"/>
        </a:p>
      </dgm:t>
    </dgm:pt>
    <dgm:pt modelId="{877C46C6-27BB-41F9-A1AA-151ABB4DD565}" type="sibTrans" cxnId="{66F6ED36-FFBD-4BD4-85CC-423AEE7A5851}">
      <dgm:prSet/>
      <dgm:spPr/>
      <dgm:t>
        <a:bodyPr/>
        <a:lstStyle/>
        <a:p>
          <a:endParaRPr lang="fr-FR"/>
        </a:p>
      </dgm:t>
    </dgm:pt>
    <dgm:pt modelId="{D3D03A4A-50CC-4742-9781-E6ED64A18A3C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Prévisions de consommation</a:t>
          </a:r>
        </a:p>
      </dgm:t>
    </dgm:pt>
    <dgm:pt modelId="{091921FF-DB00-4E25-B6E8-A35057B8F207}" type="parTrans" cxnId="{C00B66B9-53B8-42ED-A5CC-454F5B12C612}">
      <dgm:prSet/>
      <dgm:spPr/>
      <dgm:t>
        <a:bodyPr/>
        <a:lstStyle/>
        <a:p>
          <a:endParaRPr lang="fr-FR"/>
        </a:p>
      </dgm:t>
    </dgm:pt>
    <dgm:pt modelId="{9DF670C6-231C-4592-B4E4-6DD788A0D7B9}" type="sibTrans" cxnId="{C00B66B9-53B8-42ED-A5CC-454F5B12C612}">
      <dgm:prSet/>
      <dgm:spPr/>
      <dgm:t>
        <a:bodyPr/>
        <a:lstStyle/>
        <a:p>
          <a:endParaRPr lang="fr-FR"/>
        </a:p>
      </dgm:t>
    </dgm:pt>
    <dgm:pt modelId="{80036DDF-23FC-41C9-A03D-EC45CAD071C0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Prévisions d’émissions</a:t>
          </a:r>
        </a:p>
      </dgm:t>
    </dgm:pt>
    <dgm:pt modelId="{C80E8FA0-D81B-436E-A3DB-5AC8231FA3D1}" type="parTrans" cxnId="{B460BDFE-99CA-4BD5-A5DA-280D474467BF}">
      <dgm:prSet/>
      <dgm:spPr/>
      <dgm:t>
        <a:bodyPr/>
        <a:lstStyle/>
        <a:p>
          <a:endParaRPr lang="fr-FR"/>
        </a:p>
      </dgm:t>
    </dgm:pt>
    <dgm:pt modelId="{6A859BD4-2C9E-4D0F-9655-DEB4442476D3}" type="sibTrans" cxnId="{B460BDFE-99CA-4BD5-A5DA-280D474467BF}">
      <dgm:prSet/>
      <dgm:spPr/>
      <dgm:t>
        <a:bodyPr/>
        <a:lstStyle/>
        <a:p>
          <a:endParaRPr lang="fr-FR"/>
        </a:p>
      </dgm:t>
    </dgm:pt>
    <dgm:pt modelId="{2832120E-B8C4-4CB4-909C-BC9DED82BDE7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Conclusion</a:t>
          </a:r>
        </a:p>
      </dgm:t>
    </dgm:pt>
    <dgm:pt modelId="{2D531682-7012-437D-A1FF-1A6D5F7752D7}" type="parTrans" cxnId="{5E7979EB-A4FE-48C4-B9E7-85CDD7DA2855}">
      <dgm:prSet/>
      <dgm:spPr/>
      <dgm:t>
        <a:bodyPr/>
        <a:lstStyle/>
        <a:p>
          <a:endParaRPr lang="fr-FR"/>
        </a:p>
      </dgm:t>
    </dgm:pt>
    <dgm:pt modelId="{2BFC24B9-7817-47EB-BD0A-534118DB4B31}" type="sibTrans" cxnId="{5E7979EB-A4FE-48C4-B9E7-85CDD7DA2855}">
      <dgm:prSet/>
      <dgm:spPr/>
      <dgm:t>
        <a:bodyPr/>
        <a:lstStyle/>
        <a:p>
          <a:endParaRPr lang="fr-FR"/>
        </a:p>
      </dgm:t>
    </dgm:pt>
    <dgm:pt modelId="{D12CE52C-7DDD-45D3-B3FF-FE0E27162975}">
      <dgm:prSet/>
      <dgm:spPr>
        <a:solidFill>
          <a:schemeClr val="accent2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CC3D75BD-E975-495F-B033-EAF63EACBA48}" type="parTrans" cxnId="{DD8B997D-8A51-4EC3-BC8A-03A9C8775B2A}">
      <dgm:prSet/>
      <dgm:spPr/>
      <dgm:t>
        <a:bodyPr/>
        <a:lstStyle/>
        <a:p>
          <a:endParaRPr lang="fr-FR"/>
        </a:p>
      </dgm:t>
    </dgm:pt>
    <dgm:pt modelId="{BFA96FE1-B3C3-40C5-B9C5-DF65714679D1}" type="sibTrans" cxnId="{DD8B997D-8A51-4EC3-BC8A-03A9C8775B2A}">
      <dgm:prSet/>
      <dgm:spPr/>
      <dgm:t>
        <a:bodyPr/>
        <a:lstStyle/>
        <a:p>
          <a:endParaRPr lang="fr-FR"/>
        </a:p>
      </dgm:t>
    </dgm:pt>
    <dgm:pt modelId="{20F8544F-4C19-41F5-8640-E06F07E92ACF}" type="pres">
      <dgm:prSet presAssocID="{E901DB63-AFB8-4266-8E32-23489C9C98EF}" presName="Name0" presStyleCnt="0">
        <dgm:presLayoutVars>
          <dgm:chMax val="7"/>
          <dgm:chPref val="7"/>
          <dgm:dir/>
        </dgm:presLayoutVars>
      </dgm:prSet>
      <dgm:spPr/>
    </dgm:pt>
    <dgm:pt modelId="{8D50E5E4-2B34-4DE9-A61B-8F58F7728183}" type="pres">
      <dgm:prSet presAssocID="{E901DB63-AFB8-4266-8E32-23489C9C98EF}" presName="Name1" presStyleCnt="0"/>
      <dgm:spPr/>
    </dgm:pt>
    <dgm:pt modelId="{C0B60440-EA9B-4B7B-BB18-F234E33B7369}" type="pres">
      <dgm:prSet presAssocID="{E901DB63-AFB8-4266-8E32-23489C9C98EF}" presName="cycle" presStyleCnt="0"/>
      <dgm:spPr/>
    </dgm:pt>
    <dgm:pt modelId="{2A1C3449-FD36-4C0F-9F1A-D2C0D8FFECE7}" type="pres">
      <dgm:prSet presAssocID="{E901DB63-AFB8-4266-8E32-23489C9C98EF}" presName="srcNode" presStyleLbl="node1" presStyleIdx="0" presStyleCnt="5"/>
      <dgm:spPr/>
    </dgm:pt>
    <dgm:pt modelId="{6428CE86-2B18-437C-93B9-0A0D2113D841}" type="pres">
      <dgm:prSet presAssocID="{E901DB63-AFB8-4266-8E32-23489C9C98EF}" presName="conn" presStyleLbl="parChTrans1D2" presStyleIdx="0" presStyleCnt="1"/>
      <dgm:spPr/>
    </dgm:pt>
    <dgm:pt modelId="{999388D9-643E-41BF-9B27-3A772DC66027}" type="pres">
      <dgm:prSet presAssocID="{E901DB63-AFB8-4266-8E32-23489C9C98EF}" presName="extraNode" presStyleLbl="node1" presStyleIdx="0" presStyleCnt="5"/>
      <dgm:spPr/>
    </dgm:pt>
    <dgm:pt modelId="{2A7644AD-9E76-4545-B095-1651CB8CBC48}" type="pres">
      <dgm:prSet presAssocID="{E901DB63-AFB8-4266-8E32-23489C9C98EF}" presName="dstNode" presStyleLbl="node1" presStyleIdx="0" presStyleCnt="5"/>
      <dgm:spPr/>
    </dgm:pt>
    <dgm:pt modelId="{BD214784-788D-43E6-8397-6D89E0F138D5}" type="pres">
      <dgm:prSet presAssocID="{2E2B2C11-3C70-448F-BC0C-222C6D45E564}" presName="text_1" presStyleLbl="node1" presStyleIdx="0" presStyleCnt="5">
        <dgm:presLayoutVars>
          <dgm:bulletEnabled val="1"/>
        </dgm:presLayoutVars>
      </dgm:prSet>
      <dgm:spPr/>
    </dgm:pt>
    <dgm:pt modelId="{64C6829C-F01C-4D91-9E86-9D7F80F6895B}" type="pres">
      <dgm:prSet presAssocID="{2E2B2C11-3C70-448F-BC0C-222C6D45E564}" presName="accent_1" presStyleCnt="0"/>
      <dgm:spPr/>
    </dgm:pt>
    <dgm:pt modelId="{5A3F937C-FA38-4813-B9CE-A3C7EC3EC330}" type="pres">
      <dgm:prSet presAssocID="{2E2B2C11-3C70-448F-BC0C-222C6D45E564}" presName="accentRepeatNode" presStyleLbl="solidFgAcc1" presStyleIdx="0" presStyleCnt="5"/>
      <dgm:spPr/>
    </dgm:pt>
    <dgm:pt modelId="{CC3F4D02-107F-4E61-B3C0-531E063B7451}" type="pres">
      <dgm:prSet presAssocID="{D12CE52C-7DDD-45D3-B3FF-FE0E27162975}" presName="text_2" presStyleLbl="node1" presStyleIdx="1" presStyleCnt="5">
        <dgm:presLayoutVars>
          <dgm:bulletEnabled val="1"/>
        </dgm:presLayoutVars>
      </dgm:prSet>
      <dgm:spPr/>
    </dgm:pt>
    <dgm:pt modelId="{B99D5695-7C5B-42AD-AA2A-112D00EB6EE7}" type="pres">
      <dgm:prSet presAssocID="{D12CE52C-7DDD-45D3-B3FF-FE0E27162975}" presName="accent_2" presStyleCnt="0"/>
      <dgm:spPr/>
    </dgm:pt>
    <dgm:pt modelId="{96759977-50DD-4612-B488-EA063A6014CE}" type="pres">
      <dgm:prSet presAssocID="{D12CE52C-7DDD-45D3-B3FF-FE0E27162975}" presName="accentRepeatNode" presStyleLbl="solidFgAcc1" presStyleIdx="1" presStyleCnt="5"/>
      <dgm:spPr/>
    </dgm:pt>
    <dgm:pt modelId="{FD0C7845-9F08-4B8C-A410-E61B7D4F15BB}" type="pres">
      <dgm:prSet presAssocID="{D3D03A4A-50CC-4742-9781-E6ED64A18A3C}" presName="text_3" presStyleLbl="node1" presStyleIdx="2" presStyleCnt="5">
        <dgm:presLayoutVars>
          <dgm:bulletEnabled val="1"/>
        </dgm:presLayoutVars>
      </dgm:prSet>
      <dgm:spPr/>
    </dgm:pt>
    <dgm:pt modelId="{D8D1125D-436C-40C8-A3AF-3358FED7136A}" type="pres">
      <dgm:prSet presAssocID="{D3D03A4A-50CC-4742-9781-E6ED64A18A3C}" presName="accent_3" presStyleCnt="0"/>
      <dgm:spPr/>
    </dgm:pt>
    <dgm:pt modelId="{BB7D992C-AE16-4418-A472-DB88B8967AD5}" type="pres">
      <dgm:prSet presAssocID="{D3D03A4A-50CC-4742-9781-E6ED64A18A3C}" presName="accentRepeatNode" presStyleLbl="solidFgAcc1" presStyleIdx="2" presStyleCnt="5"/>
      <dgm:spPr/>
    </dgm:pt>
    <dgm:pt modelId="{833CF544-BF69-4126-B739-166B22ABEF09}" type="pres">
      <dgm:prSet presAssocID="{80036DDF-23FC-41C9-A03D-EC45CAD071C0}" presName="text_4" presStyleLbl="node1" presStyleIdx="3" presStyleCnt="5">
        <dgm:presLayoutVars>
          <dgm:bulletEnabled val="1"/>
        </dgm:presLayoutVars>
      </dgm:prSet>
      <dgm:spPr/>
    </dgm:pt>
    <dgm:pt modelId="{DDC7E486-5D74-4E4D-8D53-E64BB895D7F2}" type="pres">
      <dgm:prSet presAssocID="{80036DDF-23FC-41C9-A03D-EC45CAD071C0}" presName="accent_4" presStyleCnt="0"/>
      <dgm:spPr/>
    </dgm:pt>
    <dgm:pt modelId="{1C1850DA-86D8-4C67-9662-DE62060281CD}" type="pres">
      <dgm:prSet presAssocID="{80036DDF-23FC-41C9-A03D-EC45CAD071C0}" presName="accentRepeatNode" presStyleLbl="solidFgAcc1" presStyleIdx="3" presStyleCnt="5"/>
      <dgm:spPr/>
    </dgm:pt>
    <dgm:pt modelId="{7659B8DC-AA08-4031-A197-54017B306365}" type="pres">
      <dgm:prSet presAssocID="{2832120E-B8C4-4CB4-909C-BC9DED82BDE7}" presName="text_5" presStyleLbl="node1" presStyleIdx="4" presStyleCnt="5">
        <dgm:presLayoutVars>
          <dgm:bulletEnabled val="1"/>
        </dgm:presLayoutVars>
      </dgm:prSet>
      <dgm:spPr/>
    </dgm:pt>
    <dgm:pt modelId="{CCD0089B-3307-489D-9FF9-0BDC9B72A9E6}" type="pres">
      <dgm:prSet presAssocID="{2832120E-B8C4-4CB4-909C-BC9DED82BDE7}" presName="accent_5" presStyleCnt="0"/>
      <dgm:spPr/>
    </dgm:pt>
    <dgm:pt modelId="{7D66463F-D612-4A0B-B85C-ACAEF3237B4A}" type="pres">
      <dgm:prSet presAssocID="{2832120E-B8C4-4CB4-909C-BC9DED82BDE7}" presName="accentRepeatNode" presStyleLbl="solidFgAcc1" presStyleIdx="4" presStyleCnt="5"/>
      <dgm:spPr/>
    </dgm:pt>
  </dgm:ptLst>
  <dgm:cxnLst>
    <dgm:cxn modelId="{28F33B10-746F-4C76-B6D6-CCE176550464}" type="presOf" srcId="{2E2B2C11-3C70-448F-BC0C-222C6D45E564}" destId="{BD214784-788D-43E6-8397-6D89E0F138D5}" srcOrd="0" destOrd="0" presId="urn:microsoft.com/office/officeart/2008/layout/VerticalCurvedList"/>
    <dgm:cxn modelId="{7551842D-5C5A-4481-A0B5-E63ABAF233F8}" type="presOf" srcId="{877C46C6-27BB-41F9-A1AA-151ABB4DD565}" destId="{6428CE86-2B18-437C-93B9-0A0D2113D841}" srcOrd="0" destOrd="0" presId="urn:microsoft.com/office/officeart/2008/layout/VerticalCurvedList"/>
    <dgm:cxn modelId="{879F7A35-36C5-481B-9C44-4DCC4C99B1DE}" type="presOf" srcId="{2832120E-B8C4-4CB4-909C-BC9DED82BDE7}" destId="{7659B8DC-AA08-4031-A197-54017B306365}" srcOrd="0" destOrd="0" presId="urn:microsoft.com/office/officeart/2008/layout/VerticalCurvedList"/>
    <dgm:cxn modelId="{66F6ED36-FFBD-4BD4-85CC-423AEE7A5851}" srcId="{E901DB63-AFB8-4266-8E32-23489C9C98EF}" destId="{2E2B2C11-3C70-448F-BC0C-222C6D45E564}" srcOrd="0" destOrd="0" parTransId="{BC353BEB-85E8-486E-9E04-54AC7D1F9198}" sibTransId="{877C46C6-27BB-41F9-A1AA-151ABB4DD565}"/>
    <dgm:cxn modelId="{DD8B997D-8A51-4EC3-BC8A-03A9C8775B2A}" srcId="{E901DB63-AFB8-4266-8E32-23489C9C98EF}" destId="{D12CE52C-7DDD-45D3-B3FF-FE0E27162975}" srcOrd="1" destOrd="0" parTransId="{CC3D75BD-E975-495F-B033-EAF63EACBA48}" sibTransId="{BFA96FE1-B3C3-40C5-B9C5-DF65714679D1}"/>
    <dgm:cxn modelId="{5EA78C7F-715A-45DD-8681-F7D44BCE78CA}" type="presOf" srcId="{80036DDF-23FC-41C9-A03D-EC45CAD071C0}" destId="{833CF544-BF69-4126-B739-166B22ABEF09}" srcOrd="0" destOrd="0" presId="urn:microsoft.com/office/officeart/2008/layout/VerticalCurvedList"/>
    <dgm:cxn modelId="{23C1C890-69E1-406F-9FDF-9303D36EC98A}" type="presOf" srcId="{D3D03A4A-50CC-4742-9781-E6ED64A18A3C}" destId="{FD0C7845-9F08-4B8C-A410-E61B7D4F15BB}" srcOrd="0" destOrd="0" presId="urn:microsoft.com/office/officeart/2008/layout/VerticalCurvedList"/>
    <dgm:cxn modelId="{C00B66B9-53B8-42ED-A5CC-454F5B12C612}" srcId="{E901DB63-AFB8-4266-8E32-23489C9C98EF}" destId="{D3D03A4A-50CC-4742-9781-E6ED64A18A3C}" srcOrd="2" destOrd="0" parTransId="{091921FF-DB00-4E25-B6E8-A35057B8F207}" sibTransId="{9DF670C6-231C-4592-B4E4-6DD788A0D7B9}"/>
    <dgm:cxn modelId="{90F04CCF-1735-476A-8FFB-08814DD11123}" type="presOf" srcId="{E901DB63-AFB8-4266-8E32-23489C9C98EF}" destId="{20F8544F-4C19-41F5-8640-E06F07E92ACF}" srcOrd="0" destOrd="0" presId="urn:microsoft.com/office/officeart/2008/layout/VerticalCurvedList"/>
    <dgm:cxn modelId="{9EEE8BCF-E989-4B20-88A0-044F322EBFD3}" type="presOf" srcId="{D12CE52C-7DDD-45D3-B3FF-FE0E27162975}" destId="{CC3F4D02-107F-4E61-B3C0-531E063B7451}" srcOrd="0" destOrd="0" presId="urn:microsoft.com/office/officeart/2008/layout/VerticalCurvedList"/>
    <dgm:cxn modelId="{5E7979EB-A4FE-48C4-B9E7-85CDD7DA2855}" srcId="{E901DB63-AFB8-4266-8E32-23489C9C98EF}" destId="{2832120E-B8C4-4CB4-909C-BC9DED82BDE7}" srcOrd="4" destOrd="0" parTransId="{2D531682-7012-437D-A1FF-1A6D5F7752D7}" sibTransId="{2BFC24B9-7817-47EB-BD0A-534118DB4B31}"/>
    <dgm:cxn modelId="{B460BDFE-99CA-4BD5-A5DA-280D474467BF}" srcId="{E901DB63-AFB8-4266-8E32-23489C9C98EF}" destId="{80036DDF-23FC-41C9-A03D-EC45CAD071C0}" srcOrd="3" destOrd="0" parTransId="{C80E8FA0-D81B-436E-A3DB-5AC8231FA3D1}" sibTransId="{6A859BD4-2C9E-4D0F-9655-DEB4442476D3}"/>
    <dgm:cxn modelId="{874AFD07-5FD1-4638-A131-5318B1006CCB}" type="presParOf" srcId="{20F8544F-4C19-41F5-8640-E06F07E92ACF}" destId="{8D50E5E4-2B34-4DE9-A61B-8F58F7728183}" srcOrd="0" destOrd="0" presId="urn:microsoft.com/office/officeart/2008/layout/VerticalCurvedList"/>
    <dgm:cxn modelId="{E801F102-0B76-4C03-90A1-BA9433AC7C41}" type="presParOf" srcId="{8D50E5E4-2B34-4DE9-A61B-8F58F7728183}" destId="{C0B60440-EA9B-4B7B-BB18-F234E33B7369}" srcOrd="0" destOrd="0" presId="urn:microsoft.com/office/officeart/2008/layout/VerticalCurvedList"/>
    <dgm:cxn modelId="{76E0D149-409D-4830-AB06-D8733D9B91C0}" type="presParOf" srcId="{C0B60440-EA9B-4B7B-BB18-F234E33B7369}" destId="{2A1C3449-FD36-4C0F-9F1A-D2C0D8FFECE7}" srcOrd="0" destOrd="0" presId="urn:microsoft.com/office/officeart/2008/layout/VerticalCurvedList"/>
    <dgm:cxn modelId="{3F9EC8C0-0F67-4600-8B29-F1D7AA9F1FB4}" type="presParOf" srcId="{C0B60440-EA9B-4B7B-BB18-F234E33B7369}" destId="{6428CE86-2B18-437C-93B9-0A0D2113D841}" srcOrd="1" destOrd="0" presId="urn:microsoft.com/office/officeart/2008/layout/VerticalCurvedList"/>
    <dgm:cxn modelId="{55D278CD-BF0C-4541-9B10-7769D9E317F1}" type="presParOf" srcId="{C0B60440-EA9B-4B7B-BB18-F234E33B7369}" destId="{999388D9-643E-41BF-9B27-3A772DC66027}" srcOrd="2" destOrd="0" presId="urn:microsoft.com/office/officeart/2008/layout/VerticalCurvedList"/>
    <dgm:cxn modelId="{9A058F89-7395-4549-877A-2929C469369E}" type="presParOf" srcId="{C0B60440-EA9B-4B7B-BB18-F234E33B7369}" destId="{2A7644AD-9E76-4545-B095-1651CB8CBC48}" srcOrd="3" destOrd="0" presId="urn:microsoft.com/office/officeart/2008/layout/VerticalCurvedList"/>
    <dgm:cxn modelId="{EB0CCDDB-7EDA-4221-AA75-6645FEE2251C}" type="presParOf" srcId="{8D50E5E4-2B34-4DE9-A61B-8F58F7728183}" destId="{BD214784-788D-43E6-8397-6D89E0F138D5}" srcOrd="1" destOrd="0" presId="urn:microsoft.com/office/officeart/2008/layout/VerticalCurvedList"/>
    <dgm:cxn modelId="{1CC7767E-6F83-4026-AAAA-F7ADCE354DE4}" type="presParOf" srcId="{8D50E5E4-2B34-4DE9-A61B-8F58F7728183}" destId="{64C6829C-F01C-4D91-9E86-9D7F80F6895B}" srcOrd="2" destOrd="0" presId="urn:microsoft.com/office/officeart/2008/layout/VerticalCurvedList"/>
    <dgm:cxn modelId="{67A25419-EF17-415A-9B7D-6FDB72353B69}" type="presParOf" srcId="{64C6829C-F01C-4D91-9E86-9D7F80F6895B}" destId="{5A3F937C-FA38-4813-B9CE-A3C7EC3EC330}" srcOrd="0" destOrd="0" presId="urn:microsoft.com/office/officeart/2008/layout/VerticalCurvedList"/>
    <dgm:cxn modelId="{C618A50A-618E-4A20-A2B6-7559A78CAB72}" type="presParOf" srcId="{8D50E5E4-2B34-4DE9-A61B-8F58F7728183}" destId="{CC3F4D02-107F-4E61-B3C0-531E063B7451}" srcOrd="3" destOrd="0" presId="urn:microsoft.com/office/officeart/2008/layout/VerticalCurvedList"/>
    <dgm:cxn modelId="{1398D483-9676-49E2-9E67-472125DD2401}" type="presParOf" srcId="{8D50E5E4-2B34-4DE9-A61B-8F58F7728183}" destId="{B99D5695-7C5B-42AD-AA2A-112D00EB6EE7}" srcOrd="4" destOrd="0" presId="urn:microsoft.com/office/officeart/2008/layout/VerticalCurvedList"/>
    <dgm:cxn modelId="{6BA8A499-4B50-4428-838E-33F0CA01C9D1}" type="presParOf" srcId="{B99D5695-7C5B-42AD-AA2A-112D00EB6EE7}" destId="{96759977-50DD-4612-B488-EA063A6014CE}" srcOrd="0" destOrd="0" presId="urn:microsoft.com/office/officeart/2008/layout/VerticalCurvedList"/>
    <dgm:cxn modelId="{418AC894-BE31-4674-92B0-ADE75E59CCA5}" type="presParOf" srcId="{8D50E5E4-2B34-4DE9-A61B-8F58F7728183}" destId="{FD0C7845-9F08-4B8C-A410-E61B7D4F15BB}" srcOrd="5" destOrd="0" presId="urn:microsoft.com/office/officeart/2008/layout/VerticalCurvedList"/>
    <dgm:cxn modelId="{140A825B-03F9-4F5B-B685-216A63FF5C5C}" type="presParOf" srcId="{8D50E5E4-2B34-4DE9-A61B-8F58F7728183}" destId="{D8D1125D-436C-40C8-A3AF-3358FED7136A}" srcOrd="6" destOrd="0" presId="urn:microsoft.com/office/officeart/2008/layout/VerticalCurvedList"/>
    <dgm:cxn modelId="{E1FF2DC8-BBA3-46BC-9D38-3043E3DAC76A}" type="presParOf" srcId="{D8D1125D-436C-40C8-A3AF-3358FED7136A}" destId="{BB7D992C-AE16-4418-A472-DB88B8967AD5}" srcOrd="0" destOrd="0" presId="urn:microsoft.com/office/officeart/2008/layout/VerticalCurvedList"/>
    <dgm:cxn modelId="{88B927F5-CC69-46D0-8735-7F4220CA8C77}" type="presParOf" srcId="{8D50E5E4-2B34-4DE9-A61B-8F58F7728183}" destId="{833CF544-BF69-4126-B739-166B22ABEF09}" srcOrd="7" destOrd="0" presId="urn:microsoft.com/office/officeart/2008/layout/VerticalCurvedList"/>
    <dgm:cxn modelId="{EEE8E107-6DC8-46A0-8E1E-EC609100C914}" type="presParOf" srcId="{8D50E5E4-2B34-4DE9-A61B-8F58F7728183}" destId="{DDC7E486-5D74-4E4D-8D53-E64BB895D7F2}" srcOrd="8" destOrd="0" presId="urn:microsoft.com/office/officeart/2008/layout/VerticalCurvedList"/>
    <dgm:cxn modelId="{240A987D-F62E-40A2-827D-5E350B6CB11D}" type="presParOf" srcId="{DDC7E486-5D74-4E4D-8D53-E64BB895D7F2}" destId="{1C1850DA-86D8-4C67-9662-DE62060281CD}" srcOrd="0" destOrd="0" presId="urn:microsoft.com/office/officeart/2008/layout/VerticalCurvedList"/>
    <dgm:cxn modelId="{CA9683C5-4534-4936-B42E-8A2DC25838F3}" type="presParOf" srcId="{8D50E5E4-2B34-4DE9-A61B-8F58F7728183}" destId="{7659B8DC-AA08-4031-A197-54017B306365}" srcOrd="9" destOrd="0" presId="urn:microsoft.com/office/officeart/2008/layout/VerticalCurvedList"/>
    <dgm:cxn modelId="{8F235E48-50DA-4622-A3FE-F23B398CF55F}" type="presParOf" srcId="{8D50E5E4-2B34-4DE9-A61B-8F58F7728183}" destId="{CCD0089B-3307-489D-9FF9-0BDC9B72A9E6}" srcOrd="10" destOrd="0" presId="urn:microsoft.com/office/officeart/2008/layout/VerticalCurvedList"/>
    <dgm:cxn modelId="{BEF2AFC6-9C2D-499F-AF9B-D40112A23387}" type="presParOf" srcId="{CCD0089B-3307-489D-9FF9-0BDC9B72A9E6}" destId="{7D66463F-D612-4A0B-B85C-ACAEF3237B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01DB63-AFB8-4266-8E32-23489C9C98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2B2C11-3C70-448F-BC0C-222C6D45E564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BC353BEB-85E8-486E-9E04-54AC7D1F9198}" type="parTrans" cxnId="{66F6ED36-FFBD-4BD4-85CC-423AEE7A5851}">
      <dgm:prSet/>
      <dgm:spPr/>
      <dgm:t>
        <a:bodyPr/>
        <a:lstStyle/>
        <a:p>
          <a:endParaRPr lang="fr-FR"/>
        </a:p>
      </dgm:t>
    </dgm:pt>
    <dgm:pt modelId="{877C46C6-27BB-41F9-A1AA-151ABB4DD565}" type="sibTrans" cxnId="{66F6ED36-FFBD-4BD4-85CC-423AEE7A5851}">
      <dgm:prSet/>
      <dgm:spPr/>
      <dgm:t>
        <a:bodyPr/>
        <a:lstStyle/>
        <a:p>
          <a:endParaRPr lang="fr-FR"/>
        </a:p>
      </dgm:t>
    </dgm:pt>
    <dgm:pt modelId="{D3D03A4A-50CC-4742-9781-E6ED64A18A3C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Prévisions de consommation</a:t>
          </a:r>
        </a:p>
      </dgm:t>
    </dgm:pt>
    <dgm:pt modelId="{091921FF-DB00-4E25-B6E8-A35057B8F207}" type="parTrans" cxnId="{C00B66B9-53B8-42ED-A5CC-454F5B12C612}">
      <dgm:prSet/>
      <dgm:spPr/>
      <dgm:t>
        <a:bodyPr/>
        <a:lstStyle/>
        <a:p>
          <a:endParaRPr lang="fr-FR"/>
        </a:p>
      </dgm:t>
    </dgm:pt>
    <dgm:pt modelId="{9DF670C6-231C-4592-B4E4-6DD788A0D7B9}" type="sibTrans" cxnId="{C00B66B9-53B8-42ED-A5CC-454F5B12C612}">
      <dgm:prSet/>
      <dgm:spPr/>
      <dgm:t>
        <a:bodyPr/>
        <a:lstStyle/>
        <a:p>
          <a:endParaRPr lang="fr-FR"/>
        </a:p>
      </dgm:t>
    </dgm:pt>
    <dgm:pt modelId="{80036DDF-23FC-41C9-A03D-EC45CAD071C0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Prévisions d’émissions</a:t>
          </a:r>
        </a:p>
      </dgm:t>
    </dgm:pt>
    <dgm:pt modelId="{C80E8FA0-D81B-436E-A3DB-5AC8231FA3D1}" type="parTrans" cxnId="{B460BDFE-99CA-4BD5-A5DA-280D474467BF}">
      <dgm:prSet/>
      <dgm:spPr/>
      <dgm:t>
        <a:bodyPr/>
        <a:lstStyle/>
        <a:p>
          <a:endParaRPr lang="fr-FR"/>
        </a:p>
      </dgm:t>
    </dgm:pt>
    <dgm:pt modelId="{6A859BD4-2C9E-4D0F-9655-DEB4442476D3}" type="sibTrans" cxnId="{B460BDFE-99CA-4BD5-A5DA-280D474467BF}">
      <dgm:prSet/>
      <dgm:spPr/>
      <dgm:t>
        <a:bodyPr/>
        <a:lstStyle/>
        <a:p>
          <a:endParaRPr lang="fr-FR"/>
        </a:p>
      </dgm:t>
    </dgm:pt>
    <dgm:pt modelId="{2832120E-B8C4-4CB4-909C-BC9DED82BDE7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Conclusion</a:t>
          </a:r>
        </a:p>
      </dgm:t>
    </dgm:pt>
    <dgm:pt modelId="{2D531682-7012-437D-A1FF-1A6D5F7752D7}" type="parTrans" cxnId="{5E7979EB-A4FE-48C4-B9E7-85CDD7DA2855}">
      <dgm:prSet/>
      <dgm:spPr/>
      <dgm:t>
        <a:bodyPr/>
        <a:lstStyle/>
        <a:p>
          <a:endParaRPr lang="fr-FR"/>
        </a:p>
      </dgm:t>
    </dgm:pt>
    <dgm:pt modelId="{2BFC24B9-7817-47EB-BD0A-534118DB4B31}" type="sibTrans" cxnId="{5E7979EB-A4FE-48C4-B9E7-85CDD7DA2855}">
      <dgm:prSet/>
      <dgm:spPr/>
      <dgm:t>
        <a:bodyPr/>
        <a:lstStyle/>
        <a:p>
          <a:endParaRPr lang="fr-FR"/>
        </a:p>
      </dgm:t>
    </dgm:pt>
    <dgm:pt modelId="{D12CE52C-7DDD-45D3-B3FF-FE0E27162975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CC3D75BD-E975-495F-B033-EAF63EACBA48}" type="parTrans" cxnId="{DD8B997D-8A51-4EC3-BC8A-03A9C8775B2A}">
      <dgm:prSet/>
      <dgm:spPr/>
      <dgm:t>
        <a:bodyPr/>
        <a:lstStyle/>
        <a:p>
          <a:endParaRPr lang="fr-FR"/>
        </a:p>
      </dgm:t>
    </dgm:pt>
    <dgm:pt modelId="{BFA96FE1-B3C3-40C5-B9C5-DF65714679D1}" type="sibTrans" cxnId="{DD8B997D-8A51-4EC3-BC8A-03A9C8775B2A}">
      <dgm:prSet/>
      <dgm:spPr/>
      <dgm:t>
        <a:bodyPr/>
        <a:lstStyle/>
        <a:p>
          <a:endParaRPr lang="fr-FR"/>
        </a:p>
      </dgm:t>
    </dgm:pt>
    <dgm:pt modelId="{20F8544F-4C19-41F5-8640-E06F07E92ACF}" type="pres">
      <dgm:prSet presAssocID="{E901DB63-AFB8-4266-8E32-23489C9C98EF}" presName="Name0" presStyleCnt="0">
        <dgm:presLayoutVars>
          <dgm:chMax val="7"/>
          <dgm:chPref val="7"/>
          <dgm:dir/>
        </dgm:presLayoutVars>
      </dgm:prSet>
      <dgm:spPr/>
    </dgm:pt>
    <dgm:pt modelId="{8D50E5E4-2B34-4DE9-A61B-8F58F7728183}" type="pres">
      <dgm:prSet presAssocID="{E901DB63-AFB8-4266-8E32-23489C9C98EF}" presName="Name1" presStyleCnt="0"/>
      <dgm:spPr/>
    </dgm:pt>
    <dgm:pt modelId="{C0B60440-EA9B-4B7B-BB18-F234E33B7369}" type="pres">
      <dgm:prSet presAssocID="{E901DB63-AFB8-4266-8E32-23489C9C98EF}" presName="cycle" presStyleCnt="0"/>
      <dgm:spPr/>
    </dgm:pt>
    <dgm:pt modelId="{2A1C3449-FD36-4C0F-9F1A-D2C0D8FFECE7}" type="pres">
      <dgm:prSet presAssocID="{E901DB63-AFB8-4266-8E32-23489C9C98EF}" presName="srcNode" presStyleLbl="node1" presStyleIdx="0" presStyleCnt="5"/>
      <dgm:spPr/>
    </dgm:pt>
    <dgm:pt modelId="{6428CE86-2B18-437C-93B9-0A0D2113D841}" type="pres">
      <dgm:prSet presAssocID="{E901DB63-AFB8-4266-8E32-23489C9C98EF}" presName="conn" presStyleLbl="parChTrans1D2" presStyleIdx="0" presStyleCnt="1"/>
      <dgm:spPr/>
    </dgm:pt>
    <dgm:pt modelId="{999388D9-643E-41BF-9B27-3A772DC66027}" type="pres">
      <dgm:prSet presAssocID="{E901DB63-AFB8-4266-8E32-23489C9C98EF}" presName="extraNode" presStyleLbl="node1" presStyleIdx="0" presStyleCnt="5"/>
      <dgm:spPr/>
    </dgm:pt>
    <dgm:pt modelId="{2A7644AD-9E76-4545-B095-1651CB8CBC48}" type="pres">
      <dgm:prSet presAssocID="{E901DB63-AFB8-4266-8E32-23489C9C98EF}" presName="dstNode" presStyleLbl="node1" presStyleIdx="0" presStyleCnt="5"/>
      <dgm:spPr/>
    </dgm:pt>
    <dgm:pt modelId="{BD214784-788D-43E6-8397-6D89E0F138D5}" type="pres">
      <dgm:prSet presAssocID="{2E2B2C11-3C70-448F-BC0C-222C6D45E564}" presName="text_1" presStyleLbl="node1" presStyleIdx="0" presStyleCnt="5">
        <dgm:presLayoutVars>
          <dgm:bulletEnabled val="1"/>
        </dgm:presLayoutVars>
      </dgm:prSet>
      <dgm:spPr/>
    </dgm:pt>
    <dgm:pt modelId="{64C6829C-F01C-4D91-9E86-9D7F80F6895B}" type="pres">
      <dgm:prSet presAssocID="{2E2B2C11-3C70-448F-BC0C-222C6D45E564}" presName="accent_1" presStyleCnt="0"/>
      <dgm:spPr/>
    </dgm:pt>
    <dgm:pt modelId="{5A3F937C-FA38-4813-B9CE-A3C7EC3EC330}" type="pres">
      <dgm:prSet presAssocID="{2E2B2C11-3C70-448F-BC0C-222C6D45E564}" presName="accentRepeatNode" presStyleLbl="solidFgAcc1" presStyleIdx="0" presStyleCnt="5"/>
      <dgm:spPr/>
    </dgm:pt>
    <dgm:pt modelId="{CC3F4D02-107F-4E61-B3C0-531E063B7451}" type="pres">
      <dgm:prSet presAssocID="{D12CE52C-7DDD-45D3-B3FF-FE0E27162975}" presName="text_2" presStyleLbl="node1" presStyleIdx="1" presStyleCnt="5">
        <dgm:presLayoutVars>
          <dgm:bulletEnabled val="1"/>
        </dgm:presLayoutVars>
      </dgm:prSet>
      <dgm:spPr/>
    </dgm:pt>
    <dgm:pt modelId="{B99D5695-7C5B-42AD-AA2A-112D00EB6EE7}" type="pres">
      <dgm:prSet presAssocID="{D12CE52C-7DDD-45D3-B3FF-FE0E27162975}" presName="accent_2" presStyleCnt="0"/>
      <dgm:spPr/>
    </dgm:pt>
    <dgm:pt modelId="{96759977-50DD-4612-B488-EA063A6014CE}" type="pres">
      <dgm:prSet presAssocID="{D12CE52C-7DDD-45D3-B3FF-FE0E27162975}" presName="accentRepeatNode" presStyleLbl="solidFgAcc1" presStyleIdx="1" presStyleCnt="5"/>
      <dgm:spPr/>
    </dgm:pt>
    <dgm:pt modelId="{FD0C7845-9F08-4B8C-A410-E61B7D4F15BB}" type="pres">
      <dgm:prSet presAssocID="{D3D03A4A-50CC-4742-9781-E6ED64A18A3C}" presName="text_3" presStyleLbl="node1" presStyleIdx="2" presStyleCnt="5">
        <dgm:presLayoutVars>
          <dgm:bulletEnabled val="1"/>
        </dgm:presLayoutVars>
      </dgm:prSet>
      <dgm:spPr/>
    </dgm:pt>
    <dgm:pt modelId="{D8D1125D-436C-40C8-A3AF-3358FED7136A}" type="pres">
      <dgm:prSet presAssocID="{D3D03A4A-50CC-4742-9781-E6ED64A18A3C}" presName="accent_3" presStyleCnt="0"/>
      <dgm:spPr/>
    </dgm:pt>
    <dgm:pt modelId="{BB7D992C-AE16-4418-A472-DB88B8967AD5}" type="pres">
      <dgm:prSet presAssocID="{D3D03A4A-50CC-4742-9781-E6ED64A18A3C}" presName="accentRepeatNode" presStyleLbl="solidFgAcc1" presStyleIdx="2" presStyleCnt="5"/>
      <dgm:spPr/>
    </dgm:pt>
    <dgm:pt modelId="{833CF544-BF69-4126-B739-166B22ABEF09}" type="pres">
      <dgm:prSet presAssocID="{80036DDF-23FC-41C9-A03D-EC45CAD071C0}" presName="text_4" presStyleLbl="node1" presStyleIdx="3" presStyleCnt="5">
        <dgm:presLayoutVars>
          <dgm:bulletEnabled val="1"/>
        </dgm:presLayoutVars>
      </dgm:prSet>
      <dgm:spPr/>
    </dgm:pt>
    <dgm:pt modelId="{DDC7E486-5D74-4E4D-8D53-E64BB895D7F2}" type="pres">
      <dgm:prSet presAssocID="{80036DDF-23FC-41C9-A03D-EC45CAD071C0}" presName="accent_4" presStyleCnt="0"/>
      <dgm:spPr/>
    </dgm:pt>
    <dgm:pt modelId="{1C1850DA-86D8-4C67-9662-DE62060281CD}" type="pres">
      <dgm:prSet presAssocID="{80036DDF-23FC-41C9-A03D-EC45CAD071C0}" presName="accentRepeatNode" presStyleLbl="solidFgAcc1" presStyleIdx="3" presStyleCnt="5"/>
      <dgm:spPr/>
    </dgm:pt>
    <dgm:pt modelId="{7659B8DC-AA08-4031-A197-54017B306365}" type="pres">
      <dgm:prSet presAssocID="{2832120E-B8C4-4CB4-909C-BC9DED82BDE7}" presName="text_5" presStyleLbl="node1" presStyleIdx="4" presStyleCnt="5">
        <dgm:presLayoutVars>
          <dgm:bulletEnabled val="1"/>
        </dgm:presLayoutVars>
      </dgm:prSet>
      <dgm:spPr/>
    </dgm:pt>
    <dgm:pt modelId="{CCD0089B-3307-489D-9FF9-0BDC9B72A9E6}" type="pres">
      <dgm:prSet presAssocID="{2832120E-B8C4-4CB4-909C-BC9DED82BDE7}" presName="accent_5" presStyleCnt="0"/>
      <dgm:spPr/>
    </dgm:pt>
    <dgm:pt modelId="{7D66463F-D612-4A0B-B85C-ACAEF3237B4A}" type="pres">
      <dgm:prSet presAssocID="{2832120E-B8C4-4CB4-909C-BC9DED82BDE7}" presName="accentRepeatNode" presStyleLbl="solidFgAcc1" presStyleIdx="4" presStyleCnt="5"/>
      <dgm:spPr/>
    </dgm:pt>
  </dgm:ptLst>
  <dgm:cxnLst>
    <dgm:cxn modelId="{28F33B10-746F-4C76-B6D6-CCE176550464}" type="presOf" srcId="{2E2B2C11-3C70-448F-BC0C-222C6D45E564}" destId="{BD214784-788D-43E6-8397-6D89E0F138D5}" srcOrd="0" destOrd="0" presId="urn:microsoft.com/office/officeart/2008/layout/VerticalCurvedList"/>
    <dgm:cxn modelId="{7551842D-5C5A-4481-A0B5-E63ABAF233F8}" type="presOf" srcId="{877C46C6-27BB-41F9-A1AA-151ABB4DD565}" destId="{6428CE86-2B18-437C-93B9-0A0D2113D841}" srcOrd="0" destOrd="0" presId="urn:microsoft.com/office/officeart/2008/layout/VerticalCurvedList"/>
    <dgm:cxn modelId="{879F7A35-36C5-481B-9C44-4DCC4C99B1DE}" type="presOf" srcId="{2832120E-B8C4-4CB4-909C-BC9DED82BDE7}" destId="{7659B8DC-AA08-4031-A197-54017B306365}" srcOrd="0" destOrd="0" presId="urn:microsoft.com/office/officeart/2008/layout/VerticalCurvedList"/>
    <dgm:cxn modelId="{66F6ED36-FFBD-4BD4-85CC-423AEE7A5851}" srcId="{E901DB63-AFB8-4266-8E32-23489C9C98EF}" destId="{2E2B2C11-3C70-448F-BC0C-222C6D45E564}" srcOrd="0" destOrd="0" parTransId="{BC353BEB-85E8-486E-9E04-54AC7D1F9198}" sibTransId="{877C46C6-27BB-41F9-A1AA-151ABB4DD565}"/>
    <dgm:cxn modelId="{DD8B997D-8A51-4EC3-BC8A-03A9C8775B2A}" srcId="{E901DB63-AFB8-4266-8E32-23489C9C98EF}" destId="{D12CE52C-7DDD-45D3-B3FF-FE0E27162975}" srcOrd="1" destOrd="0" parTransId="{CC3D75BD-E975-495F-B033-EAF63EACBA48}" sibTransId="{BFA96FE1-B3C3-40C5-B9C5-DF65714679D1}"/>
    <dgm:cxn modelId="{5EA78C7F-715A-45DD-8681-F7D44BCE78CA}" type="presOf" srcId="{80036DDF-23FC-41C9-A03D-EC45CAD071C0}" destId="{833CF544-BF69-4126-B739-166B22ABEF09}" srcOrd="0" destOrd="0" presId="urn:microsoft.com/office/officeart/2008/layout/VerticalCurvedList"/>
    <dgm:cxn modelId="{23C1C890-69E1-406F-9FDF-9303D36EC98A}" type="presOf" srcId="{D3D03A4A-50CC-4742-9781-E6ED64A18A3C}" destId="{FD0C7845-9F08-4B8C-A410-E61B7D4F15BB}" srcOrd="0" destOrd="0" presId="urn:microsoft.com/office/officeart/2008/layout/VerticalCurvedList"/>
    <dgm:cxn modelId="{C00B66B9-53B8-42ED-A5CC-454F5B12C612}" srcId="{E901DB63-AFB8-4266-8E32-23489C9C98EF}" destId="{D3D03A4A-50CC-4742-9781-E6ED64A18A3C}" srcOrd="2" destOrd="0" parTransId="{091921FF-DB00-4E25-B6E8-A35057B8F207}" sibTransId="{9DF670C6-231C-4592-B4E4-6DD788A0D7B9}"/>
    <dgm:cxn modelId="{90F04CCF-1735-476A-8FFB-08814DD11123}" type="presOf" srcId="{E901DB63-AFB8-4266-8E32-23489C9C98EF}" destId="{20F8544F-4C19-41F5-8640-E06F07E92ACF}" srcOrd="0" destOrd="0" presId="urn:microsoft.com/office/officeart/2008/layout/VerticalCurvedList"/>
    <dgm:cxn modelId="{9EEE8BCF-E989-4B20-88A0-044F322EBFD3}" type="presOf" srcId="{D12CE52C-7DDD-45D3-B3FF-FE0E27162975}" destId="{CC3F4D02-107F-4E61-B3C0-531E063B7451}" srcOrd="0" destOrd="0" presId="urn:microsoft.com/office/officeart/2008/layout/VerticalCurvedList"/>
    <dgm:cxn modelId="{5E7979EB-A4FE-48C4-B9E7-85CDD7DA2855}" srcId="{E901DB63-AFB8-4266-8E32-23489C9C98EF}" destId="{2832120E-B8C4-4CB4-909C-BC9DED82BDE7}" srcOrd="4" destOrd="0" parTransId="{2D531682-7012-437D-A1FF-1A6D5F7752D7}" sibTransId="{2BFC24B9-7817-47EB-BD0A-534118DB4B31}"/>
    <dgm:cxn modelId="{B460BDFE-99CA-4BD5-A5DA-280D474467BF}" srcId="{E901DB63-AFB8-4266-8E32-23489C9C98EF}" destId="{80036DDF-23FC-41C9-A03D-EC45CAD071C0}" srcOrd="3" destOrd="0" parTransId="{C80E8FA0-D81B-436E-A3DB-5AC8231FA3D1}" sibTransId="{6A859BD4-2C9E-4D0F-9655-DEB4442476D3}"/>
    <dgm:cxn modelId="{874AFD07-5FD1-4638-A131-5318B1006CCB}" type="presParOf" srcId="{20F8544F-4C19-41F5-8640-E06F07E92ACF}" destId="{8D50E5E4-2B34-4DE9-A61B-8F58F7728183}" srcOrd="0" destOrd="0" presId="urn:microsoft.com/office/officeart/2008/layout/VerticalCurvedList"/>
    <dgm:cxn modelId="{E801F102-0B76-4C03-90A1-BA9433AC7C41}" type="presParOf" srcId="{8D50E5E4-2B34-4DE9-A61B-8F58F7728183}" destId="{C0B60440-EA9B-4B7B-BB18-F234E33B7369}" srcOrd="0" destOrd="0" presId="urn:microsoft.com/office/officeart/2008/layout/VerticalCurvedList"/>
    <dgm:cxn modelId="{76E0D149-409D-4830-AB06-D8733D9B91C0}" type="presParOf" srcId="{C0B60440-EA9B-4B7B-BB18-F234E33B7369}" destId="{2A1C3449-FD36-4C0F-9F1A-D2C0D8FFECE7}" srcOrd="0" destOrd="0" presId="urn:microsoft.com/office/officeart/2008/layout/VerticalCurvedList"/>
    <dgm:cxn modelId="{3F9EC8C0-0F67-4600-8B29-F1D7AA9F1FB4}" type="presParOf" srcId="{C0B60440-EA9B-4B7B-BB18-F234E33B7369}" destId="{6428CE86-2B18-437C-93B9-0A0D2113D841}" srcOrd="1" destOrd="0" presId="urn:microsoft.com/office/officeart/2008/layout/VerticalCurvedList"/>
    <dgm:cxn modelId="{55D278CD-BF0C-4541-9B10-7769D9E317F1}" type="presParOf" srcId="{C0B60440-EA9B-4B7B-BB18-F234E33B7369}" destId="{999388D9-643E-41BF-9B27-3A772DC66027}" srcOrd="2" destOrd="0" presId="urn:microsoft.com/office/officeart/2008/layout/VerticalCurvedList"/>
    <dgm:cxn modelId="{9A058F89-7395-4549-877A-2929C469369E}" type="presParOf" srcId="{C0B60440-EA9B-4B7B-BB18-F234E33B7369}" destId="{2A7644AD-9E76-4545-B095-1651CB8CBC48}" srcOrd="3" destOrd="0" presId="urn:microsoft.com/office/officeart/2008/layout/VerticalCurvedList"/>
    <dgm:cxn modelId="{EB0CCDDB-7EDA-4221-AA75-6645FEE2251C}" type="presParOf" srcId="{8D50E5E4-2B34-4DE9-A61B-8F58F7728183}" destId="{BD214784-788D-43E6-8397-6D89E0F138D5}" srcOrd="1" destOrd="0" presId="urn:microsoft.com/office/officeart/2008/layout/VerticalCurvedList"/>
    <dgm:cxn modelId="{1CC7767E-6F83-4026-AAAA-F7ADCE354DE4}" type="presParOf" srcId="{8D50E5E4-2B34-4DE9-A61B-8F58F7728183}" destId="{64C6829C-F01C-4D91-9E86-9D7F80F6895B}" srcOrd="2" destOrd="0" presId="urn:microsoft.com/office/officeart/2008/layout/VerticalCurvedList"/>
    <dgm:cxn modelId="{67A25419-EF17-415A-9B7D-6FDB72353B69}" type="presParOf" srcId="{64C6829C-F01C-4D91-9E86-9D7F80F6895B}" destId="{5A3F937C-FA38-4813-B9CE-A3C7EC3EC330}" srcOrd="0" destOrd="0" presId="urn:microsoft.com/office/officeart/2008/layout/VerticalCurvedList"/>
    <dgm:cxn modelId="{C618A50A-618E-4A20-A2B6-7559A78CAB72}" type="presParOf" srcId="{8D50E5E4-2B34-4DE9-A61B-8F58F7728183}" destId="{CC3F4D02-107F-4E61-B3C0-531E063B7451}" srcOrd="3" destOrd="0" presId="urn:microsoft.com/office/officeart/2008/layout/VerticalCurvedList"/>
    <dgm:cxn modelId="{1398D483-9676-49E2-9E67-472125DD2401}" type="presParOf" srcId="{8D50E5E4-2B34-4DE9-A61B-8F58F7728183}" destId="{B99D5695-7C5B-42AD-AA2A-112D00EB6EE7}" srcOrd="4" destOrd="0" presId="urn:microsoft.com/office/officeart/2008/layout/VerticalCurvedList"/>
    <dgm:cxn modelId="{6BA8A499-4B50-4428-838E-33F0CA01C9D1}" type="presParOf" srcId="{B99D5695-7C5B-42AD-AA2A-112D00EB6EE7}" destId="{96759977-50DD-4612-B488-EA063A6014CE}" srcOrd="0" destOrd="0" presId="urn:microsoft.com/office/officeart/2008/layout/VerticalCurvedList"/>
    <dgm:cxn modelId="{418AC894-BE31-4674-92B0-ADE75E59CCA5}" type="presParOf" srcId="{8D50E5E4-2B34-4DE9-A61B-8F58F7728183}" destId="{FD0C7845-9F08-4B8C-A410-E61B7D4F15BB}" srcOrd="5" destOrd="0" presId="urn:microsoft.com/office/officeart/2008/layout/VerticalCurvedList"/>
    <dgm:cxn modelId="{140A825B-03F9-4F5B-B685-216A63FF5C5C}" type="presParOf" srcId="{8D50E5E4-2B34-4DE9-A61B-8F58F7728183}" destId="{D8D1125D-436C-40C8-A3AF-3358FED7136A}" srcOrd="6" destOrd="0" presId="urn:microsoft.com/office/officeart/2008/layout/VerticalCurvedList"/>
    <dgm:cxn modelId="{E1FF2DC8-BBA3-46BC-9D38-3043E3DAC76A}" type="presParOf" srcId="{D8D1125D-436C-40C8-A3AF-3358FED7136A}" destId="{BB7D992C-AE16-4418-A472-DB88B8967AD5}" srcOrd="0" destOrd="0" presId="urn:microsoft.com/office/officeart/2008/layout/VerticalCurvedList"/>
    <dgm:cxn modelId="{88B927F5-CC69-46D0-8735-7F4220CA8C77}" type="presParOf" srcId="{8D50E5E4-2B34-4DE9-A61B-8F58F7728183}" destId="{833CF544-BF69-4126-B739-166B22ABEF09}" srcOrd="7" destOrd="0" presId="urn:microsoft.com/office/officeart/2008/layout/VerticalCurvedList"/>
    <dgm:cxn modelId="{EEE8E107-6DC8-46A0-8E1E-EC609100C914}" type="presParOf" srcId="{8D50E5E4-2B34-4DE9-A61B-8F58F7728183}" destId="{DDC7E486-5D74-4E4D-8D53-E64BB895D7F2}" srcOrd="8" destOrd="0" presId="urn:microsoft.com/office/officeart/2008/layout/VerticalCurvedList"/>
    <dgm:cxn modelId="{240A987D-F62E-40A2-827D-5E350B6CB11D}" type="presParOf" srcId="{DDC7E486-5D74-4E4D-8D53-E64BB895D7F2}" destId="{1C1850DA-86D8-4C67-9662-DE62060281CD}" srcOrd="0" destOrd="0" presId="urn:microsoft.com/office/officeart/2008/layout/VerticalCurvedList"/>
    <dgm:cxn modelId="{CA9683C5-4534-4936-B42E-8A2DC25838F3}" type="presParOf" srcId="{8D50E5E4-2B34-4DE9-A61B-8F58F7728183}" destId="{7659B8DC-AA08-4031-A197-54017B306365}" srcOrd="9" destOrd="0" presId="urn:microsoft.com/office/officeart/2008/layout/VerticalCurvedList"/>
    <dgm:cxn modelId="{8F235E48-50DA-4622-A3FE-F23B398CF55F}" type="presParOf" srcId="{8D50E5E4-2B34-4DE9-A61B-8F58F7728183}" destId="{CCD0089B-3307-489D-9FF9-0BDC9B72A9E6}" srcOrd="10" destOrd="0" presId="urn:microsoft.com/office/officeart/2008/layout/VerticalCurvedList"/>
    <dgm:cxn modelId="{BEF2AFC6-9C2D-499F-AF9B-D40112A23387}" type="presParOf" srcId="{CCD0089B-3307-489D-9FF9-0BDC9B72A9E6}" destId="{7D66463F-D612-4A0B-B85C-ACAEF3237B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01DB63-AFB8-4266-8E32-23489C9C98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2B2C11-3C70-448F-BC0C-222C6D45E564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BC353BEB-85E8-486E-9E04-54AC7D1F9198}" type="parTrans" cxnId="{66F6ED36-FFBD-4BD4-85CC-423AEE7A5851}">
      <dgm:prSet/>
      <dgm:spPr/>
      <dgm:t>
        <a:bodyPr/>
        <a:lstStyle/>
        <a:p>
          <a:endParaRPr lang="fr-FR"/>
        </a:p>
      </dgm:t>
    </dgm:pt>
    <dgm:pt modelId="{877C46C6-27BB-41F9-A1AA-151ABB4DD565}" type="sibTrans" cxnId="{66F6ED36-FFBD-4BD4-85CC-423AEE7A5851}">
      <dgm:prSet/>
      <dgm:spPr/>
      <dgm:t>
        <a:bodyPr/>
        <a:lstStyle/>
        <a:p>
          <a:endParaRPr lang="fr-FR"/>
        </a:p>
      </dgm:t>
    </dgm:pt>
    <dgm:pt modelId="{D3D03A4A-50CC-4742-9781-E6ED64A18A3C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Prévisions de consommation</a:t>
          </a:r>
        </a:p>
      </dgm:t>
    </dgm:pt>
    <dgm:pt modelId="{091921FF-DB00-4E25-B6E8-A35057B8F207}" type="parTrans" cxnId="{C00B66B9-53B8-42ED-A5CC-454F5B12C612}">
      <dgm:prSet/>
      <dgm:spPr/>
      <dgm:t>
        <a:bodyPr/>
        <a:lstStyle/>
        <a:p>
          <a:endParaRPr lang="fr-FR"/>
        </a:p>
      </dgm:t>
    </dgm:pt>
    <dgm:pt modelId="{9DF670C6-231C-4592-B4E4-6DD788A0D7B9}" type="sibTrans" cxnId="{C00B66B9-53B8-42ED-A5CC-454F5B12C612}">
      <dgm:prSet/>
      <dgm:spPr/>
      <dgm:t>
        <a:bodyPr/>
        <a:lstStyle/>
        <a:p>
          <a:endParaRPr lang="fr-FR"/>
        </a:p>
      </dgm:t>
    </dgm:pt>
    <dgm:pt modelId="{80036DDF-23FC-41C9-A03D-EC45CAD071C0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Prévisions d’émissions</a:t>
          </a:r>
        </a:p>
      </dgm:t>
    </dgm:pt>
    <dgm:pt modelId="{C80E8FA0-D81B-436E-A3DB-5AC8231FA3D1}" type="parTrans" cxnId="{B460BDFE-99CA-4BD5-A5DA-280D474467BF}">
      <dgm:prSet/>
      <dgm:spPr/>
      <dgm:t>
        <a:bodyPr/>
        <a:lstStyle/>
        <a:p>
          <a:endParaRPr lang="fr-FR"/>
        </a:p>
      </dgm:t>
    </dgm:pt>
    <dgm:pt modelId="{6A859BD4-2C9E-4D0F-9655-DEB4442476D3}" type="sibTrans" cxnId="{B460BDFE-99CA-4BD5-A5DA-280D474467BF}">
      <dgm:prSet/>
      <dgm:spPr/>
      <dgm:t>
        <a:bodyPr/>
        <a:lstStyle/>
        <a:p>
          <a:endParaRPr lang="fr-FR"/>
        </a:p>
      </dgm:t>
    </dgm:pt>
    <dgm:pt modelId="{2832120E-B8C4-4CB4-909C-BC9DED82BDE7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Conclusion</a:t>
          </a:r>
        </a:p>
      </dgm:t>
    </dgm:pt>
    <dgm:pt modelId="{2D531682-7012-437D-A1FF-1A6D5F7752D7}" type="parTrans" cxnId="{5E7979EB-A4FE-48C4-B9E7-85CDD7DA2855}">
      <dgm:prSet/>
      <dgm:spPr/>
      <dgm:t>
        <a:bodyPr/>
        <a:lstStyle/>
        <a:p>
          <a:endParaRPr lang="fr-FR"/>
        </a:p>
      </dgm:t>
    </dgm:pt>
    <dgm:pt modelId="{2BFC24B9-7817-47EB-BD0A-534118DB4B31}" type="sibTrans" cxnId="{5E7979EB-A4FE-48C4-B9E7-85CDD7DA2855}">
      <dgm:prSet/>
      <dgm:spPr/>
      <dgm:t>
        <a:bodyPr/>
        <a:lstStyle/>
        <a:p>
          <a:endParaRPr lang="fr-FR"/>
        </a:p>
      </dgm:t>
    </dgm:pt>
    <dgm:pt modelId="{D12CE52C-7DDD-45D3-B3FF-FE0E27162975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CC3D75BD-E975-495F-B033-EAF63EACBA48}" type="parTrans" cxnId="{DD8B997D-8A51-4EC3-BC8A-03A9C8775B2A}">
      <dgm:prSet/>
      <dgm:spPr/>
      <dgm:t>
        <a:bodyPr/>
        <a:lstStyle/>
        <a:p>
          <a:endParaRPr lang="fr-FR"/>
        </a:p>
      </dgm:t>
    </dgm:pt>
    <dgm:pt modelId="{BFA96FE1-B3C3-40C5-B9C5-DF65714679D1}" type="sibTrans" cxnId="{DD8B997D-8A51-4EC3-BC8A-03A9C8775B2A}">
      <dgm:prSet/>
      <dgm:spPr/>
      <dgm:t>
        <a:bodyPr/>
        <a:lstStyle/>
        <a:p>
          <a:endParaRPr lang="fr-FR"/>
        </a:p>
      </dgm:t>
    </dgm:pt>
    <dgm:pt modelId="{20F8544F-4C19-41F5-8640-E06F07E92ACF}" type="pres">
      <dgm:prSet presAssocID="{E901DB63-AFB8-4266-8E32-23489C9C98EF}" presName="Name0" presStyleCnt="0">
        <dgm:presLayoutVars>
          <dgm:chMax val="7"/>
          <dgm:chPref val="7"/>
          <dgm:dir/>
        </dgm:presLayoutVars>
      </dgm:prSet>
      <dgm:spPr/>
    </dgm:pt>
    <dgm:pt modelId="{8D50E5E4-2B34-4DE9-A61B-8F58F7728183}" type="pres">
      <dgm:prSet presAssocID="{E901DB63-AFB8-4266-8E32-23489C9C98EF}" presName="Name1" presStyleCnt="0"/>
      <dgm:spPr/>
    </dgm:pt>
    <dgm:pt modelId="{C0B60440-EA9B-4B7B-BB18-F234E33B7369}" type="pres">
      <dgm:prSet presAssocID="{E901DB63-AFB8-4266-8E32-23489C9C98EF}" presName="cycle" presStyleCnt="0"/>
      <dgm:spPr/>
    </dgm:pt>
    <dgm:pt modelId="{2A1C3449-FD36-4C0F-9F1A-D2C0D8FFECE7}" type="pres">
      <dgm:prSet presAssocID="{E901DB63-AFB8-4266-8E32-23489C9C98EF}" presName="srcNode" presStyleLbl="node1" presStyleIdx="0" presStyleCnt="5"/>
      <dgm:spPr/>
    </dgm:pt>
    <dgm:pt modelId="{6428CE86-2B18-437C-93B9-0A0D2113D841}" type="pres">
      <dgm:prSet presAssocID="{E901DB63-AFB8-4266-8E32-23489C9C98EF}" presName="conn" presStyleLbl="parChTrans1D2" presStyleIdx="0" presStyleCnt="1"/>
      <dgm:spPr/>
    </dgm:pt>
    <dgm:pt modelId="{999388D9-643E-41BF-9B27-3A772DC66027}" type="pres">
      <dgm:prSet presAssocID="{E901DB63-AFB8-4266-8E32-23489C9C98EF}" presName="extraNode" presStyleLbl="node1" presStyleIdx="0" presStyleCnt="5"/>
      <dgm:spPr/>
    </dgm:pt>
    <dgm:pt modelId="{2A7644AD-9E76-4545-B095-1651CB8CBC48}" type="pres">
      <dgm:prSet presAssocID="{E901DB63-AFB8-4266-8E32-23489C9C98EF}" presName="dstNode" presStyleLbl="node1" presStyleIdx="0" presStyleCnt="5"/>
      <dgm:spPr/>
    </dgm:pt>
    <dgm:pt modelId="{BD214784-788D-43E6-8397-6D89E0F138D5}" type="pres">
      <dgm:prSet presAssocID="{2E2B2C11-3C70-448F-BC0C-222C6D45E564}" presName="text_1" presStyleLbl="node1" presStyleIdx="0" presStyleCnt="5">
        <dgm:presLayoutVars>
          <dgm:bulletEnabled val="1"/>
        </dgm:presLayoutVars>
      </dgm:prSet>
      <dgm:spPr/>
    </dgm:pt>
    <dgm:pt modelId="{64C6829C-F01C-4D91-9E86-9D7F80F6895B}" type="pres">
      <dgm:prSet presAssocID="{2E2B2C11-3C70-448F-BC0C-222C6D45E564}" presName="accent_1" presStyleCnt="0"/>
      <dgm:spPr/>
    </dgm:pt>
    <dgm:pt modelId="{5A3F937C-FA38-4813-B9CE-A3C7EC3EC330}" type="pres">
      <dgm:prSet presAssocID="{2E2B2C11-3C70-448F-BC0C-222C6D45E564}" presName="accentRepeatNode" presStyleLbl="solidFgAcc1" presStyleIdx="0" presStyleCnt="5"/>
      <dgm:spPr/>
    </dgm:pt>
    <dgm:pt modelId="{CC3F4D02-107F-4E61-B3C0-531E063B7451}" type="pres">
      <dgm:prSet presAssocID="{D12CE52C-7DDD-45D3-B3FF-FE0E27162975}" presName="text_2" presStyleLbl="node1" presStyleIdx="1" presStyleCnt="5">
        <dgm:presLayoutVars>
          <dgm:bulletEnabled val="1"/>
        </dgm:presLayoutVars>
      </dgm:prSet>
      <dgm:spPr/>
    </dgm:pt>
    <dgm:pt modelId="{B99D5695-7C5B-42AD-AA2A-112D00EB6EE7}" type="pres">
      <dgm:prSet presAssocID="{D12CE52C-7DDD-45D3-B3FF-FE0E27162975}" presName="accent_2" presStyleCnt="0"/>
      <dgm:spPr/>
    </dgm:pt>
    <dgm:pt modelId="{96759977-50DD-4612-B488-EA063A6014CE}" type="pres">
      <dgm:prSet presAssocID="{D12CE52C-7DDD-45D3-B3FF-FE0E27162975}" presName="accentRepeatNode" presStyleLbl="solidFgAcc1" presStyleIdx="1" presStyleCnt="5"/>
      <dgm:spPr/>
    </dgm:pt>
    <dgm:pt modelId="{FD0C7845-9F08-4B8C-A410-E61B7D4F15BB}" type="pres">
      <dgm:prSet presAssocID="{D3D03A4A-50CC-4742-9781-E6ED64A18A3C}" presName="text_3" presStyleLbl="node1" presStyleIdx="2" presStyleCnt="5">
        <dgm:presLayoutVars>
          <dgm:bulletEnabled val="1"/>
        </dgm:presLayoutVars>
      </dgm:prSet>
      <dgm:spPr/>
    </dgm:pt>
    <dgm:pt modelId="{D8D1125D-436C-40C8-A3AF-3358FED7136A}" type="pres">
      <dgm:prSet presAssocID="{D3D03A4A-50CC-4742-9781-E6ED64A18A3C}" presName="accent_3" presStyleCnt="0"/>
      <dgm:spPr/>
    </dgm:pt>
    <dgm:pt modelId="{BB7D992C-AE16-4418-A472-DB88B8967AD5}" type="pres">
      <dgm:prSet presAssocID="{D3D03A4A-50CC-4742-9781-E6ED64A18A3C}" presName="accentRepeatNode" presStyleLbl="solidFgAcc1" presStyleIdx="2" presStyleCnt="5"/>
      <dgm:spPr/>
    </dgm:pt>
    <dgm:pt modelId="{833CF544-BF69-4126-B739-166B22ABEF09}" type="pres">
      <dgm:prSet presAssocID="{80036DDF-23FC-41C9-A03D-EC45CAD071C0}" presName="text_4" presStyleLbl="node1" presStyleIdx="3" presStyleCnt="5">
        <dgm:presLayoutVars>
          <dgm:bulletEnabled val="1"/>
        </dgm:presLayoutVars>
      </dgm:prSet>
      <dgm:spPr/>
    </dgm:pt>
    <dgm:pt modelId="{DDC7E486-5D74-4E4D-8D53-E64BB895D7F2}" type="pres">
      <dgm:prSet presAssocID="{80036DDF-23FC-41C9-A03D-EC45CAD071C0}" presName="accent_4" presStyleCnt="0"/>
      <dgm:spPr/>
    </dgm:pt>
    <dgm:pt modelId="{1C1850DA-86D8-4C67-9662-DE62060281CD}" type="pres">
      <dgm:prSet presAssocID="{80036DDF-23FC-41C9-A03D-EC45CAD071C0}" presName="accentRepeatNode" presStyleLbl="solidFgAcc1" presStyleIdx="3" presStyleCnt="5"/>
      <dgm:spPr/>
    </dgm:pt>
    <dgm:pt modelId="{7659B8DC-AA08-4031-A197-54017B306365}" type="pres">
      <dgm:prSet presAssocID="{2832120E-B8C4-4CB4-909C-BC9DED82BDE7}" presName="text_5" presStyleLbl="node1" presStyleIdx="4" presStyleCnt="5">
        <dgm:presLayoutVars>
          <dgm:bulletEnabled val="1"/>
        </dgm:presLayoutVars>
      </dgm:prSet>
      <dgm:spPr/>
    </dgm:pt>
    <dgm:pt modelId="{CCD0089B-3307-489D-9FF9-0BDC9B72A9E6}" type="pres">
      <dgm:prSet presAssocID="{2832120E-B8C4-4CB4-909C-BC9DED82BDE7}" presName="accent_5" presStyleCnt="0"/>
      <dgm:spPr/>
    </dgm:pt>
    <dgm:pt modelId="{7D66463F-D612-4A0B-B85C-ACAEF3237B4A}" type="pres">
      <dgm:prSet presAssocID="{2832120E-B8C4-4CB4-909C-BC9DED82BDE7}" presName="accentRepeatNode" presStyleLbl="solidFgAcc1" presStyleIdx="4" presStyleCnt="5"/>
      <dgm:spPr/>
    </dgm:pt>
  </dgm:ptLst>
  <dgm:cxnLst>
    <dgm:cxn modelId="{28F33B10-746F-4C76-B6D6-CCE176550464}" type="presOf" srcId="{2E2B2C11-3C70-448F-BC0C-222C6D45E564}" destId="{BD214784-788D-43E6-8397-6D89E0F138D5}" srcOrd="0" destOrd="0" presId="urn:microsoft.com/office/officeart/2008/layout/VerticalCurvedList"/>
    <dgm:cxn modelId="{7551842D-5C5A-4481-A0B5-E63ABAF233F8}" type="presOf" srcId="{877C46C6-27BB-41F9-A1AA-151ABB4DD565}" destId="{6428CE86-2B18-437C-93B9-0A0D2113D841}" srcOrd="0" destOrd="0" presId="urn:microsoft.com/office/officeart/2008/layout/VerticalCurvedList"/>
    <dgm:cxn modelId="{879F7A35-36C5-481B-9C44-4DCC4C99B1DE}" type="presOf" srcId="{2832120E-B8C4-4CB4-909C-BC9DED82BDE7}" destId="{7659B8DC-AA08-4031-A197-54017B306365}" srcOrd="0" destOrd="0" presId="urn:microsoft.com/office/officeart/2008/layout/VerticalCurvedList"/>
    <dgm:cxn modelId="{66F6ED36-FFBD-4BD4-85CC-423AEE7A5851}" srcId="{E901DB63-AFB8-4266-8E32-23489C9C98EF}" destId="{2E2B2C11-3C70-448F-BC0C-222C6D45E564}" srcOrd="0" destOrd="0" parTransId="{BC353BEB-85E8-486E-9E04-54AC7D1F9198}" sibTransId="{877C46C6-27BB-41F9-A1AA-151ABB4DD565}"/>
    <dgm:cxn modelId="{DD8B997D-8A51-4EC3-BC8A-03A9C8775B2A}" srcId="{E901DB63-AFB8-4266-8E32-23489C9C98EF}" destId="{D12CE52C-7DDD-45D3-B3FF-FE0E27162975}" srcOrd="1" destOrd="0" parTransId="{CC3D75BD-E975-495F-B033-EAF63EACBA48}" sibTransId="{BFA96FE1-B3C3-40C5-B9C5-DF65714679D1}"/>
    <dgm:cxn modelId="{5EA78C7F-715A-45DD-8681-F7D44BCE78CA}" type="presOf" srcId="{80036DDF-23FC-41C9-A03D-EC45CAD071C0}" destId="{833CF544-BF69-4126-B739-166B22ABEF09}" srcOrd="0" destOrd="0" presId="urn:microsoft.com/office/officeart/2008/layout/VerticalCurvedList"/>
    <dgm:cxn modelId="{23C1C890-69E1-406F-9FDF-9303D36EC98A}" type="presOf" srcId="{D3D03A4A-50CC-4742-9781-E6ED64A18A3C}" destId="{FD0C7845-9F08-4B8C-A410-E61B7D4F15BB}" srcOrd="0" destOrd="0" presId="urn:microsoft.com/office/officeart/2008/layout/VerticalCurvedList"/>
    <dgm:cxn modelId="{C00B66B9-53B8-42ED-A5CC-454F5B12C612}" srcId="{E901DB63-AFB8-4266-8E32-23489C9C98EF}" destId="{D3D03A4A-50CC-4742-9781-E6ED64A18A3C}" srcOrd="2" destOrd="0" parTransId="{091921FF-DB00-4E25-B6E8-A35057B8F207}" sibTransId="{9DF670C6-231C-4592-B4E4-6DD788A0D7B9}"/>
    <dgm:cxn modelId="{90F04CCF-1735-476A-8FFB-08814DD11123}" type="presOf" srcId="{E901DB63-AFB8-4266-8E32-23489C9C98EF}" destId="{20F8544F-4C19-41F5-8640-E06F07E92ACF}" srcOrd="0" destOrd="0" presId="urn:microsoft.com/office/officeart/2008/layout/VerticalCurvedList"/>
    <dgm:cxn modelId="{9EEE8BCF-E989-4B20-88A0-044F322EBFD3}" type="presOf" srcId="{D12CE52C-7DDD-45D3-B3FF-FE0E27162975}" destId="{CC3F4D02-107F-4E61-B3C0-531E063B7451}" srcOrd="0" destOrd="0" presId="urn:microsoft.com/office/officeart/2008/layout/VerticalCurvedList"/>
    <dgm:cxn modelId="{5E7979EB-A4FE-48C4-B9E7-85CDD7DA2855}" srcId="{E901DB63-AFB8-4266-8E32-23489C9C98EF}" destId="{2832120E-B8C4-4CB4-909C-BC9DED82BDE7}" srcOrd="4" destOrd="0" parTransId="{2D531682-7012-437D-A1FF-1A6D5F7752D7}" sibTransId="{2BFC24B9-7817-47EB-BD0A-534118DB4B31}"/>
    <dgm:cxn modelId="{B460BDFE-99CA-4BD5-A5DA-280D474467BF}" srcId="{E901DB63-AFB8-4266-8E32-23489C9C98EF}" destId="{80036DDF-23FC-41C9-A03D-EC45CAD071C0}" srcOrd="3" destOrd="0" parTransId="{C80E8FA0-D81B-436E-A3DB-5AC8231FA3D1}" sibTransId="{6A859BD4-2C9E-4D0F-9655-DEB4442476D3}"/>
    <dgm:cxn modelId="{874AFD07-5FD1-4638-A131-5318B1006CCB}" type="presParOf" srcId="{20F8544F-4C19-41F5-8640-E06F07E92ACF}" destId="{8D50E5E4-2B34-4DE9-A61B-8F58F7728183}" srcOrd="0" destOrd="0" presId="urn:microsoft.com/office/officeart/2008/layout/VerticalCurvedList"/>
    <dgm:cxn modelId="{E801F102-0B76-4C03-90A1-BA9433AC7C41}" type="presParOf" srcId="{8D50E5E4-2B34-4DE9-A61B-8F58F7728183}" destId="{C0B60440-EA9B-4B7B-BB18-F234E33B7369}" srcOrd="0" destOrd="0" presId="urn:microsoft.com/office/officeart/2008/layout/VerticalCurvedList"/>
    <dgm:cxn modelId="{76E0D149-409D-4830-AB06-D8733D9B91C0}" type="presParOf" srcId="{C0B60440-EA9B-4B7B-BB18-F234E33B7369}" destId="{2A1C3449-FD36-4C0F-9F1A-D2C0D8FFECE7}" srcOrd="0" destOrd="0" presId="urn:microsoft.com/office/officeart/2008/layout/VerticalCurvedList"/>
    <dgm:cxn modelId="{3F9EC8C0-0F67-4600-8B29-F1D7AA9F1FB4}" type="presParOf" srcId="{C0B60440-EA9B-4B7B-BB18-F234E33B7369}" destId="{6428CE86-2B18-437C-93B9-0A0D2113D841}" srcOrd="1" destOrd="0" presId="urn:microsoft.com/office/officeart/2008/layout/VerticalCurvedList"/>
    <dgm:cxn modelId="{55D278CD-BF0C-4541-9B10-7769D9E317F1}" type="presParOf" srcId="{C0B60440-EA9B-4B7B-BB18-F234E33B7369}" destId="{999388D9-643E-41BF-9B27-3A772DC66027}" srcOrd="2" destOrd="0" presId="urn:microsoft.com/office/officeart/2008/layout/VerticalCurvedList"/>
    <dgm:cxn modelId="{9A058F89-7395-4549-877A-2929C469369E}" type="presParOf" srcId="{C0B60440-EA9B-4B7B-BB18-F234E33B7369}" destId="{2A7644AD-9E76-4545-B095-1651CB8CBC48}" srcOrd="3" destOrd="0" presId="urn:microsoft.com/office/officeart/2008/layout/VerticalCurvedList"/>
    <dgm:cxn modelId="{EB0CCDDB-7EDA-4221-AA75-6645FEE2251C}" type="presParOf" srcId="{8D50E5E4-2B34-4DE9-A61B-8F58F7728183}" destId="{BD214784-788D-43E6-8397-6D89E0F138D5}" srcOrd="1" destOrd="0" presId="urn:microsoft.com/office/officeart/2008/layout/VerticalCurvedList"/>
    <dgm:cxn modelId="{1CC7767E-6F83-4026-AAAA-F7ADCE354DE4}" type="presParOf" srcId="{8D50E5E4-2B34-4DE9-A61B-8F58F7728183}" destId="{64C6829C-F01C-4D91-9E86-9D7F80F6895B}" srcOrd="2" destOrd="0" presId="urn:microsoft.com/office/officeart/2008/layout/VerticalCurvedList"/>
    <dgm:cxn modelId="{67A25419-EF17-415A-9B7D-6FDB72353B69}" type="presParOf" srcId="{64C6829C-F01C-4D91-9E86-9D7F80F6895B}" destId="{5A3F937C-FA38-4813-B9CE-A3C7EC3EC330}" srcOrd="0" destOrd="0" presId="urn:microsoft.com/office/officeart/2008/layout/VerticalCurvedList"/>
    <dgm:cxn modelId="{C618A50A-618E-4A20-A2B6-7559A78CAB72}" type="presParOf" srcId="{8D50E5E4-2B34-4DE9-A61B-8F58F7728183}" destId="{CC3F4D02-107F-4E61-B3C0-531E063B7451}" srcOrd="3" destOrd="0" presId="urn:microsoft.com/office/officeart/2008/layout/VerticalCurvedList"/>
    <dgm:cxn modelId="{1398D483-9676-49E2-9E67-472125DD2401}" type="presParOf" srcId="{8D50E5E4-2B34-4DE9-A61B-8F58F7728183}" destId="{B99D5695-7C5B-42AD-AA2A-112D00EB6EE7}" srcOrd="4" destOrd="0" presId="urn:microsoft.com/office/officeart/2008/layout/VerticalCurvedList"/>
    <dgm:cxn modelId="{6BA8A499-4B50-4428-838E-33F0CA01C9D1}" type="presParOf" srcId="{B99D5695-7C5B-42AD-AA2A-112D00EB6EE7}" destId="{96759977-50DD-4612-B488-EA063A6014CE}" srcOrd="0" destOrd="0" presId="urn:microsoft.com/office/officeart/2008/layout/VerticalCurvedList"/>
    <dgm:cxn modelId="{418AC894-BE31-4674-92B0-ADE75E59CCA5}" type="presParOf" srcId="{8D50E5E4-2B34-4DE9-A61B-8F58F7728183}" destId="{FD0C7845-9F08-4B8C-A410-E61B7D4F15BB}" srcOrd="5" destOrd="0" presId="urn:microsoft.com/office/officeart/2008/layout/VerticalCurvedList"/>
    <dgm:cxn modelId="{140A825B-03F9-4F5B-B685-216A63FF5C5C}" type="presParOf" srcId="{8D50E5E4-2B34-4DE9-A61B-8F58F7728183}" destId="{D8D1125D-436C-40C8-A3AF-3358FED7136A}" srcOrd="6" destOrd="0" presId="urn:microsoft.com/office/officeart/2008/layout/VerticalCurvedList"/>
    <dgm:cxn modelId="{E1FF2DC8-BBA3-46BC-9D38-3043E3DAC76A}" type="presParOf" srcId="{D8D1125D-436C-40C8-A3AF-3358FED7136A}" destId="{BB7D992C-AE16-4418-A472-DB88B8967AD5}" srcOrd="0" destOrd="0" presId="urn:microsoft.com/office/officeart/2008/layout/VerticalCurvedList"/>
    <dgm:cxn modelId="{88B927F5-CC69-46D0-8735-7F4220CA8C77}" type="presParOf" srcId="{8D50E5E4-2B34-4DE9-A61B-8F58F7728183}" destId="{833CF544-BF69-4126-B739-166B22ABEF09}" srcOrd="7" destOrd="0" presId="urn:microsoft.com/office/officeart/2008/layout/VerticalCurvedList"/>
    <dgm:cxn modelId="{EEE8E107-6DC8-46A0-8E1E-EC609100C914}" type="presParOf" srcId="{8D50E5E4-2B34-4DE9-A61B-8F58F7728183}" destId="{DDC7E486-5D74-4E4D-8D53-E64BB895D7F2}" srcOrd="8" destOrd="0" presId="urn:microsoft.com/office/officeart/2008/layout/VerticalCurvedList"/>
    <dgm:cxn modelId="{240A987D-F62E-40A2-827D-5E350B6CB11D}" type="presParOf" srcId="{DDC7E486-5D74-4E4D-8D53-E64BB895D7F2}" destId="{1C1850DA-86D8-4C67-9662-DE62060281CD}" srcOrd="0" destOrd="0" presId="urn:microsoft.com/office/officeart/2008/layout/VerticalCurvedList"/>
    <dgm:cxn modelId="{CA9683C5-4534-4936-B42E-8A2DC25838F3}" type="presParOf" srcId="{8D50E5E4-2B34-4DE9-A61B-8F58F7728183}" destId="{7659B8DC-AA08-4031-A197-54017B306365}" srcOrd="9" destOrd="0" presId="urn:microsoft.com/office/officeart/2008/layout/VerticalCurvedList"/>
    <dgm:cxn modelId="{8F235E48-50DA-4622-A3FE-F23B398CF55F}" type="presParOf" srcId="{8D50E5E4-2B34-4DE9-A61B-8F58F7728183}" destId="{CCD0089B-3307-489D-9FF9-0BDC9B72A9E6}" srcOrd="10" destOrd="0" presId="urn:microsoft.com/office/officeart/2008/layout/VerticalCurvedList"/>
    <dgm:cxn modelId="{BEF2AFC6-9C2D-499F-AF9B-D40112A23387}" type="presParOf" srcId="{CCD0089B-3307-489D-9FF9-0BDC9B72A9E6}" destId="{7D66463F-D612-4A0B-B85C-ACAEF3237B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8CE86-2B18-437C-93B9-0A0D2113D84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14784-788D-43E6-8397-6D89E0F138D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Nettoyage des données</a:t>
          </a:r>
        </a:p>
      </dsp:txBody>
      <dsp:txXfrm>
        <a:off x="509717" y="338558"/>
        <a:ext cx="7541700" cy="677550"/>
      </dsp:txXfrm>
    </dsp:sp>
    <dsp:sp modelId="{5A3F937C-FA38-4813-B9CE-A3C7EC3EC330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F4D02-107F-4E61-B3C0-531E063B7451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995230" y="1354558"/>
        <a:ext cx="7056187" cy="677550"/>
      </dsp:txXfrm>
    </dsp:sp>
    <dsp:sp modelId="{96759977-50DD-4612-B488-EA063A6014C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C7845-9F08-4B8C-A410-E61B7D4F15BB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Prévisions de consommation</a:t>
          </a:r>
        </a:p>
      </dsp:txBody>
      <dsp:txXfrm>
        <a:off x="1144243" y="2370558"/>
        <a:ext cx="6907174" cy="677550"/>
      </dsp:txXfrm>
    </dsp:sp>
    <dsp:sp modelId="{BB7D992C-AE16-4418-A472-DB88B8967AD5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F544-BF69-4126-B739-166B22ABEF09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Prévisions d’émissions</a:t>
          </a:r>
        </a:p>
      </dsp:txBody>
      <dsp:txXfrm>
        <a:off x="995230" y="3386558"/>
        <a:ext cx="7056187" cy="677550"/>
      </dsp:txXfrm>
    </dsp:sp>
    <dsp:sp modelId="{1C1850DA-86D8-4C67-9662-DE62060281CD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9B8DC-AA08-4031-A197-54017B306365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</a:t>
          </a:r>
        </a:p>
      </dsp:txBody>
      <dsp:txXfrm>
        <a:off x="509717" y="4402558"/>
        <a:ext cx="7541700" cy="677550"/>
      </dsp:txXfrm>
    </dsp:sp>
    <dsp:sp modelId="{7D66463F-D612-4A0B-B85C-ACAEF3237B4A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8CE86-2B18-437C-93B9-0A0D2113D84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14784-788D-43E6-8397-6D89E0F138D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Nettoyage des données</a:t>
          </a:r>
        </a:p>
      </dsp:txBody>
      <dsp:txXfrm>
        <a:off x="509717" y="338558"/>
        <a:ext cx="7541700" cy="677550"/>
      </dsp:txXfrm>
    </dsp:sp>
    <dsp:sp modelId="{5A3F937C-FA38-4813-B9CE-A3C7EC3EC330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F4D02-107F-4E61-B3C0-531E063B7451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995230" y="1354558"/>
        <a:ext cx="7056187" cy="677550"/>
      </dsp:txXfrm>
    </dsp:sp>
    <dsp:sp modelId="{96759977-50DD-4612-B488-EA063A6014C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C7845-9F08-4B8C-A410-E61B7D4F15BB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 de consommation</a:t>
          </a:r>
        </a:p>
      </dsp:txBody>
      <dsp:txXfrm>
        <a:off x="1144243" y="2370558"/>
        <a:ext cx="6907174" cy="677550"/>
      </dsp:txXfrm>
    </dsp:sp>
    <dsp:sp modelId="{BB7D992C-AE16-4418-A472-DB88B8967AD5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F544-BF69-4126-B739-166B22ABEF09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 d’émissions</a:t>
          </a:r>
        </a:p>
      </dsp:txBody>
      <dsp:txXfrm>
        <a:off x="995230" y="3386558"/>
        <a:ext cx="7056187" cy="677550"/>
      </dsp:txXfrm>
    </dsp:sp>
    <dsp:sp modelId="{1C1850DA-86D8-4C67-9662-DE62060281CD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9B8DC-AA08-4031-A197-54017B306365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</a:t>
          </a:r>
        </a:p>
      </dsp:txBody>
      <dsp:txXfrm>
        <a:off x="509717" y="4402558"/>
        <a:ext cx="7541700" cy="677550"/>
      </dsp:txXfrm>
    </dsp:sp>
    <dsp:sp modelId="{7D66463F-D612-4A0B-B85C-ACAEF3237B4A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0D360-822B-41D5-A851-DC838EEF9821}">
      <dsp:nvSpPr>
        <dsp:cNvPr id="0" name=""/>
        <dsp:cNvSpPr/>
      </dsp:nvSpPr>
      <dsp:spPr>
        <a:xfrm>
          <a:off x="5953" y="1132874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Suppression des colonnes avec une valeur unique</a:t>
          </a:r>
        </a:p>
      </dsp:txBody>
      <dsp:txXfrm>
        <a:off x="448865" y="1132874"/>
        <a:ext cx="1328738" cy="885824"/>
      </dsp:txXfrm>
    </dsp:sp>
    <dsp:sp modelId="{FD1D8075-1C78-4449-9B0B-D188BFC4B6DB}">
      <dsp:nvSpPr>
        <dsp:cNvPr id="0" name=""/>
        <dsp:cNvSpPr/>
      </dsp:nvSpPr>
      <dsp:spPr>
        <a:xfrm>
          <a:off x="1999059" y="1132874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Suppression de valeurs manquantes dans les colonnes (sauf </a:t>
          </a:r>
          <a:r>
            <a:rPr lang="fr-FR" sz="1200" kern="1200" dirty="0" err="1"/>
            <a:t>except</a:t>
          </a:r>
          <a:r>
            <a:rPr lang="fr-FR" sz="1200" kern="1200" dirty="0"/>
            <a:t>)</a:t>
          </a:r>
        </a:p>
      </dsp:txBody>
      <dsp:txXfrm>
        <a:off x="2441971" y="1132874"/>
        <a:ext cx="1328738" cy="885824"/>
      </dsp:txXfrm>
    </dsp:sp>
    <dsp:sp modelId="{8C53C4AE-2762-451D-B85C-472A5AD242D0}">
      <dsp:nvSpPr>
        <dsp:cNvPr id="0" name=""/>
        <dsp:cNvSpPr/>
      </dsp:nvSpPr>
      <dsp:spPr>
        <a:xfrm>
          <a:off x="3992164" y="1132874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Suppression des individus qui représente des bâtiments résidentiels</a:t>
          </a:r>
        </a:p>
      </dsp:txBody>
      <dsp:txXfrm>
        <a:off x="4435076" y="1132874"/>
        <a:ext cx="1328738" cy="885824"/>
      </dsp:txXfrm>
    </dsp:sp>
    <dsp:sp modelId="{C683E0DD-E43E-4B28-BC4C-6553059615CE}">
      <dsp:nvSpPr>
        <dsp:cNvPr id="0" name=""/>
        <dsp:cNvSpPr/>
      </dsp:nvSpPr>
      <dsp:spPr>
        <a:xfrm>
          <a:off x="5985270" y="1132874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Suppression des individus classé comme "</a:t>
          </a:r>
          <a:r>
            <a:rPr lang="fr-FR" sz="1200" kern="1200" dirty="0" err="1"/>
            <a:t>Outliers</a:t>
          </a:r>
          <a:r>
            <a:rPr lang="fr-FR" sz="1200" kern="1200" dirty="0"/>
            <a:t>"</a:t>
          </a:r>
        </a:p>
      </dsp:txBody>
      <dsp:txXfrm>
        <a:off x="6428182" y="1132874"/>
        <a:ext cx="1328738" cy="885824"/>
      </dsp:txXfrm>
    </dsp:sp>
    <dsp:sp modelId="{B56AD501-EF70-49C7-BD73-22317EE09806}">
      <dsp:nvSpPr>
        <dsp:cNvPr id="0" name=""/>
        <dsp:cNvSpPr/>
      </dsp:nvSpPr>
      <dsp:spPr>
        <a:xfrm>
          <a:off x="7978376" y="1132874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Suppression des individus dont les valeurs sont noté non-conformes</a:t>
          </a:r>
        </a:p>
      </dsp:txBody>
      <dsp:txXfrm>
        <a:off x="8421288" y="1132874"/>
        <a:ext cx="1328738" cy="885824"/>
      </dsp:txXfrm>
    </dsp:sp>
    <dsp:sp modelId="{D59A3F8B-5AC0-4083-B9E5-E213028BB9A5}">
      <dsp:nvSpPr>
        <dsp:cNvPr id="0" name=""/>
        <dsp:cNvSpPr/>
      </dsp:nvSpPr>
      <dsp:spPr>
        <a:xfrm>
          <a:off x="9971482" y="1132874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Suppression des individus avec des valeurs énergétiques incorrectes</a:t>
          </a:r>
        </a:p>
      </dsp:txBody>
      <dsp:txXfrm>
        <a:off x="10414394" y="1132874"/>
        <a:ext cx="1328738" cy="885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0D360-822B-41D5-A851-DC838EEF9821}">
      <dsp:nvSpPr>
        <dsp:cNvPr id="0" name=""/>
        <dsp:cNvSpPr/>
      </dsp:nvSpPr>
      <dsp:spPr>
        <a:xfrm>
          <a:off x="5953" y="1021163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(3376 , 42)</a:t>
          </a:r>
        </a:p>
      </dsp:txBody>
      <dsp:txXfrm>
        <a:off x="448865" y="1021163"/>
        <a:ext cx="1328738" cy="885824"/>
      </dsp:txXfrm>
    </dsp:sp>
    <dsp:sp modelId="{FD1D8075-1C78-4449-9B0B-D188BFC4B6DB}">
      <dsp:nvSpPr>
        <dsp:cNvPr id="0" name=""/>
        <dsp:cNvSpPr/>
      </dsp:nvSpPr>
      <dsp:spPr>
        <a:xfrm>
          <a:off x="1999059" y="1021163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(3337 , 42)</a:t>
          </a:r>
        </a:p>
      </dsp:txBody>
      <dsp:txXfrm>
        <a:off x="2441971" y="1021163"/>
        <a:ext cx="1328738" cy="885824"/>
      </dsp:txXfrm>
    </dsp:sp>
    <dsp:sp modelId="{8C53C4AE-2762-451D-B85C-472A5AD242D0}">
      <dsp:nvSpPr>
        <dsp:cNvPr id="0" name=""/>
        <dsp:cNvSpPr/>
      </dsp:nvSpPr>
      <dsp:spPr>
        <a:xfrm>
          <a:off x="3992164" y="1021163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(1632 , 42)</a:t>
          </a:r>
        </a:p>
      </dsp:txBody>
      <dsp:txXfrm>
        <a:off x="4435076" y="1021163"/>
        <a:ext cx="1328738" cy="885824"/>
      </dsp:txXfrm>
    </dsp:sp>
    <dsp:sp modelId="{C683E0DD-E43E-4B28-BC4C-6553059615CE}">
      <dsp:nvSpPr>
        <dsp:cNvPr id="0" name=""/>
        <dsp:cNvSpPr/>
      </dsp:nvSpPr>
      <dsp:spPr>
        <a:xfrm>
          <a:off x="5985270" y="1021163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(1616 , 41)</a:t>
          </a:r>
        </a:p>
      </dsp:txBody>
      <dsp:txXfrm>
        <a:off x="6428182" y="1021163"/>
        <a:ext cx="1328738" cy="885824"/>
      </dsp:txXfrm>
    </dsp:sp>
    <dsp:sp modelId="{B56AD501-EF70-49C7-BD73-22317EE09806}">
      <dsp:nvSpPr>
        <dsp:cNvPr id="0" name=""/>
        <dsp:cNvSpPr/>
      </dsp:nvSpPr>
      <dsp:spPr>
        <a:xfrm>
          <a:off x="7978376" y="1021163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(1519 , 39)</a:t>
          </a:r>
        </a:p>
      </dsp:txBody>
      <dsp:txXfrm>
        <a:off x="8421288" y="1021163"/>
        <a:ext cx="1328738" cy="885824"/>
      </dsp:txXfrm>
    </dsp:sp>
    <dsp:sp modelId="{D59A3F8B-5AC0-4083-B9E5-E213028BB9A5}">
      <dsp:nvSpPr>
        <dsp:cNvPr id="0" name=""/>
        <dsp:cNvSpPr/>
      </dsp:nvSpPr>
      <dsp:spPr>
        <a:xfrm>
          <a:off x="9971482" y="1021163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(1505 , 39)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90,36 %</a:t>
          </a:r>
        </a:p>
      </dsp:txBody>
      <dsp:txXfrm>
        <a:off x="10414394" y="1021163"/>
        <a:ext cx="1328738" cy="885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E1A6F-ECBB-40E8-8603-FCC6B80AEA8E}">
      <dsp:nvSpPr>
        <dsp:cNvPr id="0" name=""/>
        <dsp:cNvSpPr/>
      </dsp:nvSpPr>
      <dsp:spPr>
        <a:xfrm>
          <a:off x="0" y="279986"/>
          <a:ext cx="1141668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6F6C1-D3E6-45D0-AE56-EE495021D95F}">
      <dsp:nvSpPr>
        <dsp:cNvPr id="0" name=""/>
        <dsp:cNvSpPr/>
      </dsp:nvSpPr>
      <dsp:spPr>
        <a:xfrm>
          <a:off x="570834" y="58586"/>
          <a:ext cx="799167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Neighborhood</a:t>
          </a:r>
          <a:r>
            <a:rPr lang="fr-FR" sz="1500" kern="1200" dirty="0"/>
            <a:t> : Uniformisation de la casse</a:t>
          </a:r>
        </a:p>
      </dsp:txBody>
      <dsp:txXfrm>
        <a:off x="592450" y="80202"/>
        <a:ext cx="7948446" cy="399568"/>
      </dsp:txXfrm>
    </dsp:sp>
    <dsp:sp modelId="{9B922C4E-DE97-45E9-8AB4-A9E1C54F9499}">
      <dsp:nvSpPr>
        <dsp:cNvPr id="0" name=""/>
        <dsp:cNvSpPr/>
      </dsp:nvSpPr>
      <dsp:spPr>
        <a:xfrm>
          <a:off x="0" y="960387"/>
          <a:ext cx="1141668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73822-99C7-4992-AD78-FD36EDC5129B}">
      <dsp:nvSpPr>
        <dsp:cNvPr id="0" name=""/>
        <dsp:cNvSpPr/>
      </dsp:nvSpPr>
      <dsp:spPr>
        <a:xfrm>
          <a:off x="570834" y="738986"/>
          <a:ext cx="799167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Building Type : « Non </a:t>
          </a:r>
          <a:r>
            <a:rPr lang="fr-FR" sz="1500" kern="1200" dirty="0" err="1"/>
            <a:t>Residential</a:t>
          </a:r>
          <a:r>
            <a:rPr lang="fr-FR" sz="1500" kern="1200" dirty="0"/>
            <a:t> WA » =&gt; « Non </a:t>
          </a:r>
          <a:r>
            <a:rPr lang="fr-FR" sz="1500" kern="1200" dirty="0" err="1"/>
            <a:t>residential</a:t>
          </a:r>
          <a:r>
            <a:rPr lang="fr-FR" sz="1500" kern="1200" dirty="0"/>
            <a:t> »</a:t>
          </a:r>
        </a:p>
      </dsp:txBody>
      <dsp:txXfrm>
        <a:off x="592450" y="760602"/>
        <a:ext cx="7948446" cy="399568"/>
      </dsp:txXfrm>
    </dsp:sp>
    <dsp:sp modelId="{88527663-F166-40A4-B80E-0E6FB82FEBC0}">
      <dsp:nvSpPr>
        <dsp:cNvPr id="0" name=""/>
        <dsp:cNvSpPr/>
      </dsp:nvSpPr>
      <dsp:spPr>
        <a:xfrm>
          <a:off x="0" y="1640787"/>
          <a:ext cx="1141668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05AC7-FABB-4BCB-9D8A-CE2F6A056A40}">
      <dsp:nvSpPr>
        <dsp:cNvPr id="0" name=""/>
        <dsp:cNvSpPr/>
      </dsp:nvSpPr>
      <dsp:spPr>
        <a:xfrm>
          <a:off x="570834" y="1419387"/>
          <a:ext cx="799167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LargestPropertyUseType</a:t>
          </a:r>
          <a:r>
            <a:rPr lang="fr-FR" sz="1500" kern="1200" dirty="0"/>
            <a:t> : Regroupement des variables en plus grandes catégories</a:t>
          </a:r>
        </a:p>
      </dsp:txBody>
      <dsp:txXfrm>
        <a:off x="592450" y="1441003"/>
        <a:ext cx="7948446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FFF57-4C86-4453-9938-97FA58577EC7}">
      <dsp:nvSpPr>
        <dsp:cNvPr id="0" name=""/>
        <dsp:cNvSpPr/>
      </dsp:nvSpPr>
      <dsp:spPr>
        <a:xfrm>
          <a:off x="0" y="219013"/>
          <a:ext cx="1141668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1580A-E44F-425E-9C1E-0C5636D1AA0A}">
      <dsp:nvSpPr>
        <dsp:cNvPr id="0" name=""/>
        <dsp:cNvSpPr/>
      </dsp:nvSpPr>
      <dsp:spPr>
        <a:xfrm>
          <a:off x="570834" y="12373"/>
          <a:ext cx="799167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DistanceFromCenter</a:t>
          </a:r>
        </a:p>
      </dsp:txBody>
      <dsp:txXfrm>
        <a:off x="591009" y="32548"/>
        <a:ext cx="7951328" cy="372930"/>
      </dsp:txXfrm>
    </dsp:sp>
    <dsp:sp modelId="{F9FC6836-2DE5-4775-81C8-D4E43F428D90}">
      <dsp:nvSpPr>
        <dsp:cNvPr id="0" name=""/>
        <dsp:cNvSpPr/>
      </dsp:nvSpPr>
      <dsp:spPr>
        <a:xfrm>
          <a:off x="0" y="854053"/>
          <a:ext cx="1141668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2D1F8-1F56-4511-9D4F-07615F9A7AFD}">
      <dsp:nvSpPr>
        <dsp:cNvPr id="0" name=""/>
        <dsp:cNvSpPr/>
      </dsp:nvSpPr>
      <dsp:spPr>
        <a:xfrm>
          <a:off x="562876" y="605986"/>
          <a:ext cx="799167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BuildingPeriod</a:t>
          </a:r>
          <a:r>
            <a:rPr lang="fr-FR" sz="1400" kern="1200" dirty="0"/>
            <a:t>, </a:t>
          </a:r>
          <a:r>
            <a:rPr lang="fr-FR" sz="1400" kern="1200" dirty="0" err="1"/>
            <a:t>BuildingAge</a:t>
          </a:r>
          <a:endParaRPr lang="fr-FR" sz="1400" kern="1200" dirty="0"/>
        </a:p>
      </dsp:txBody>
      <dsp:txXfrm>
        <a:off x="583051" y="626161"/>
        <a:ext cx="7951328" cy="372930"/>
      </dsp:txXfrm>
    </dsp:sp>
    <dsp:sp modelId="{A057DF32-067A-4578-9DBA-F8FBE96F084A}">
      <dsp:nvSpPr>
        <dsp:cNvPr id="0" name=""/>
        <dsp:cNvSpPr/>
      </dsp:nvSpPr>
      <dsp:spPr>
        <a:xfrm>
          <a:off x="0" y="1489093"/>
          <a:ext cx="1141668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8F7D4-6639-476E-AD7B-D70D20D9A6BE}">
      <dsp:nvSpPr>
        <dsp:cNvPr id="0" name=""/>
        <dsp:cNvSpPr/>
      </dsp:nvSpPr>
      <dsp:spPr>
        <a:xfrm>
          <a:off x="570834" y="1282453"/>
          <a:ext cx="799167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NumberOfUseTypes</a:t>
          </a:r>
          <a:endParaRPr lang="fr-FR" sz="1400" kern="1200" dirty="0"/>
        </a:p>
      </dsp:txBody>
      <dsp:txXfrm>
        <a:off x="591009" y="1302628"/>
        <a:ext cx="7951328" cy="372930"/>
      </dsp:txXfrm>
    </dsp:sp>
    <dsp:sp modelId="{EAC3B274-6DFE-452F-80C3-4A24E89DB902}">
      <dsp:nvSpPr>
        <dsp:cNvPr id="0" name=""/>
        <dsp:cNvSpPr/>
      </dsp:nvSpPr>
      <dsp:spPr>
        <a:xfrm>
          <a:off x="0" y="2124133"/>
          <a:ext cx="1141668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337B9-3893-46BE-8348-F55214903CD1}">
      <dsp:nvSpPr>
        <dsp:cNvPr id="0" name=""/>
        <dsp:cNvSpPr/>
      </dsp:nvSpPr>
      <dsp:spPr>
        <a:xfrm>
          <a:off x="570834" y="1917493"/>
          <a:ext cx="799167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BiggestEnergyProduction</a:t>
          </a:r>
          <a:r>
            <a:rPr lang="fr-FR" sz="1400" kern="1200" dirty="0"/>
            <a:t>, </a:t>
          </a:r>
          <a:r>
            <a:rPr lang="fr-FR" sz="1400" kern="1200" dirty="0" err="1"/>
            <a:t>ElectricityProdPct</a:t>
          </a:r>
          <a:r>
            <a:rPr lang="fr-FR" sz="1400" kern="1200" dirty="0"/>
            <a:t>, </a:t>
          </a:r>
          <a:r>
            <a:rPr lang="fr-FR" sz="1400" kern="1200" dirty="0" err="1"/>
            <a:t>NaturalGasProdPct</a:t>
          </a:r>
          <a:r>
            <a:rPr lang="fr-FR" sz="1400" kern="1200" dirty="0"/>
            <a:t>, </a:t>
          </a:r>
          <a:r>
            <a:rPr lang="fr-FR" sz="1400" kern="1200" dirty="0" err="1"/>
            <a:t>SteamProdPct</a:t>
          </a:r>
          <a:endParaRPr lang="fr-FR" sz="1400" kern="1200" dirty="0"/>
        </a:p>
      </dsp:txBody>
      <dsp:txXfrm>
        <a:off x="591009" y="1937668"/>
        <a:ext cx="7951328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E1A6F-ECBB-40E8-8603-FCC6B80AEA8E}">
      <dsp:nvSpPr>
        <dsp:cNvPr id="0" name=""/>
        <dsp:cNvSpPr/>
      </dsp:nvSpPr>
      <dsp:spPr>
        <a:xfrm>
          <a:off x="0" y="262473"/>
          <a:ext cx="1141668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6F6C1-D3E6-45D0-AE56-EE495021D95F}">
      <dsp:nvSpPr>
        <dsp:cNvPr id="0" name=""/>
        <dsp:cNvSpPr/>
      </dsp:nvSpPr>
      <dsp:spPr>
        <a:xfrm>
          <a:off x="562848" y="26313"/>
          <a:ext cx="799167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PropertyGFAPerFloor</a:t>
          </a:r>
          <a:endParaRPr lang="fr-FR" sz="1600" kern="1200" dirty="0"/>
        </a:p>
      </dsp:txBody>
      <dsp:txXfrm>
        <a:off x="585905" y="49370"/>
        <a:ext cx="7945564" cy="426206"/>
      </dsp:txXfrm>
    </dsp:sp>
    <dsp:sp modelId="{9B922C4E-DE97-45E9-8AB4-A9E1C54F9499}">
      <dsp:nvSpPr>
        <dsp:cNvPr id="0" name=""/>
        <dsp:cNvSpPr/>
      </dsp:nvSpPr>
      <dsp:spPr>
        <a:xfrm>
          <a:off x="0" y="988233"/>
          <a:ext cx="1141668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73822-99C7-4992-AD78-FD36EDC5129B}">
      <dsp:nvSpPr>
        <dsp:cNvPr id="0" name=""/>
        <dsp:cNvSpPr/>
      </dsp:nvSpPr>
      <dsp:spPr>
        <a:xfrm>
          <a:off x="570834" y="752073"/>
          <a:ext cx="799167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LargestPropertyUseTypeGFApct</a:t>
          </a:r>
          <a:endParaRPr lang="fr-FR" sz="1600" kern="1200" dirty="0"/>
        </a:p>
      </dsp:txBody>
      <dsp:txXfrm>
        <a:off x="593891" y="775130"/>
        <a:ext cx="7945564" cy="426206"/>
      </dsp:txXfrm>
    </dsp:sp>
    <dsp:sp modelId="{88527663-F166-40A4-B80E-0E6FB82FEBC0}">
      <dsp:nvSpPr>
        <dsp:cNvPr id="0" name=""/>
        <dsp:cNvSpPr/>
      </dsp:nvSpPr>
      <dsp:spPr>
        <a:xfrm>
          <a:off x="0" y="1713993"/>
          <a:ext cx="1141668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05AC7-FABB-4BCB-9D8A-CE2F6A056A40}">
      <dsp:nvSpPr>
        <dsp:cNvPr id="0" name=""/>
        <dsp:cNvSpPr/>
      </dsp:nvSpPr>
      <dsp:spPr>
        <a:xfrm>
          <a:off x="570834" y="1477833"/>
          <a:ext cx="799167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PropertyGFApctBuilding</a:t>
          </a:r>
          <a:r>
            <a:rPr lang="fr-FR" sz="1600" kern="1200" dirty="0"/>
            <a:t>(s)</a:t>
          </a:r>
        </a:p>
      </dsp:txBody>
      <dsp:txXfrm>
        <a:off x="593891" y="1500890"/>
        <a:ext cx="7945564" cy="426206"/>
      </dsp:txXfrm>
    </dsp:sp>
    <dsp:sp modelId="{729CF335-9227-4486-B1AF-1C5DBC495E6F}">
      <dsp:nvSpPr>
        <dsp:cNvPr id="0" name=""/>
        <dsp:cNvSpPr/>
      </dsp:nvSpPr>
      <dsp:spPr>
        <a:xfrm>
          <a:off x="0" y="2439753"/>
          <a:ext cx="1141668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799F5-5E5A-43CF-8338-B2C82FE45546}">
      <dsp:nvSpPr>
        <dsp:cNvPr id="0" name=""/>
        <dsp:cNvSpPr/>
      </dsp:nvSpPr>
      <dsp:spPr>
        <a:xfrm>
          <a:off x="570834" y="2203593"/>
          <a:ext cx="799167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066" tIns="0" rIns="3020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PropertyGFApctParking</a:t>
          </a:r>
        </a:p>
      </dsp:txBody>
      <dsp:txXfrm>
        <a:off x="593891" y="2226650"/>
        <a:ext cx="7945564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8CE86-2B18-437C-93B9-0A0D2113D84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14784-788D-43E6-8397-6D89E0F138D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Nettoyage des données</a:t>
          </a:r>
        </a:p>
      </dsp:txBody>
      <dsp:txXfrm>
        <a:off x="509717" y="338558"/>
        <a:ext cx="7541700" cy="677550"/>
      </dsp:txXfrm>
    </dsp:sp>
    <dsp:sp modelId="{5A3F937C-FA38-4813-B9CE-A3C7EC3EC330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F4D02-107F-4E61-B3C0-531E063B7451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995230" y="1354558"/>
        <a:ext cx="7056187" cy="677550"/>
      </dsp:txXfrm>
    </dsp:sp>
    <dsp:sp modelId="{96759977-50DD-4612-B488-EA063A6014C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C7845-9F08-4B8C-A410-E61B7D4F15BB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Prévisions de consommation</a:t>
          </a:r>
        </a:p>
      </dsp:txBody>
      <dsp:txXfrm>
        <a:off x="1144243" y="2370558"/>
        <a:ext cx="6907174" cy="677550"/>
      </dsp:txXfrm>
    </dsp:sp>
    <dsp:sp modelId="{BB7D992C-AE16-4418-A472-DB88B8967AD5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F544-BF69-4126-B739-166B22ABEF09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Prévisions d’émissions</a:t>
          </a:r>
        </a:p>
      </dsp:txBody>
      <dsp:txXfrm>
        <a:off x="995230" y="3386558"/>
        <a:ext cx="7056187" cy="677550"/>
      </dsp:txXfrm>
    </dsp:sp>
    <dsp:sp modelId="{1C1850DA-86D8-4C67-9662-DE62060281CD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9B8DC-AA08-4031-A197-54017B306365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</a:t>
          </a:r>
        </a:p>
      </dsp:txBody>
      <dsp:txXfrm>
        <a:off x="509717" y="4402558"/>
        <a:ext cx="7541700" cy="677550"/>
      </dsp:txXfrm>
    </dsp:sp>
    <dsp:sp modelId="{7D66463F-D612-4A0B-B85C-ACAEF3237B4A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8CE86-2B18-437C-93B9-0A0D2113D84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14784-788D-43E6-8397-6D89E0F138D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Nettoyage des données</a:t>
          </a:r>
        </a:p>
      </dsp:txBody>
      <dsp:txXfrm>
        <a:off x="509717" y="338558"/>
        <a:ext cx="7541700" cy="677550"/>
      </dsp:txXfrm>
    </dsp:sp>
    <dsp:sp modelId="{5A3F937C-FA38-4813-B9CE-A3C7EC3EC330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F4D02-107F-4E61-B3C0-531E063B7451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995230" y="1354558"/>
        <a:ext cx="7056187" cy="677550"/>
      </dsp:txXfrm>
    </dsp:sp>
    <dsp:sp modelId="{96759977-50DD-4612-B488-EA063A6014C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C7845-9F08-4B8C-A410-E61B7D4F15BB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Prévisions de consommation</a:t>
          </a:r>
        </a:p>
      </dsp:txBody>
      <dsp:txXfrm>
        <a:off x="1144243" y="2370558"/>
        <a:ext cx="6907174" cy="677550"/>
      </dsp:txXfrm>
    </dsp:sp>
    <dsp:sp modelId="{BB7D992C-AE16-4418-A472-DB88B8967AD5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F544-BF69-4126-B739-166B22ABEF09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Prévisions d’émissions</a:t>
          </a:r>
        </a:p>
      </dsp:txBody>
      <dsp:txXfrm>
        <a:off x="995230" y="3386558"/>
        <a:ext cx="7056187" cy="677550"/>
      </dsp:txXfrm>
    </dsp:sp>
    <dsp:sp modelId="{1C1850DA-86D8-4C67-9662-DE62060281CD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9B8DC-AA08-4031-A197-54017B306365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</a:t>
          </a:r>
        </a:p>
      </dsp:txBody>
      <dsp:txXfrm>
        <a:off x="509717" y="4402558"/>
        <a:ext cx="7541700" cy="677550"/>
      </dsp:txXfrm>
    </dsp:sp>
    <dsp:sp modelId="{7D66463F-D612-4A0B-B85C-ACAEF3237B4A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8CE86-2B18-437C-93B9-0A0D2113D84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14784-788D-43E6-8397-6D89E0F138D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Nettoyage des données</a:t>
          </a:r>
        </a:p>
      </dsp:txBody>
      <dsp:txXfrm>
        <a:off x="509717" y="338558"/>
        <a:ext cx="7541700" cy="677550"/>
      </dsp:txXfrm>
    </dsp:sp>
    <dsp:sp modelId="{5A3F937C-FA38-4813-B9CE-A3C7EC3EC330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F4D02-107F-4E61-B3C0-531E063B7451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995230" y="1354558"/>
        <a:ext cx="7056187" cy="677550"/>
      </dsp:txXfrm>
    </dsp:sp>
    <dsp:sp modelId="{96759977-50DD-4612-B488-EA063A6014C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C7845-9F08-4B8C-A410-E61B7D4F15BB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Prévisions de consommation</a:t>
          </a:r>
        </a:p>
      </dsp:txBody>
      <dsp:txXfrm>
        <a:off x="1144243" y="2370558"/>
        <a:ext cx="6907174" cy="677550"/>
      </dsp:txXfrm>
    </dsp:sp>
    <dsp:sp modelId="{BB7D992C-AE16-4418-A472-DB88B8967AD5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F544-BF69-4126-B739-166B22ABEF09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Prévisions d’émissions</a:t>
          </a:r>
        </a:p>
      </dsp:txBody>
      <dsp:txXfrm>
        <a:off x="995230" y="3386558"/>
        <a:ext cx="7056187" cy="677550"/>
      </dsp:txXfrm>
    </dsp:sp>
    <dsp:sp modelId="{1C1850DA-86D8-4C67-9662-DE62060281CD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9B8DC-AA08-4031-A197-54017B306365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</a:t>
          </a:r>
        </a:p>
      </dsp:txBody>
      <dsp:txXfrm>
        <a:off x="509717" y="4402558"/>
        <a:ext cx="7541700" cy="677550"/>
      </dsp:txXfrm>
    </dsp:sp>
    <dsp:sp modelId="{7D66463F-D612-4A0B-B85C-ACAEF3237B4A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2FDF-89F2-48A7-92E9-14D7C92BFA36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C956A-E9CB-4F4F-95C0-E327BA058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7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 de la ville de Seattle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6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transformation log permet de mieux visualiser la répartition : qui s’approche d’une distribution normale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249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transformation log permet de mieux visualiser la répartition : qui s’approche d’une distribution normale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120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Majoritairement </a:t>
            </a:r>
            <a:r>
              <a:rPr lang="fr-FR" dirty="0" err="1"/>
              <a:t>electrique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10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faire un petit préambule avant d’arriver au prévisions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483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maximum -0,46</a:t>
            </a:r>
          </a:p>
          <a:p>
            <a:r>
              <a:rPr lang="fr-FR" dirty="0"/>
              <a:t>Majoritairement en dessous de 0,25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193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différence avec le réglages d’</a:t>
            </a:r>
            <a:r>
              <a:rPr lang="fr-FR" dirty="0" err="1"/>
              <a:t>hyper-paramètres</a:t>
            </a:r>
            <a:r>
              <a:rPr lang="fr-FR" dirty="0"/>
              <a:t> est importante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074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 variables importantes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15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GBR très long a entrainer 2x plus que RFR+PF</a:t>
            </a:r>
          </a:p>
          <a:p>
            <a:r>
              <a:rPr lang="fr-FR" dirty="0"/>
              <a:t>Meilleurs résultats que avec le précédent encodeur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338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Variables de surface en premier</a:t>
            </a:r>
          </a:p>
          <a:p>
            <a:r>
              <a:rPr lang="fr-FR" dirty="0" err="1"/>
              <a:t>Medical</a:t>
            </a:r>
            <a:r>
              <a:rPr lang="fr-FR" dirty="0"/>
              <a:t> office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8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 variable très influentes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9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 parties</a:t>
            </a:r>
          </a:p>
          <a:p>
            <a:r>
              <a:rPr lang="fr-FR" dirty="0"/>
              <a:t>Nettoyage +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ingeneering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006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Amélioration des scores mais pas flagrante avec </a:t>
            </a:r>
            <a:r>
              <a:rPr lang="fr-FR" dirty="0" err="1"/>
              <a:t>l’energy</a:t>
            </a:r>
            <a:r>
              <a:rPr lang="fr-FR" dirty="0"/>
              <a:t> star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2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Energy </a:t>
            </a:r>
            <a:r>
              <a:rPr lang="fr-FR" dirty="0" err="1"/>
              <a:t>starScore</a:t>
            </a:r>
            <a:r>
              <a:rPr lang="fr-FR" dirty="0"/>
              <a:t> haut dans le classement, donc </a:t>
            </a:r>
            <a:r>
              <a:rPr lang="fr-FR" dirty="0" err="1"/>
              <a:t>effictivement</a:t>
            </a:r>
            <a:r>
              <a:rPr lang="fr-FR" dirty="0"/>
              <a:t> utile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043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Modèles peu efficaces, beaucoup de surapprentissage (sauf GBR)</a:t>
            </a:r>
          </a:p>
          <a:p>
            <a:r>
              <a:rPr lang="fr-FR" dirty="0"/>
              <a:t>GBR a un temps d’apprentissage bcp plus long 2x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63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Medical</a:t>
            </a:r>
            <a:r>
              <a:rPr lang="fr-FR" dirty="0"/>
              <a:t> office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977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Amélioration du modèle avec </a:t>
            </a:r>
            <a:r>
              <a:rPr lang="fr-FR" dirty="0" err="1"/>
              <a:t>energy</a:t>
            </a:r>
            <a:r>
              <a:rPr lang="fr-FR" dirty="0"/>
              <a:t> star score mais pas flagrante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67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888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Energy star score : algo moins efficaces sans cet indicateur</a:t>
            </a:r>
          </a:p>
          <a:p>
            <a:endParaRPr lang="fr-FR" dirty="0"/>
          </a:p>
          <a:p>
            <a:r>
              <a:rPr lang="fr-FR" dirty="0"/>
              <a:t>Algo utiles : Non linéaires plus efficaces =&gt;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, gradient </a:t>
            </a:r>
            <a:r>
              <a:rPr lang="fr-FR" dirty="0" err="1"/>
              <a:t>boosting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Randomforest</a:t>
            </a:r>
            <a:r>
              <a:rPr lang="fr-FR" dirty="0"/>
              <a:t> globalement plus rapide, </a:t>
            </a:r>
            <a:r>
              <a:rPr lang="fr-FR" dirty="0" err="1"/>
              <a:t>gradeint</a:t>
            </a:r>
            <a:r>
              <a:rPr lang="fr-FR" dirty="0"/>
              <a:t> </a:t>
            </a:r>
            <a:r>
              <a:rPr lang="fr-FR" dirty="0" err="1"/>
              <a:t>boosting</a:t>
            </a:r>
            <a:r>
              <a:rPr lang="fr-FR" dirty="0"/>
              <a:t> dans certains cas quand RF est surentrainé</a:t>
            </a:r>
          </a:p>
          <a:p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3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brutes</a:t>
            </a:r>
          </a:p>
          <a:p>
            <a:r>
              <a:rPr lang="fr-FR" dirty="0"/>
              <a:t>4 parties</a:t>
            </a:r>
          </a:p>
          <a:p>
            <a:r>
              <a:rPr lang="fr-FR" dirty="0"/>
              <a:t>Identité du bâtiment</a:t>
            </a:r>
          </a:p>
          <a:p>
            <a:r>
              <a:rPr lang="fr-FR" dirty="0" err="1"/>
              <a:t>Caractéritique</a:t>
            </a:r>
            <a:r>
              <a:rPr lang="fr-FR" dirty="0"/>
              <a:t> structurelles</a:t>
            </a:r>
          </a:p>
          <a:p>
            <a:r>
              <a:rPr lang="fr-FR" dirty="0" err="1"/>
              <a:t>Consomation</a:t>
            </a:r>
            <a:endParaRPr lang="fr-FR" dirty="0"/>
          </a:p>
          <a:p>
            <a:r>
              <a:rPr lang="fr-FR" dirty="0"/>
              <a:t>2-3 données supplémentaire sur les datas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0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Exceptions : (voir la diapo </a:t>
            </a:r>
            <a:r>
              <a:rPr lang="fr-FR" dirty="0" err="1"/>
              <a:t>precedente</a:t>
            </a:r>
            <a:endParaRPr lang="fr-FR" dirty="0"/>
          </a:p>
          <a:p>
            <a:r>
              <a:rPr lang="fr-FR" dirty="0"/>
              <a:t>On s’attaque qu’au bâtiments non-résidentiels</a:t>
            </a:r>
          </a:p>
          <a:p>
            <a:r>
              <a:rPr lang="fr-FR" dirty="0" err="1"/>
              <a:t>Outliers</a:t>
            </a:r>
            <a:r>
              <a:rPr lang="fr-FR" dirty="0"/>
              <a:t> et non conforme pour ne pas fausser les modèles</a:t>
            </a:r>
          </a:p>
          <a:p>
            <a:r>
              <a:rPr lang="fr-FR" dirty="0"/>
              <a:t>Sommes des </a:t>
            </a:r>
            <a:r>
              <a:rPr lang="fr-FR" dirty="0" err="1"/>
              <a:t>energies</a:t>
            </a:r>
            <a:r>
              <a:rPr lang="fr-FR" dirty="0"/>
              <a:t> &gt;&gt; </a:t>
            </a:r>
            <a:r>
              <a:rPr lang="fr-FR" dirty="0" err="1"/>
              <a:t>consomation</a:t>
            </a:r>
            <a:r>
              <a:rPr lang="fr-FR" dirty="0"/>
              <a:t> (marge d’erreur de 10%)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5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r>
              <a:rPr lang="fr-FR" dirty="0"/>
              <a:t>Non </a:t>
            </a:r>
            <a:r>
              <a:rPr lang="fr-FR" dirty="0" err="1"/>
              <a:t>residential</a:t>
            </a:r>
            <a:r>
              <a:rPr lang="fr-FR" dirty="0"/>
              <a:t> WA seul de sa catégorie</a:t>
            </a:r>
          </a:p>
          <a:p>
            <a:endParaRPr lang="fr-FR" dirty="0"/>
          </a:p>
          <a:p>
            <a:r>
              <a:rPr lang="fr-FR" dirty="0"/>
              <a:t>On néglige la courbure de la terre ici</a:t>
            </a:r>
          </a:p>
          <a:p>
            <a:endParaRPr lang="fr-FR" dirty="0"/>
          </a:p>
          <a:p>
            <a:r>
              <a:rPr lang="fr-FR" dirty="0"/>
              <a:t>1 variable géographique</a:t>
            </a:r>
          </a:p>
          <a:p>
            <a:r>
              <a:rPr lang="fr-FR" dirty="0"/>
              <a:t>2 temporelles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25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quartiers prédominants</a:t>
            </a:r>
          </a:p>
          <a:p>
            <a:r>
              <a:rPr lang="fr-FR" dirty="0"/>
              <a:t>Downtown =&gt; logique centre ville avec bcp de bâtiments non résidentiels (bâtiments d’activités)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0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distance a été calculé en négligeant la courbure de la terre (Dans la mesure ou les données viennent de une seule ville)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32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transformation log permet de mieux visualiser la répartition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5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Building et parking sont anti-corrélés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4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4CB65-5FFD-02F9-B721-7E15FE3B0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0F7720-4868-6BF8-BA6C-5FE620E8F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280D0E-CDC6-5885-8D12-DE81E126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DFFCE1-C1DA-F591-5E6E-7E8A0B1F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739AB-32E8-9F8E-A47B-2E54A49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89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AC6C5-A6D9-06DA-73B8-D1BCEA7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5398A8-77FF-27D0-9135-8E705D31C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DEB28-E67D-57D8-F617-D17C953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2C83E-91B2-7C61-39D9-F4D9A4B0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B22A4-AAFD-1218-B5FA-66166D6B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FC4992-D637-9E48-71B2-476955762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F048AE-DB8D-8454-F185-36548E852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30D7F-9356-AFE9-AE3E-5BF80C3F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F365C-DD2A-E1F1-BBAD-0E75DBBB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1F1C7-9E91-256A-C78E-B0DAA7B9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067F1-99CA-1479-14DC-7816FA85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E06CC-C118-AE7B-E678-EFF11D33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4E56E-E2A7-E9B9-A912-CC36EB90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93C2A-5F75-43A1-D10F-0E932134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2F6A2-19E5-0440-FDAC-9523D332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57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E86D7-9430-E7A1-1B85-3897CEFB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8A05E9-CF41-3D4F-9783-0D3F46D6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C6CB5-213F-E720-3E77-017DF0DF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6BA04-3B9E-B174-7560-139FB2A8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EF98A-07CF-E932-D2DF-827B9EA4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7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EA815-D3B1-1AA5-51B0-1A8DBD42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885DB-F144-1964-9EF8-E793C9BA3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E1B66C-0F73-B1DB-6176-9CAA46D4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75CAD-5D83-ABD9-F09B-9AA47624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74B803-E258-0435-5B1C-CE524049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4BD980-9395-F8F6-8787-0681D639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60390-C249-1B22-9B4E-0D186A7C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16541A-1C9E-F9CF-D121-913F6660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358150-C41B-285E-888B-641E79E82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6863D7-354A-4366-8C8F-031FA315E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2C6D81-1F7D-5468-CF5E-F80C6E195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4D9342-E5BC-B23E-297B-5286D316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8844AB-7EDC-D302-FBE3-2FDE473B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CA493B-F765-F766-6FEC-249802C1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3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5F52A-1848-2101-D1F7-33A31C5B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FE5447-8089-D3C5-7ECD-B8C9BCA2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39BCC7-4190-6000-5A1E-DE56BD2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A4A46F-D350-EB59-952B-EEFDE2C6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38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A5530B-743A-6280-6DAC-19CAEFB7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348D0B-1040-4FF4-2EDD-DFDB8C2A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16C06A-9F4C-1557-25BD-C7FFC562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8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F525F-A6FB-AD5C-5F19-72357D4D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F978BD-FE77-6D06-8CCA-595067B6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427DF8-6AA0-A849-202F-5ADCCA50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534F60-65F3-3289-9351-B3054D11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39FCB4-C838-CB12-E881-04F57258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41BEAC-7B15-573B-EE03-F7FD29AC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91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8C9DC-2E75-7A37-B162-FE862616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98EA6E-4457-75E3-E639-B4E60C318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011772-D8C3-9F1B-9FF9-DB483C7B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955885-7D6A-C9EE-AD66-36D42735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AAF24F-8A49-A932-005B-67693CD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A64EE2-B6E8-2345-CA34-07A63912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6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6CEBE3-432F-C003-C517-DBFE3281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BC142-B7E6-9468-A7AE-0558E4B3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EEDF0-54DE-91DD-56A2-14BF3E706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E19B-E841-4492-8684-76FE8867BB7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B5287-83B6-AD80-10C9-A641F43A3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16C1F-94F9-9575-C3D9-A3B6E2E4B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7410-49BA-41C9-B2BE-65936C4BF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6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Anticipez les besoins en consommation de bâtiments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69CB10-BB3E-5CD3-9E0B-9F48CDDD3897}"/>
              </a:ext>
            </a:extLst>
          </p:cNvPr>
          <p:cNvSpPr txBox="1"/>
          <p:nvPr/>
        </p:nvSpPr>
        <p:spPr>
          <a:xfrm>
            <a:off x="9051721" y="5587068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Irénée JOSSE</a:t>
            </a:r>
          </a:p>
          <a:p>
            <a:r>
              <a:rPr lang="fr-FR" dirty="0"/>
              <a:t>Parcours Data </a:t>
            </a:r>
            <a:r>
              <a:rPr lang="fr-FR" dirty="0" err="1"/>
              <a:t>Scientist</a:t>
            </a:r>
            <a:endParaRPr lang="fr-FR" dirty="0"/>
          </a:p>
        </p:txBody>
      </p:sp>
      <p:pic>
        <p:nvPicPr>
          <p:cNvPr id="21506" name="Picture 2" descr="Travailler chez OpenClassrooms : Avis de salariés | Indeed.com">
            <a:extLst>
              <a:ext uri="{FF2B5EF4-FFF2-40B4-BE49-F238E27FC236}">
                <a16:creationId xmlns:a16="http://schemas.microsoft.com/office/drawing/2014/main" id="{D4100E39-F35D-009E-E1AD-DC131494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46" y="5419695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A2757C-27F7-0835-6507-4DA2B243F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487" y="2793534"/>
            <a:ext cx="4731021" cy="9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0071AA-DBFA-AC38-F895-EC4834261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7" y="2000897"/>
            <a:ext cx="11172825" cy="4667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1D536EF-09DC-B142-E969-4E6643359C6B}"/>
              </a:ext>
            </a:extLst>
          </p:cNvPr>
          <p:cNvSpPr txBox="1"/>
          <p:nvPr/>
        </p:nvSpPr>
        <p:spPr>
          <a:xfrm>
            <a:off x="1296140" y="1233996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Répartition des surfaces :</a:t>
            </a:r>
          </a:p>
        </p:txBody>
      </p:sp>
    </p:spTree>
    <p:extLst>
      <p:ext uri="{BB962C8B-B14F-4D97-AF65-F5344CB8AC3E}">
        <p14:creationId xmlns:p14="http://schemas.microsoft.com/office/powerpoint/2010/main" val="34839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72729B-177E-BF1C-9B25-4FE5C1FF9568}"/>
              </a:ext>
            </a:extLst>
          </p:cNvPr>
          <p:cNvSpPr txBox="1"/>
          <p:nvPr/>
        </p:nvSpPr>
        <p:spPr>
          <a:xfrm>
            <a:off x="1109709" y="124287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Division de la surface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C09302-91DC-3242-C2B9-0B358C1C3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145500"/>
            <a:ext cx="12192000" cy="37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1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828995-1913-1755-7D86-C400E006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5" y="2078515"/>
            <a:ext cx="11134725" cy="46672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9A14A0-517D-144E-3F3B-F43B2E6AC741}"/>
              </a:ext>
            </a:extLst>
          </p:cNvPr>
          <p:cNvSpPr txBox="1"/>
          <p:nvPr/>
        </p:nvSpPr>
        <p:spPr>
          <a:xfrm>
            <a:off x="4563124" y="1339851"/>
            <a:ext cx="292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Consommation énergétique</a:t>
            </a:r>
          </a:p>
        </p:txBody>
      </p:sp>
    </p:spTree>
    <p:extLst>
      <p:ext uri="{BB962C8B-B14F-4D97-AF65-F5344CB8AC3E}">
        <p14:creationId xmlns:p14="http://schemas.microsoft.com/office/powerpoint/2010/main" val="214460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1" y="59429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0" y="171664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9A14A0-517D-144E-3F3B-F43B2E6AC741}"/>
              </a:ext>
            </a:extLst>
          </p:cNvPr>
          <p:cNvSpPr txBox="1"/>
          <p:nvPr/>
        </p:nvSpPr>
        <p:spPr>
          <a:xfrm>
            <a:off x="5501195" y="1399280"/>
            <a:ext cx="118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Emissions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AFF423-3A0C-9B3D-44F5-902B209A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6" y="2114550"/>
            <a:ext cx="111728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0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52AFF0-5686-1E1D-2EE4-9C45937B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20" y="1415896"/>
            <a:ext cx="59340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1" y="14301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8B20A7E-F562-6C14-EFEE-A09AB112F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913491"/>
              </p:ext>
            </p:extLst>
          </p:nvPr>
        </p:nvGraphicFramePr>
        <p:xfrm>
          <a:off x="2032000" y="1057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856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- Préambule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F890EA-EA36-52B9-900A-65590E09ABEC}"/>
              </a:ext>
            </a:extLst>
          </p:cNvPr>
          <p:cNvSpPr txBox="1"/>
          <p:nvPr/>
        </p:nvSpPr>
        <p:spPr>
          <a:xfrm>
            <a:off x="674702" y="1322773"/>
            <a:ext cx="4651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sélectionnées pour les prédictions :</a:t>
            </a:r>
          </a:p>
          <a:p>
            <a:endParaRPr lang="fr-FR" dirty="0"/>
          </a:p>
          <a:p>
            <a:r>
              <a:rPr lang="fr-FR" dirty="0" err="1"/>
              <a:t>BuildingAge</a:t>
            </a:r>
            <a:endParaRPr lang="fr-FR" dirty="0"/>
          </a:p>
          <a:p>
            <a:r>
              <a:rPr lang="fr-FR" dirty="0" err="1"/>
              <a:t>LargestPropertyUseType</a:t>
            </a:r>
            <a:endParaRPr lang="fr-FR" dirty="0"/>
          </a:p>
          <a:p>
            <a:r>
              <a:rPr lang="fr-FR" dirty="0" err="1"/>
              <a:t>ElectricityProdPct</a:t>
            </a:r>
            <a:endParaRPr lang="fr-FR" dirty="0"/>
          </a:p>
          <a:p>
            <a:r>
              <a:rPr lang="fr-FR" dirty="0" err="1"/>
              <a:t>SteamProdPct</a:t>
            </a:r>
            <a:endParaRPr lang="fr-FR" dirty="0"/>
          </a:p>
          <a:p>
            <a:r>
              <a:rPr lang="fr-FR" dirty="0" err="1"/>
              <a:t>Neighborhood</a:t>
            </a:r>
            <a:endParaRPr lang="fr-FR" dirty="0"/>
          </a:p>
          <a:p>
            <a:r>
              <a:rPr lang="fr-FR" dirty="0" err="1"/>
              <a:t>PropertyGFAPerFloor</a:t>
            </a:r>
            <a:endParaRPr lang="fr-FR" dirty="0"/>
          </a:p>
          <a:p>
            <a:r>
              <a:rPr lang="fr-FR" dirty="0" err="1"/>
              <a:t>LargestPropertyUseTypeGFApct</a:t>
            </a:r>
            <a:r>
              <a:rPr lang="fr-FR" dirty="0"/>
              <a:t> </a:t>
            </a:r>
            <a:r>
              <a:rPr lang="fr-FR" dirty="0" err="1"/>
              <a:t>PropertyGFApctBuilding</a:t>
            </a:r>
            <a:r>
              <a:rPr lang="fr-FR" dirty="0"/>
              <a:t>(s)</a:t>
            </a:r>
          </a:p>
          <a:p>
            <a:r>
              <a:rPr lang="fr-FR" dirty="0" err="1"/>
              <a:t>NumberofBuildings</a:t>
            </a:r>
            <a:endParaRPr lang="fr-FR" dirty="0"/>
          </a:p>
          <a:p>
            <a:r>
              <a:rPr lang="fr-FR" dirty="0" err="1"/>
              <a:t>NumberofFloors</a:t>
            </a:r>
            <a:endParaRPr lang="fr-FR" dirty="0"/>
          </a:p>
          <a:p>
            <a:r>
              <a:rPr lang="fr-FR" dirty="0" err="1"/>
              <a:t>BuildingType</a:t>
            </a:r>
            <a:endParaRPr lang="fr-FR" dirty="0"/>
          </a:p>
          <a:p>
            <a:r>
              <a:rPr lang="fr-FR" dirty="0" err="1"/>
              <a:t>NumberOfUseTypes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C84E62-FD75-3922-E9A8-53A139C0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40" y="1106148"/>
            <a:ext cx="6515100" cy="57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5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- Préambule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F890EA-EA36-52B9-900A-65590E09ABEC}"/>
              </a:ext>
            </a:extLst>
          </p:cNvPr>
          <p:cNvSpPr txBox="1"/>
          <p:nvPr/>
        </p:nvSpPr>
        <p:spPr>
          <a:xfrm>
            <a:off x="3206316" y="1660124"/>
            <a:ext cx="57793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Modèles utilisés 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Ridge</a:t>
            </a:r>
          </a:p>
          <a:p>
            <a:pPr marL="285750" indent="-285750">
              <a:buFontTx/>
              <a:buChar char="-"/>
            </a:pPr>
            <a:r>
              <a:rPr lang="fr-FR" dirty="0"/>
              <a:t>Lasso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r>
              <a:rPr lang="fr-FR" dirty="0"/>
              <a:t> &amp; Polynomial </a:t>
            </a:r>
            <a:r>
              <a:rPr lang="fr-FR" dirty="0" err="1"/>
              <a:t>Features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r>
              <a:rPr lang="fr-FR" dirty="0"/>
              <a:t> &amp; </a:t>
            </a:r>
            <a:r>
              <a:rPr lang="fr-FR" dirty="0" err="1"/>
              <a:t>Logarithmic</a:t>
            </a:r>
            <a:r>
              <a:rPr lang="fr-FR" dirty="0"/>
              <a:t> Transformation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  <a:p>
            <a:endParaRPr lang="fr-FR" dirty="0"/>
          </a:p>
          <a:p>
            <a:r>
              <a:rPr lang="fr-FR" dirty="0"/>
              <a:t>Encodages utilisés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Target Encoder</a:t>
            </a:r>
          </a:p>
          <a:p>
            <a:pPr marL="285750" indent="-285750">
              <a:buFontTx/>
              <a:buChar char="-"/>
            </a:pPr>
            <a:r>
              <a:rPr lang="fr-FR" dirty="0"/>
              <a:t>One Hot Encoder</a:t>
            </a:r>
          </a:p>
          <a:p>
            <a:endParaRPr lang="fr-FR" dirty="0"/>
          </a:p>
          <a:p>
            <a:r>
              <a:rPr lang="fr-FR" dirty="0"/>
              <a:t>Fonction d’optimisation des hyperparamètres :</a:t>
            </a:r>
          </a:p>
          <a:p>
            <a:r>
              <a:rPr lang="fr-FR" dirty="0" err="1"/>
              <a:t>GridSearchCV</a:t>
            </a:r>
            <a:r>
              <a:rPr lang="fr-FR" dirty="0"/>
              <a:t> (</a:t>
            </a:r>
            <a:r>
              <a:rPr lang="fr-FR" dirty="0" err="1"/>
              <a:t>SciKit-Learn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893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de consommation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1D860-8830-456D-F87B-515E6B3CA282}"/>
              </a:ext>
            </a:extLst>
          </p:cNvPr>
          <p:cNvSpPr txBox="1"/>
          <p:nvPr/>
        </p:nvSpPr>
        <p:spPr>
          <a:xfrm>
            <a:off x="230819" y="1162975"/>
            <a:ext cx="759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réglages des hyper paramètres.</a:t>
            </a:r>
          </a:p>
          <a:p>
            <a:r>
              <a:rPr lang="fr-FR" dirty="0"/>
              <a:t>Encodage utilisé pour les variables qualitatives : </a:t>
            </a:r>
            <a:r>
              <a:rPr lang="fr-FR" dirty="0" err="1"/>
              <a:t>TargetEncoder</a:t>
            </a:r>
            <a:endParaRPr lang="fr-FR" dirty="0"/>
          </a:p>
          <a:p>
            <a:r>
              <a:rPr lang="fr-FR" dirty="0"/>
              <a:t>Standardisation utilisée pour les variables quantitatives : </a:t>
            </a:r>
            <a:r>
              <a:rPr lang="fr-FR" dirty="0" err="1"/>
              <a:t>StandardScaler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1DF623-4EEB-2E19-095B-9E882EC7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7337"/>
            <a:ext cx="12192000" cy="21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3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de consommation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1D860-8830-456D-F87B-515E6B3CA282}"/>
              </a:ext>
            </a:extLst>
          </p:cNvPr>
          <p:cNvSpPr txBox="1"/>
          <p:nvPr/>
        </p:nvSpPr>
        <p:spPr>
          <a:xfrm>
            <a:off x="230819" y="1162975"/>
            <a:ext cx="7590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utilisé pour les variables qualitatives : </a:t>
            </a:r>
            <a:r>
              <a:rPr lang="fr-FR" dirty="0" err="1"/>
              <a:t>TargetEncoder</a:t>
            </a:r>
            <a:endParaRPr lang="fr-FR" dirty="0"/>
          </a:p>
          <a:p>
            <a:r>
              <a:rPr lang="fr-FR" dirty="0"/>
              <a:t>Standardisation utilisée pour les variables quantitatives : </a:t>
            </a:r>
            <a:r>
              <a:rPr lang="fr-FR" dirty="0" err="1"/>
              <a:t>StandardScaler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B7B9C6-D355-23DF-4E59-3D3106536A64}"/>
              </a:ext>
            </a:extLst>
          </p:cNvPr>
          <p:cNvSpPr txBox="1"/>
          <p:nvPr/>
        </p:nvSpPr>
        <p:spPr>
          <a:xfrm>
            <a:off x="798990" y="4394447"/>
            <a:ext cx="740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Modèles retenus : 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778A983-5805-F106-9DB3-7E3FA9D4D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489"/>
            <a:ext cx="12192000" cy="21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2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1" y="14301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8B20A7E-F562-6C14-EFEE-A09AB112F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109029"/>
              </p:ext>
            </p:extLst>
          </p:nvPr>
        </p:nvGraphicFramePr>
        <p:xfrm>
          <a:off x="2032000" y="1057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371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de consommation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20BC21-7BB7-4D19-6D5B-B218E7B81BB8}"/>
              </a:ext>
            </a:extLst>
          </p:cNvPr>
          <p:cNvSpPr txBox="1"/>
          <p:nvPr/>
        </p:nvSpPr>
        <p:spPr>
          <a:xfrm>
            <a:off x="2260846" y="1479804"/>
            <a:ext cx="314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ABD15D-78C5-D130-D565-3763BC981B56}"/>
              </a:ext>
            </a:extLst>
          </p:cNvPr>
          <p:cNvSpPr txBox="1"/>
          <p:nvPr/>
        </p:nvSpPr>
        <p:spPr>
          <a:xfrm>
            <a:off x="615519" y="2704360"/>
            <a:ext cx="35510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Meilleurs paramètres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learning_rate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0.15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Loss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huber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min_samples_leaf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min_samples_split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n_estimator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50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17D2AE-EBD7-3114-649B-0F9F9F1E9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25" y="1849136"/>
            <a:ext cx="58388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de consommation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1D860-8830-456D-F87B-515E6B3CA282}"/>
              </a:ext>
            </a:extLst>
          </p:cNvPr>
          <p:cNvSpPr txBox="1"/>
          <p:nvPr/>
        </p:nvSpPr>
        <p:spPr>
          <a:xfrm>
            <a:off x="230819" y="1162975"/>
            <a:ext cx="7590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utilisé pour les variables qualitatives : </a:t>
            </a:r>
            <a:r>
              <a:rPr lang="fr-FR" dirty="0" err="1"/>
              <a:t>OneHotEncoder</a:t>
            </a:r>
            <a:endParaRPr lang="fr-FR" dirty="0"/>
          </a:p>
          <a:p>
            <a:r>
              <a:rPr lang="fr-FR" dirty="0"/>
              <a:t>Standardisation utilisée pour les variables quantitatives : </a:t>
            </a:r>
            <a:r>
              <a:rPr lang="fr-FR" dirty="0" err="1"/>
              <a:t>StandardScaler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B7B9C6-D355-23DF-4E59-3D3106536A64}"/>
              </a:ext>
            </a:extLst>
          </p:cNvPr>
          <p:cNvSpPr txBox="1"/>
          <p:nvPr/>
        </p:nvSpPr>
        <p:spPr>
          <a:xfrm>
            <a:off x="479394" y="4465468"/>
            <a:ext cx="740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Modèles retenus : 	</a:t>
            </a:r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r>
              <a:rPr lang="fr-FR" dirty="0"/>
              <a:t> &amp; Polynomial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D9BD0F-C33B-4D38-8308-ED8111BB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005497"/>
            <a:ext cx="12192000" cy="21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BF59672-8D7B-5A91-21C3-72DF8C57C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09" y="1580225"/>
            <a:ext cx="9173590" cy="528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de consommation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20BC21-7BB7-4D19-6D5B-B218E7B81BB8}"/>
              </a:ext>
            </a:extLst>
          </p:cNvPr>
          <p:cNvSpPr txBox="1"/>
          <p:nvPr/>
        </p:nvSpPr>
        <p:spPr>
          <a:xfrm>
            <a:off x="796030" y="1282946"/>
            <a:ext cx="46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r>
              <a:rPr lang="fr-FR" dirty="0"/>
              <a:t> &amp; Polynomial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ABD15D-78C5-D130-D565-3763BC981B56}"/>
              </a:ext>
            </a:extLst>
          </p:cNvPr>
          <p:cNvSpPr txBox="1"/>
          <p:nvPr/>
        </p:nvSpPr>
        <p:spPr>
          <a:xfrm>
            <a:off x="257177" y="1869258"/>
            <a:ext cx="35510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Meilleurs paramètres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Bootstrap: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Max_features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sqrt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n_estimators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err="1">
                <a:solidFill>
                  <a:srgbClr val="0070C0"/>
                </a:solidFill>
                <a:latin typeface="var(--jp-code-font-family)"/>
              </a:rPr>
              <a:t>Max_depth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: 9</a:t>
            </a:r>
          </a:p>
        </p:txBody>
      </p:sp>
    </p:spTree>
    <p:extLst>
      <p:ext uri="{BB962C8B-B14F-4D97-AF65-F5344CB8AC3E}">
        <p14:creationId xmlns:p14="http://schemas.microsoft.com/office/powerpoint/2010/main" val="377059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1" y="14301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8B20A7E-F562-6C14-EFEE-A09AB112F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66720"/>
              </p:ext>
            </p:extLst>
          </p:nvPr>
        </p:nvGraphicFramePr>
        <p:xfrm>
          <a:off x="2032000" y="1057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581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d’émissions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1D860-8830-456D-F87B-515E6B3CA282}"/>
              </a:ext>
            </a:extLst>
          </p:cNvPr>
          <p:cNvSpPr txBox="1"/>
          <p:nvPr/>
        </p:nvSpPr>
        <p:spPr>
          <a:xfrm>
            <a:off x="230819" y="1162975"/>
            <a:ext cx="759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utiliser « </a:t>
            </a:r>
            <a:r>
              <a:rPr lang="fr-FR" dirty="0" err="1"/>
              <a:t>energy</a:t>
            </a:r>
            <a:r>
              <a:rPr lang="fr-FR" dirty="0"/>
              <a:t> star score »</a:t>
            </a:r>
          </a:p>
          <a:p>
            <a:r>
              <a:rPr lang="fr-FR" dirty="0"/>
              <a:t>Encodage utilisé pour les variables qualitatives : </a:t>
            </a:r>
            <a:r>
              <a:rPr lang="fr-FR" dirty="0" err="1"/>
              <a:t>TargetEncoder</a:t>
            </a:r>
            <a:endParaRPr lang="fr-FR" dirty="0"/>
          </a:p>
          <a:p>
            <a:r>
              <a:rPr lang="fr-FR" dirty="0"/>
              <a:t>Standardisation utilisée pour les variables quantitatives : </a:t>
            </a:r>
            <a:r>
              <a:rPr lang="fr-FR" dirty="0" err="1"/>
              <a:t>StandardScaler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B7B9C6-D355-23DF-4E59-3D3106536A64}"/>
              </a:ext>
            </a:extLst>
          </p:cNvPr>
          <p:cNvSpPr txBox="1"/>
          <p:nvPr/>
        </p:nvSpPr>
        <p:spPr>
          <a:xfrm>
            <a:off x="772357" y="4634143"/>
            <a:ext cx="740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Modèles retenus : 	</a:t>
            </a:r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r>
              <a:rPr lang="fr-FR" dirty="0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E80A494-B27B-35C9-9205-90353A83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594"/>
            <a:ext cx="12192000" cy="21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8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d’émissions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84959D-19A4-7FCB-C595-FB114954F84D}"/>
              </a:ext>
            </a:extLst>
          </p:cNvPr>
          <p:cNvSpPr txBox="1"/>
          <p:nvPr/>
        </p:nvSpPr>
        <p:spPr>
          <a:xfrm>
            <a:off x="1899821" y="1393794"/>
            <a:ext cx="294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2BE61B-ADAB-DDD0-5E80-A3923603DB00}"/>
              </a:ext>
            </a:extLst>
          </p:cNvPr>
          <p:cNvSpPr txBox="1"/>
          <p:nvPr/>
        </p:nvSpPr>
        <p:spPr>
          <a:xfrm>
            <a:off x="337352" y="1763126"/>
            <a:ext cx="35510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Meilleurs paramètres :</a:t>
            </a:r>
          </a:p>
          <a:p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Bootstrap : </a:t>
            </a:r>
            <a:r>
              <a:rPr lang="fr-FR" altLang="fr-FR" sz="1600" dirty="0" err="1">
                <a:solidFill>
                  <a:srgbClr val="0070C0"/>
                </a:solidFill>
                <a:latin typeface="var(--jp-code-font-family)"/>
              </a:rPr>
              <a:t>True</a:t>
            </a:r>
            <a:endParaRPr lang="fr-FR" altLang="fr-FR" sz="1600" dirty="0">
              <a:solidFill>
                <a:srgbClr val="0070C0"/>
              </a:solidFill>
              <a:latin typeface="var(--jp-code-font-family)"/>
            </a:endParaRPr>
          </a:p>
          <a:p>
            <a:r>
              <a:rPr lang="fr-FR" altLang="fr-FR" sz="1600" dirty="0" err="1">
                <a:solidFill>
                  <a:srgbClr val="0070C0"/>
                </a:solidFill>
                <a:latin typeface="var(--jp-code-font-family)"/>
              </a:rPr>
              <a:t>Max_depth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: 15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max_features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sqrt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ar(--jp-code-font-family)"/>
            </a:endParaRP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min_samples_leaf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1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min_samples_split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3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n_estimators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20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E39CA7-B5D0-B3DE-020D-BD52E9FC0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56" y="1545169"/>
            <a:ext cx="58388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68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d’émissions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1D860-8830-456D-F87B-515E6B3CA282}"/>
              </a:ext>
            </a:extLst>
          </p:cNvPr>
          <p:cNvSpPr txBox="1"/>
          <p:nvPr/>
        </p:nvSpPr>
        <p:spPr>
          <a:xfrm>
            <a:off x="230819" y="1162975"/>
            <a:ext cx="759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utilisant « </a:t>
            </a:r>
            <a:r>
              <a:rPr lang="fr-FR" dirty="0" err="1"/>
              <a:t>energy</a:t>
            </a:r>
            <a:r>
              <a:rPr lang="fr-FR" dirty="0"/>
              <a:t> star score »</a:t>
            </a:r>
          </a:p>
          <a:p>
            <a:r>
              <a:rPr lang="fr-FR" dirty="0"/>
              <a:t>Encodage utilisé pour les variables qualitatives : </a:t>
            </a:r>
            <a:r>
              <a:rPr lang="fr-FR" dirty="0" err="1"/>
              <a:t>TargetEncoder</a:t>
            </a:r>
            <a:endParaRPr lang="fr-FR" dirty="0"/>
          </a:p>
          <a:p>
            <a:r>
              <a:rPr lang="fr-FR" dirty="0"/>
              <a:t>Standardisation utilisée pour les variables quantitatives : </a:t>
            </a:r>
            <a:r>
              <a:rPr lang="fr-FR" dirty="0" err="1"/>
              <a:t>StandardScaler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B7B9C6-D355-23DF-4E59-3D3106536A64}"/>
              </a:ext>
            </a:extLst>
          </p:cNvPr>
          <p:cNvSpPr txBox="1"/>
          <p:nvPr/>
        </p:nvSpPr>
        <p:spPr>
          <a:xfrm>
            <a:off x="417250" y="4616388"/>
            <a:ext cx="740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Modèles retenus : 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DF093AA-C316-5596-E980-2E6ACA3B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1206"/>
            <a:ext cx="12192000" cy="215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d’émissions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84959D-19A4-7FCB-C595-FB114954F84D}"/>
              </a:ext>
            </a:extLst>
          </p:cNvPr>
          <p:cNvSpPr txBox="1"/>
          <p:nvPr/>
        </p:nvSpPr>
        <p:spPr>
          <a:xfrm>
            <a:off x="1899821" y="1393794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2BE61B-ADAB-DDD0-5E80-A3923603DB00}"/>
              </a:ext>
            </a:extLst>
          </p:cNvPr>
          <p:cNvSpPr txBox="1"/>
          <p:nvPr/>
        </p:nvSpPr>
        <p:spPr>
          <a:xfrm>
            <a:off x="337352" y="1763126"/>
            <a:ext cx="35510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Meilleurs paramètres :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Learning_rate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0,2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Loss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lang="fr-FR" altLang="fr-FR" sz="1600" dirty="0" err="1">
                <a:solidFill>
                  <a:srgbClr val="0070C0"/>
                </a:solidFill>
                <a:latin typeface="var(--jp-code-font-family)"/>
              </a:rPr>
              <a:t>squared_error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ar(--jp-code-font-family)"/>
            </a:endParaRP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min_samples_leaf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1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min_samples_split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3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n_estimators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250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7EBA6C-3E41-E192-CEAB-6ECE20020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67" y="1393794"/>
            <a:ext cx="58388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3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d’émissions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1D860-8830-456D-F87B-515E6B3CA282}"/>
              </a:ext>
            </a:extLst>
          </p:cNvPr>
          <p:cNvSpPr txBox="1"/>
          <p:nvPr/>
        </p:nvSpPr>
        <p:spPr>
          <a:xfrm>
            <a:off x="230819" y="1162975"/>
            <a:ext cx="759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utiliser « </a:t>
            </a:r>
            <a:r>
              <a:rPr lang="fr-FR" dirty="0" err="1"/>
              <a:t>energy</a:t>
            </a:r>
            <a:r>
              <a:rPr lang="fr-FR" dirty="0"/>
              <a:t> star score »</a:t>
            </a:r>
          </a:p>
          <a:p>
            <a:r>
              <a:rPr lang="fr-FR" dirty="0"/>
              <a:t>Encodage utilisée pour les variables qualitatives : </a:t>
            </a:r>
            <a:r>
              <a:rPr lang="fr-FR" dirty="0" err="1"/>
              <a:t>OneHotEncoder</a:t>
            </a:r>
            <a:endParaRPr lang="fr-FR" dirty="0"/>
          </a:p>
          <a:p>
            <a:r>
              <a:rPr lang="fr-FR" dirty="0"/>
              <a:t>Standardisation utilisée pour les variables quantitatives : </a:t>
            </a:r>
            <a:r>
              <a:rPr lang="fr-FR" dirty="0" err="1"/>
              <a:t>StandardScaler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B7B9C6-D355-23DF-4E59-3D3106536A64}"/>
              </a:ext>
            </a:extLst>
          </p:cNvPr>
          <p:cNvSpPr txBox="1"/>
          <p:nvPr/>
        </p:nvSpPr>
        <p:spPr>
          <a:xfrm>
            <a:off x="417250" y="4616388"/>
            <a:ext cx="740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Modèles retenus : 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57A857-5BAE-FA2B-68C5-FC092635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9044"/>
            <a:ext cx="12192000" cy="21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1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2B41ADB-A124-ECA9-7107-8E86C6D5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50" y="1106148"/>
            <a:ext cx="9031550" cy="57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d’émissions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84959D-19A4-7FCB-C595-FB114954F84D}"/>
              </a:ext>
            </a:extLst>
          </p:cNvPr>
          <p:cNvSpPr txBox="1"/>
          <p:nvPr/>
        </p:nvSpPr>
        <p:spPr>
          <a:xfrm>
            <a:off x="1260629" y="1322773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2BE61B-ADAB-DDD0-5E80-A3923603DB00}"/>
              </a:ext>
            </a:extLst>
          </p:cNvPr>
          <p:cNvSpPr txBox="1"/>
          <p:nvPr/>
        </p:nvSpPr>
        <p:spPr>
          <a:xfrm>
            <a:off x="337352" y="1763126"/>
            <a:ext cx="35510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Meilleurs paramètres :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Learning</a:t>
            </a:r>
            <a:r>
              <a:rPr lang="fr-FR" altLang="fr-FR" sz="1600" dirty="0" err="1">
                <a:solidFill>
                  <a:srgbClr val="0070C0"/>
                </a:solidFill>
                <a:latin typeface="var(--jp-code-font-family)"/>
              </a:rPr>
              <a:t>_rate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: 0,2 </a:t>
            </a:r>
            <a:endParaRPr lang="fr-FR" altLang="fr-FR" sz="1600" dirty="0">
              <a:solidFill>
                <a:srgbClr val="0070C0"/>
              </a:solidFill>
              <a:latin typeface="var(--jp-code-font-family)"/>
            </a:endParaRP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Loss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huber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ar(--jp-code-font-family)"/>
            </a:endParaRP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min_samples_leaf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2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min_samples_split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2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n_estimators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250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2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316A0CF-FB5C-79A1-6D1E-855DCC78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550"/>
            <a:ext cx="12192000" cy="5508450"/>
          </a:xfrm>
          <a:prstGeom prst="rect">
            <a:avLst/>
          </a:prstGeom>
        </p:spPr>
      </p:pic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Nettoyage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C670CA-1A57-8D4B-0AAD-CFB3322C6D62}"/>
              </a:ext>
            </a:extLst>
          </p:cNvPr>
          <p:cNvSpPr txBox="1"/>
          <p:nvPr/>
        </p:nvSpPr>
        <p:spPr>
          <a:xfrm>
            <a:off x="310718" y="1233996"/>
            <a:ext cx="394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brutes (3376, 46) - 87,15% :</a:t>
            </a:r>
          </a:p>
        </p:txBody>
      </p:sp>
    </p:spTree>
    <p:extLst>
      <p:ext uri="{BB962C8B-B14F-4D97-AF65-F5344CB8AC3E}">
        <p14:creationId xmlns:p14="http://schemas.microsoft.com/office/powerpoint/2010/main" val="3420448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d’émissions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1D860-8830-456D-F87B-515E6B3CA282}"/>
              </a:ext>
            </a:extLst>
          </p:cNvPr>
          <p:cNvSpPr txBox="1"/>
          <p:nvPr/>
        </p:nvSpPr>
        <p:spPr>
          <a:xfrm>
            <a:off x="230819" y="1162975"/>
            <a:ext cx="759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utilisant « </a:t>
            </a:r>
            <a:r>
              <a:rPr lang="fr-FR" dirty="0" err="1"/>
              <a:t>energy</a:t>
            </a:r>
            <a:r>
              <a:rPr lang="fr-FR" dirty="0"/>
              <a:t> star score »</a:t>
            </a:r>
          </a:p>
          <a:p>
            <a:r>
              <a:rPr lang="fr-FR" dirty="0"/>
              <a:t>Encodage utilisé pour les variables qualitatives : </a:t>
            </a:r>
            <a:r>
              <a:rPr lang="fr-FR" dirty="0" err="1"/>
              <a:t>OneHotEncoder</a:t>
            </a:r>
            <a:endParaRPr lang="fr-FR" dirty="0"/>
          </a:p>
          <a:p>
            <a:r>
              <a:rPr lang="fr-FR" dirty="0"/>
              <a:t>Standardisation utilisée pour les variables quantitatives : </a:t>
            </a:r>
            <a:r>
              <a:rPr lang="fr-FR" dirty="0" err="1"/>
              <a:t>StandardScaler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B7B9C6-D355-23DF-4E59-3D3106536A64}"/>
              </a:ext>
            </a:extLst>
          </p:cNvPr>
          <p:cNvSpPr txBox="1"/>
          <p:nvPr/>
        </p:nvSpPr>
        <p:spPr>
          <a:xfrm>
            <a:off x="417250" y="4616388"/>
            <a:ext cx="740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Modèles retenus : 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C386FA-3E18-74A6-6EA0-4471BACA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0274"/>
            <a:ext cx="12192000" cy="21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02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A92E3C-A156-0518-3FCE-FCE2276F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45" y="1269506"/>
            <a:ext cx="9466555" cy="558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Prévisions d’émissions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84959D-19A4-7FCB-C595-FB114954F84D}"/>
              </a:ext>
            </a:extLst>
          </p:cNvPr>
          <p:cNvSpPr txBox="1"/>
          <p:nvPr/>
        </p:nvSpPr>
        <p:spPr>
          <a:xfrm>
            <a:off x="599242" y="1189415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2BE61B-ADAB-DDD0-5E80-A3923603DB00}"/>
              </a:ext>
            </a:extLst>
          </p:cNvPr>
          <p:cNvSpPr txBox="1"/>
          <p:nvPr/>
        </p:nvSpPr>
        <p:spPr>
          <a:xfrm>
            <a:off x="301841" y="1754249"/>
            <a:ext cx="35510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Meilleurs paramètres :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Learning_rate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0,15</a:t>
            </a:r>
            <a:endParaRPr lang="fr-FR" altLang="fr-FR" sz="1600" dirty="0">
              <a:solidFill>
                <a:srgbClr val="0070C0"/>
              </a:solidFill>
              <a:latin typeface="var(--jp-code-font-family)"/>
            </a:endParaRP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Loss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</a:t>
            </a:r>
            <a:r>
              <a:rPr lang="fr-FR" altLang="fr-FR" sz="1600" dirty="0">
                <a:solidFill>
                  <a:srgbClr val="0070C0"/>
                </a:solidFill>
                <a:latin typeface="var(--jp-code-font-family)"/>
              </a:rPr>
              <a:t> </a:t>
            </a:r>
            <a:r>
              <a:rPr lang="fr-FR" altLang="fr-FR" sz="1600" dirty="0" err="1">
                <a:solidFill>
                  <a:srgbClr val="0070C0"/>
                </a:solidFill>
                <a:latin typeface="var(--jp-code-font-family)"/>
              </a:rPr>
              <a:t>huber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ar(--jp-code-font-family)"/>
            </a:endParaRP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min_samples_leaf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1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min_samples_split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3</a:t>
            </a:r>
          </a:p>
          <a:p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n_estimators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: 200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304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1" y="14301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8B20A7E-F562-6C14-EFEE-A09AB112F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470197"/>
              </p:ext>
            </p:extLst>
          </p:nvPr>
        </p:nvGraphicFramePr>
        <p:xfrm>
          <a:off x="2032000" y="1057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3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1" y="14301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2" name="Picture 2" descr="Travailler chez OpenClassrooms : Avis de salariés | Indeed.com">
            <a:extLst>
              <a:ext uri="{FF2B5EF4-FFF2-40B4-BE49-F238E27FC236}">
                <a16:creationId xmlns:a16="http://schemas.microsoft.com/office/drawing/2014/main" id="{8E24CD2E-B0F7-EB4C-78EE-54A71667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46" y="5419695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8DDBAEF-4E08-65FE-2C11-CB6834450A25}"/>
              </a:ext>
            </a:extLst>
          </p:cNvPr>
          <p:cNvSpPr txBox="1"/>
          <p:nvPr/>
        </p:nvSpPr>
        <p:spPr>
          <a:xfrm>
            <a:off x="9051721" y="5587068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Irénée JOSSE</a:t>
            </a:r>
          </a:p>
          <a:p>
            <a:r>
              <a:rPr lang="fr-FR" dirty="0"/>
              <a:t>Parcours Data </a:t>
            </a:r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5E6669-1AF5-8C87-A27E-A6388FAB3710}"/>
              </a:ext>
            </a:extLst>
          </p:cNvPr>
          <p:cNvSpPr txBox="1"/>
          <p:nvPr/>
        </p:nvSpPr>
        <p:spPr>
          <a:xfrm>
            <a:off x="2345184" y="2274838"/>
            <a:ext cx="7501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L’Energy Star Score pas très utile pour la prédiction d’émissions.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Les algorithmes linéaires sont globalement inefficaces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Les valeurs les plus importantes sont, le type de bâtiment, d’utilisation, leur surface, leur part de consommation électrique.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L’encodage n’influe légèrement les résultats dans ce cas précis. Il influe plutôt sur le temps d’entrainement.</a:t>
            </a:r>
          </a:p>
        </p:txBody>
      </p:sp>
    </p:spTree>
    <p:extLst>
      <p:ext uri="{BB962C8B-B14F-4D97-AF65-F5344CB8AC3E}">
        <p14:creationId xmlns:p14="http://schemas.microsoft.com/office/powerpoint/2010/main" val="11454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Nettoyage des données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54E0456-B0A5-8BC2-E820-B6EDE7B79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929338"/>
              </p:ext>
            </p:extLst>
          </p:nvPr>
        </p:nvGraphicFramePr>
        <p:xfrm>
          <a:off x="0" y="1189608"/>
          <a:ext cx="12191998" cy="3151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C9CD398E-F2D7-3CF7-7057-B9AE27024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986891"/>
              </p:ext>
            </p:extLst>
          </p:nvPr>
        </p:nvGraphicFramePr>
        <p:xfrm>
          <a:off x="0" y="3339483"/>
          <a:ext cx="12191998" cy="292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9906894-97AF-1116-1FF2-A0CF4C923B2B}"/>
              </a:ext>
            </a:extLst>
          </p:cNvPr>
          <p:cNvSpPr txBox="1"/>
          <p:nvPr/>
        </p:nvSpPr>
        <p:spPr>
          <a:xfrm>
            <a:off x="506027" y="1340528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Nettoyage des données :</a:t>
            </a:r>
          </a:p>
        </p:txBody>
      </p:sp>
    </p:spTree>
    <p:extLst>
      <p:ext uri="{BB962C8B-B14F-4D97-AF65-F5344CB8AC3E}">
        <p14:creationId xmlns:p14="http://schemas.microsoft.com/office/powerpoint/2010/main" val="413617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Nettoyage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906894-97AF-1116-1FF2-A0CF4C923B2B}"/>
              </a:ext>
            </a:extLst>
          </p:cNvPr>
          <p:cNvSpPr txBox="1"/>
          <p:nvPr/>
        </p:nvSpPr>
        <p:spPr>
          <a:xfrm>
            <a:off x="217502" y="1106148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Corrections des données :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383FE7A-157D-EBDF-B156-08D09429A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106957"/>
              </p:ext>
            </p:extLst>
          </p:nvPr>
        </p:nvGraphicFramePr>
        <p:xfrm>
          <a:off x="217502" y="1684978"/>
          <a:ext cx="11416684" cy="2077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9D1B762A-B5D6-1209-D0AC-C52F9D0B754B}"/>
              </a:ext>
            </a:extLst>
          </p:cNvPr>
          <p:cNvSpPr txBox="1"/>
          <p:nvPr/>
        </p:nvSpPr>
        <p:spPr>
          <a:xfrm>
            <a:off x="328474" y="3971850"/>
            <a:ext cx="460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données pour plus d’informations :</a:t>
            </a:r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AA76DBFF-2A0F-4229-829B-42ECE6690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314176"/>
              </p:ext>
            </p:extLst>
          </p:nvPr>
        </p:nvGraphicFramePr>
        <p:xfrm>
          <a:off x="217503" y="4341181"/>
          <a:ext cx="11416684" cy="2489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872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Nettoyage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906894-97AF-1116-1FF2-A0CF4C923B2B}"/>
              </a:ext>
            </a:extLst>
          </p:cNvPr>
          <p:cNvSpPr txBox="1"/>
          <p:nvPr/>
        </p:nvSpPr>
        <p:spPr>
          <a:xfrm>
            <a:off x="217502" y="1106148"/>
            <a:ext cx="45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variables pour la décorrélation :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383FE7A-157D-EBDF-B156-08D09429A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310187"/>
              </p:ext>
            </p:extLst>
          </p:nvPr>
        </p:nvGraphicFramePr>
        <p:xfrm>
          <a:off x="217502" y="1684977"/>
          <a:ext cx="11416684" cy="286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20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1" y="14301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8B20A7E-F562-6C14-EFEE-A09AB112F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865380"/>
              </p:ext>
            </p:extLst>
          </p:nvPr>
        </p:nvGraphicFramePr>
        <p:xfrm>
          <a:off x="2032000" y="1057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15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7D7706-398C-1A05-8C4B-55504AFE8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7" y="2897172"/>
            <a:ext cx="5181600" cy="3371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233E32-6793-2849-1319-E8A08AEBE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13" y="2787634"/>
            <a:ext cx="5086350" cy="35909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2D8032A-3761-085F-2CF0-EAEBCE3D7710}"/>
              </a:ext>
            </a:extLst>
          </p:cNvPr>
          <p:cNvSpPr txBox="1"/>
          <p:nvPr/>
        </p:nvSpPr>
        <p:spPr>
          <a:xfrm>
            <a:off x="2056660" y="1706107"/>
            <a:ext cx="15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BuildingType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E9CD85-B78B-7FB6-7641-7793FE9D4F58}"/>
              </a:ext>
            </a:extLst>
          </p:cNvPr>
          <p:cNvSpPr txBox="1"/>
          <p:nvPr/>
        </p:nvSpPr>
        <p:spPr>
          <a:xfrm>
            <a:off x="7899364" y="1713390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Neighborhood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9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CA13CB7D-E330-211A-C8B2-CB64A250BA9D}"/>
              </a:ext>
            </a:extLst>
          </p:cNvPr>
          <p:cNvSpPr/>
          <p:nvPr/>
        </p:nvSpPr>
        <p:spPr>
          <a:xfrm>
            <a:off x="0" y="0"/>
            <a:ext cx="12192000" cy="99391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143C59-EC87-E53B-9CAB-6397A47E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3" y="2059465"/>
            <a:ext cx="6019800" cy="4686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C01EF46-7C03-B27C-AA22-41DDFA40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513" y="1114425"/>
            <a:ext cx="5762625" cy="57435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1E5F49A-EFF1-D4E4-4BFD-9CF9A2022681}"/>
              </a:ext>
            </a:extLst>
          </p:cNvPr>
          <p:cNvSpPr txBox="1"/>
          <p:nvPr/>
        </p:nvSpPr>
        <p:spPr>
          <a:xfrm>
            <a:off x="1180730" y="1114425"/>
            <a:ext cx="412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Répartition géographique :</a:t>
            </a:r>
          </a:p>
        </p:txBody>
      </p:sp>
    </p:spTree>
    <p:extLst>
      <p:ext uri="{BB962C8B-B14F-4D97-AF65-F5344CB8AC3E}">
        <p14:creationId xmlns:p14="http://schemas.microsoft.com/office/powerpoint/2010/main" val="3743619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1195</Words>
  <Application>Microsoft Office PowerPoint</Application>
  <PresentationFormat>Grand écran</PresentationFormat>
  <Paragraphs>276</Paragraphs>
  <Slides>33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var(--jp-code-font-family)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Irénée JOSSE</dc:creator>
  <cp:lastModifiedBy>Irénée JOSSE</cp:lastModifiedBy>
  <cp:revision>22</cp:revision>
  <dcterms:created xsi:type="dcterms:W3CDTF">2022-09-07T09:55:51Z</dcterms:created>
  <dcterms:modified xsi:type="dcterms:W3CDTF">2022-09-21T12:27:20Z</dcterms:modified>
</cp:coreProperties>
</file>