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7" r:id="rId11"/>
    <p:sldId id="306" r:id="rId12"/>
    <p:sldId id="308" r:id="rId13"/>
    <p:sldId id="309" r:id="rId14"/>
    <p:sldId id="310" r:id="rId15"/>
    <p:sldId id="312" r:id="rId16"/>
    <p:sldId id="311" r:id="rId17"/>
    <p:sldId id="314" r:id="rId18"/>
    <p:sldId id="315" r:id="rId19"/>
    <p:sldId id="313" r:id="rId20"/>
    <p:sldId id="316" r:id="rId21"/>
    <p:sldId id="317" r:id="rId22"/>
    <p:sldId id="318" r:id="rId23"/>
    <p:sldId id="319" r:id="rId24"/>
    <p:sldId id="320" r:id="rId25"/>
    <p:sldId id="324" r:id="rId26"/>
    <p:sldId id="321" r:id="rId27"/>
    <p:sldId id="323" r:id="rId28"/>
    <p:sldId id="322" r:id="rId29"/>
    <p:sldId id="325" r:id="rId30"/>
    <p:sldId id="326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but" id="{2A80A80E-11AD-4804-B9AA-911B6E414986}">
          <p14:sldIdLst>
            <p14:sldId id="297"/>
            <p14:sldId id="298"/>
          </p14:sldIdLst>
        </p14:section>
        <p14:section name="Exploration des données" id="{72B22B02-3EDE-4775-AD96-D0BA70EF55B3}">
          <p14:sldIdLst>
            <p14:sldId id="299"/>
            <p14:sldId id="300"/>
            <p14:sldId id="301"/>
            <p14:sldId id="302"/>
            <p14:sldId id="303"/>
          </p14:sldIdLst>
        </p14:section>
        <p14:section name="Traitement du texte" id="{513F8065-8A26-46B7-A1E2-B4DC9EDC1A5A}">
          <p14:sldIdLst>
            <p14:sldId id="304"/>
            <p14:sldId id="305"/>
          </p14:sldIdLst>
        </p14:section>
        <p14:section name="Classification du texte" id="{451416F2-5579-4D9F-9A79-0DC23390819C}">
          <p14:sldIdLst>
            <p14:sldId id="307"/>
            <p14:sldId id="306"/>
            <p14:sldId id="308"/>
            <p14:sldId id="309"/>
            <p14:sldId id="310"/>
            <p14:sldId id="312"/>
            <p14:sldId id="311"/>
            <p14:sldId id="314"/>
            <p14:sldId id="315"/>
            <p14:sldId id="313"/>
            <p14:sldId id="316"/>
          </p14:sldIdLst>
        </p14:section>
        <p14:section name="Traitement des images" id="{9DA7BC02-1D07-4ECB-B14F-7D314CA72687}">
          <p14:sldIdLst>
            <p14:sldId id="317"/>
            <p14:sldId id="318"/>
            <p14:sldId id="319"/>
            <p14:sldId id="320"/>
            <p14:sldId id="324"/>
            <p14:sldId id="321"/>
            <p14:sldId id="323"/>
            <p14:sldId id="322"/>
            <p14:sldId id="325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DABB47-19DE-4B30-9FF4-65F5D057316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A36700D-95FA-44A2-A18B-B87842982BB2}">
      <dgm:prSet phldrT="[Texte]"/>
      <dgm:spPr>
        <a:solidFill>
          <a:schemeClr val="accent2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Exploration des données</a:t>
          </a:r>
        </a:p>
      </dgm:t>
    </dgm:pt>
    <dgm:pt modelId="{EB94ADB7-CA1D-44B4-97E2-BC9DA3CF34E2}" type="parTrans" cxnId="{4D35937E-8A25-45D1-8CE3-F51094D16278}">
      <dgm:prSet/>
      <dgm:spPr/>
      <dgm:t>
        <a:bodyPr/>
        <a:lstStyle/>
        <a:p>
          <a:endParaRPr lang="fr-FR"/>
        </a:p>
      </dgm:t>
    </dgm:pt>
    <dgm:pt modelId="{D9784DEE-BCE1-47A1-96BE-902CBAFA3E52}" type="sibTrans" cxnId="{4D35937E-8A25-45D1-8CE3-F51094D16278}">
      <dgm:prSet/>
      <dgm:spPr/>
      <dgm:t>
        <a:bodyPr/>
        <a:lstStyle/>
        <a:p>
          <a:endParaRPr lang="fr-FR"/>
        </a:p>
      </dgm:t>
    </dgm:pt>
    <dgm:pt modelId="{79CC278C-5760-4884-9F43-881085FD46EE}">
      <dgm:prSet phldrT="[Texte]"/>
      <dgm:spPr>
        <a:solidFill>
          <a:srgbClr val="FCF7C9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Traitement du texte</a:t>
          </a:r>
        </a:p>
      </dgm:t>
    </dgm:pt>
    <dgm:pt modelId="{871FEE2C-61D9-4FC9-BB3B-77BC9395644B}" type="parTrans" cxnId="{E81707A5-D37C-4E76-BDFE-0C624D31F7BB}">
      <dgm:prSet/>
      <dgm:spPr/>
      <dgm:t>
        <a:bodyPr/>
        <a:lstStyle/>
        <a:p>
          <a:endParaRPr lang="fr-FR"/>
        </a:p>
      </dgm:t>
    </dgm:pt>
    <dgm:pt modelId="{AAF98F6C-AEA0-4F58-B9CE-C39F8937681E}" type="sibTrans" cxnId="{E81707A5-D37C-4E76-BDFE-0C624D31F7BB}">
      <dgm:prSet/>
      <dgm:spPr/>
      <dgm:t>
        <a:bodyPr/>
        <a:lstStyle/>
        <a:p>
          <a:endParaRPr lang="fr-FR"/>
        </a:p>
      </dgm:t>
    </dgm:pt>
    <dgm:pt modelId="{7484C01B-3A53-46BF-B224-AE15EA92F3B7}">
      <dgm:prSet phldrT="[Texte]"/>
      <dgm:spPr>
        <a:solidFill>
          <a:srgbClr val="FCF7C9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Traitement des images</a:t>
          </a:r>
        </a:p>
      </dgm:t>
    </dgm:pt>
    <dgm:pt modelId="{4177AF40-80DF-480B-ABE9-65F7A29916E2}" type="parTrans" cxnId="{BD1E0B46-F8DE-4590-86BB-DEA332A6CAE5}">
      <dgm:prSet/>
      <dgm:spPr/>
      <dgm:t>
        <a:bodyPr/>
        <a:lstStyle/>
        <a:p>
          <a:endParaRPr lang="fr-FR"/>
        </a:p>
      </dgm:t>
    </dgm:pt>
    <dgm:pt modelId="{4C1F7086-503E-4FDA-B257-E30110BE21E0}" type="sibTrans" cxnId="{BD1E0B46-F8DE-4590-86BB-DEA332A6CAE5}">
      <dgm:prSet/>
      <dgm:spPr/>
      <dgm:t>
        <a:bodyPr/>
        <a:lstStyle/>
        <a:p>
          <a:endParaRPr lang="fr-FR"/>
        </a:p>
      </dgm:t>
    </dgm:pt>
    <dgm:pt modelId="{060966A3-CC09-4D03-BE58-F91674CADC5E}">
      <dgm:prSet/>
      <dgm:spPr>
        <a:solidFill>
          <a:srgbClr val="FCF7C9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Classification du texte</a:t>
          </a:r>
        </a:p>
      </dgm:t>
    </dgm:pt>
    <dgm:pt modelId="{B9D36674-79B3-4FF5-9886-DC56FC013502}" type="parTrans" cxnId="{DF39AF44-F958-4254-81F8-82FADFC8D0BA}">
      <dgm:prSet/>
      <dgm:spPr/>
      <dgm:t>
        <a:bodyPr/>
        <a:lstStyle/>
        <a:p>
          <a:endParaRPr lang="fr-FR"/>
        </a:p>
      </dgm:t>
    </dgm:pt>
    <dgm:pt modelId="{193A139C-AF38-4343-8985-CBA302DAC014}" type="sibTrans" cxnId="{DF39AF44-F958-4254-81F8-82FADFC8D0BA}">
      <dgm:prSet/>
      <dgm:spPr/>
      <dgm:t>
        <a:bodyPr/>
        <a:lstStyle/>
        <a:p>
          <a:endParaRPr lang="fr-FR"/>
        </a:p>
      </dgm:t>
    </dgm:pt>
    <dgm:pt modelId="{FE924463-C11C-463A-AB10-00B7E26463FF}">
      <dgm:prSet phldrT="[Texte]"/>
      <dgm:spPr>
        <a:solidFill>
          <a:srgbClr val="FCF7C9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Classification des images</a:t>
          </a:r>
        </a:p>
      </dgm:t>
    </dgm:pt>
    <dgm:pt modelId="{23DF3917-1B57-42B7-B435-C22F47322CEF}" type="parTrans" cxnId="{73CD4334-9379-470F-9258-6F9722F2385E}">
      <dgm:prSet/>
      <dgm:spPr/>
      <dgm:t>
        <a:bodyPr/>
        <a:lstStyle/>
        <a:p>
          <a:endParaRPr lang="fr-FR"/>
        </a:p>
      </dgm:t>
    </dgm:pt>
    <dgm:pt modelId="{6B2391CB-EC66-460E-9833-A55DF2B06F1E}" type="sibTrans" cxnId="{73CD4334-9379-470F-9258-6F9722F2385E}">
      <dgm:prSet/>
      <dgm:spPr/>
      <dgm:t>
        <a:bodyPr/>
        <a:lstStyle/>
        <a:p>
          <a:endParaRPr lang="fr-FR"/>
        </a:p>
      </dgm:t>
    </dgm:pt>
    <dgm:pt modelId="{AF31AB80-1FDD-450B-ABF8-CC70FA805FC5}">
      <dgm:prSet/>
      <dgm:spPr>
        <a:solidFill>
          <a:srgbClr val="FCF7C9"/>
        </a:solidFill>
        <a:ln>
          <a:solidFill>
            <a:srgbClr val="FCF7C9"/>
          </a:solidFill>
        </a:ln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Conclusion</a:t>
          </a:r>
        </a:p>
      </dgm:t>
    </dgm:pt>
    <dgm:pt modelId="{B5FFB3D2-59F0-40E9-9BA7-9A7ADAB43505}" type="parTrans" cxnId="{99F45588-5E67-42FA-BEFA-18F151DBA485}">
      <dgm:prSet/>
      <dgm:spPr/>
      <dgm:t>
        <a:bodyPr/>
        <a:lstStyle/>
        <a:p>
          <a:endParaRPr lang="fr-FR"/>
        </a:p>
      </dgm:t>
    </dgm:pt>
    <dgm:pt modelId="{B81871AD-CEA8-4333-AD33-D86B727F6C25}" type="sibTrans" cxnId="{99F45588-5E67-42FA-BEFA-18F151DBA485}">
      <dgm:prSet/>
      <dgm:spPr/>
      <dgm:t>
        <a:bodyPr/>
        <a:lstStyle/>
        <a:p>
          <a:endParaRPr lang="fr-FR"/>
        </a:p>
      </dgm:t>
    </dgm:pt>
    <dgm:pt modelId="{AD262FE9-B9BD-4C43-BB8F-7DE76BCC0D2F}" type="pres">
      <dgm:prSet presAssocID="{4FDABB47-19DE-4B30-9FF4-65F5D0573163}" presName="Name0" presStyleCnt="0">
        <dgm:presLayoutVars>
          <dgm:chMax val="7"/>
          <dgm:chPref val="7"/>
          <dgm:dir/>
        </dgm:presLayoutVars>
      </dgm:prSet>
      <dgm:spPr/>
    </dgm:pt>
    <dgm:pt modelId="{BCB27ACC-F38C-495A-B94F-7A4645B9B1AE}" type="pres">
      <dgm:prSet presAssocID="{4FDABB47-19DE-4B30-9FF4-65F5D0573163}" presName="Name1" presStyleCnt="0"/>
      <dgm:spPr/>
    </dgm:pt>
    <dgm:pt modelId="{C9E7CDFE-11FE-4A7A-B05F-F1CCDABFD1D0}" type="pres">
      <dgm:prSet presAssocID="{4FDABB47-19DE-4B30-9FF4-65F5D0573163}" presName="cycle" presStyleCnt="0"/>
      <dgm:spPr/>
    </dgm:pt>
    <dgm:pt modelId="{798C5B1F-8548-41E0-AD10-4973B306C818}" type="pres">
      <dgm:prSet presAssocID="{4FDABB47-19DE-4B30-9FF4-65F5D0573163}" presName="srcNode" presStyleLbl="node1" presStyleIdx="0" presStyleCnt="6"/>
      <dgm:spPr/>
    </dgm:pt>
    <dgm:pt modelId="{0371E0D4-56AC-4525-A834-55CA332582C9}" type="pres">
      <dgm:prSet presAssocID="{4FDABB47-19DE-4B30-9FF4-65F5D0573163}" presName="conn" presStyleLbl="parChTrans1D2" presStyleIdx="0" presStyleCnt="1"/>
      <dgm:spPr/>
    </dgm:pt>
    <dgm:pt modelId="{DE5C8BED-7098-4FD8-946A-C333933524BF}" type="pres">
      <dgm:prSet presAssocID="{4FDABB47-19DE-4B30-9FF4-65F5D0573163}" presName="extraNode" presStyleLbl="node1" presStyleIdx="0" presStyleCnt="6"/>
      <dgm:spPr/>
    </dgm:pt>
    <dgm:pt modelId="{6DB4B696-B75B-48F0-B608-F7EC0D92275D}" type="pres">
      <dgm:prSet presAssocID="{4FDABB47-19DE-4B30-9FF4-65F5D0573163}" presName="dstNode" presStyleLbl="node1" presStyleIdx="0" presStyleCnt="6"/>
      <dgm:spPr/>
    </dgm:pt>
    <dgm:pt modelId="{ED195ED5-7EB3-43CB-B71F-85EFE5CE77F5}" type="pres">
      <dgm:prSet presAssocID="{5A36700D-95FA-44A2-A18B-B87842982BB2}" presName="text_1" presStyleLbl="node1" presStyleIdx="0" presStyleCnt="6">
        <dgm:presLayoutVars>
          <dgm:bulletEnabled val="1"/>
        </dgm:presLayoutVars>
      </dgm:prSet>
      <dgm:spPr/>
    </dgm:pt>
    <dgm:pt modelId="{2BCABE4A-6A1E-4478-9B65-82DCDA5B6F81}" type="pres">
      <dgm:prSet presAssocID="{5A36700D-95FA-44A2-A18B-B87842982BB2}" presName="accent_1" presStyleCnt="0"/>
      <dgm:spPr/>
    </dgm:pt>
    <dgm:pt modelId="{FEBA5319-F975-45DC-8CBB-C614819EBB0E}" type="pres">
      <dgm:prSet presAssocID="{5A36700D-95FA-44A2-A18B-B87842982BB2}" presName="accentRepeatNode" presStyleLbl="solidFgAcc1" presStyleIdx="0" presStyleCnt="6"/>
      <dgm:spPr/>
    </dgm:pt>
    <dgm:pt modelId="{75A8ACE7-43B8-458E-8230-9428D255D706}" type="pres">
      <dgm:prSet presAssocID="{79CC278C-5760-4884-9F43-881085FD46EE}" presName="text_2" presStyleLbl="node1" presStyleIdx="1" presStyleCnt="6" custLinFactNeighborY="0">
        <dgm:presLayoutVars>
          <dgm:bulletEnabled val="1"/>
        </dgm:presLayoutVars>
      </dgm:prSet>
      <dgm:spPr/>
    </dgm:pt>
    <dgm:pt modelId="{D26E103B-D4E1-45D4-B8AE-5973C2784AD3}" type="pres">
      <dgm:prSet presAssocID="{79CC278C-5760-4884-9F43-881085FD46EE}" presName="accent_2" presStyleCnt="0"/>
      <dgm:spPr/>
    </dgm:pt>
    <dgm:pt modelId="{E5261D43-4371-4FD8-99EC-6D2097A35229}" type="pres">
      <dgm:prSet presAssocID="{79CC278C-5760-4884-9F43-881085FD46EE}" presName="accentRepeatNode" presStyleLbl="solidFgAcc1" presStyleIdx="1" presStyleCnt="6"/>
      <dgm:spPr/>
    </dgm:pt>
    <dgm:pt modelId="{019BB7D6-FF79-4A98-A57E-4A77794BDC97}" type="pres">
      <dgm:prSet presAssocID="{060966A3-CC09-4D03-BE58-F91674CADC5E}" presName="text_3" presStyleLbl="node1" presStyleIdx="2" presStyleCnt="6">
        <dgm:presLayoutVars>
          <dgm:bulletEnabled val="1"/>
        </dgm:presLayoutVars>
      </dgm:prSet>
      <dgm:spPr/>
    </dgm:pt>
    <dgm:pt modelId="{45640520-880E-42BC-B6C2-D1A265624085}" type="pres">
      <dgm:prSet presAssocID="{060966A3-CC09-4D03-BE58-F91674CADC5E}" presName="accent_3" presStyleCnt="0"/>
      <dgm:spPr/>
    </dgm:pt>
    <dgm:pt modelId="{86B22A50-052C-4DA6-B320-F5112B5EFC7A}" type="pres">
      <dgm:prSet presAssocID="{060966A3-CC09-4D03-BE58-F91674CADC5E}" presName="accentRepeatNode" presStyleLbl="solidFgAcc1" presStyleIdx="2" presStyleCnt="6"/>
      <dgm:spPr/>
    </dgm:pt>
    <dgm:pt modelId="{8EC08410-4FFC-4CB7-A294-DF08FC626C57}" type="pres">
      <dgm:prSet presAssocID="{7484C01B-3A53-46BF-B224-AE15EA92F3B7}" presName="text_4" presStyleLbl="node1" presStyleIdx="3" presStyleCnt="6" custLinFactNeighborX="-128">
        <dgm:presLayoutVars>
          <dgm:bulletEnabled val="1"/>
        </dgm:presLayoutVars>
      </dgm:prSet>
      <dgm:spPr/>
    </dgm:pt>
    <dgm:pt modelId="{70A3FEEA-627D-442B-A5BA-BB7E5017776A}" type="pres">
      <dgm:prSet presAssocID="{7484C01B-3A53-46BF-B224-AE15EA92F3B7}" presName="accent_4" presStyleCnt="0"/>
      <dgm:spPr/>
    </dgm:pt>
    <dgm:pt modelId="{D4BAE338-B3C5-4156-847E-B25DCB93A28B}" type="pres">
      <dgm:prSet presAssocID="{7484C01B-3A53-46BF-B224-AE15EA92F3B7}" presName="accentRepeatNode" presStyleLbl="solidFgAcc1" presStyleIdx="3" presStyleCnt="6"/>
      <dgm:spPr/>
    </dgm:pt>
    <dgm:pt modelId="{BD22FC51-03CA-4749-A812-258BB290BE1C}" type="pres">
      <dgm:prSet presAssocID="{FE924463-C11C-463A-AB10-00B7E26463FF}" presName="text_5" presStyleLbl="node1" presStyleIdx="4" presStyleCnt="6">
        <dgm:presLayoutVars>
          <dgm:bulletEnabled val="1"/>
        </dgm:presLayoutVars>
      </dgm:prSet>
      <dgm:spPr/>
    </dgm:pt>
    <dgm:pt modelId="{9AB257DB-7C6B-494F-9A38-4F2101EDBB46}" type="pres">
      <dgm:prSet presAssocID="{FE924463-C11C-463A-AB10-00B7E26463FF}" presName="accent_5" presStyleCnt="0"/>
      <dgm:spPr/>
    </dgm:pt>
    <dgm:pt modelId="{E2ECB878-23F9-48A4-BE91-31809F9B8B6D}" type="pres">
      <dgm:prSet presAssocID="{FE924463-C11C-463A-AB10-00B7E26463FF}" presName="accentRepeatNode" presStyleLbl="solidFgAcc1" presStyleIdx="4" presStyleCnt="6"/>
      <dgm:spPr/>
    </dgm:pt>
    <dgm:pt modelId="{15418241-2DF9-4881-A957-F377EC37DE1C}" type="pres">
      <dgm:prSet presAssocID="{AF31AB80-1FDD-450B-ABF8-CC70FA805FC5}" presName="text_6" presStyleLbl="node1" presStyleIdx="5" presStyleCnt="6" custLinFactNeighborX="0" custLinFactNeighborY="-3113">
        <dgm:presLayoutVars>
          <dgm:bulletEnabled val="1"/>
        </dgm:presLayoutVars>
      </dgm:prSet>
      <dgm:spPr/>
    </dgm:pt>
    <dgm:pt modelId="{30DF1E88-6522-4A63-8520-F7326D2F0291}" type="pres">
      <dgm:prSet presAssocID="{AF31AB80-1FDD-450B-ABF8-CC70FA805FC5}" presName="accent_6" presStyleCnt="0"/>
      <dgm:spPr/>
    </dgm:pt>
    <dgm:pt modelId="{940323A6-1930-400A-B53E-19FAF0F1123D}" type="pres">
      <dgm:prSet presAssocID="{AF31AB80-1FDD-450B-ABF8-CC70FA805FC5}" presName="accentRepeatNode" presStyleLbl="solidFgAcc1" presStyleIdx="5" presStyleCnt="6"/>
      <dgm:spPr/>
    </dgm:pt>
  </dgm:ptLst>
  <dgm:cxnLst>
    <dgm:cxn modelId="{C6753502-3963-48E0-AE0C-14D32F3AF93B}" type="presOf" srcId="{FE924463-C11C-463A-AB10-00B7E26463FF}" destId="{BD22FC51-03CA-4749-A812-258BB290BE1C}" srcOrd="0" destOrd="0" presId="urn:microsoft.com/office/officeart/2008/layout/VerticalCurvedList"/>
    <dgm:cxn modelId="{73CD4334-9379-470F-9258-6F9722F2385E}" srcId="{4FDABB47-19DE-4B30-9FF4-65F5D0573163}" destId="{FE924463-C11C-463A-AB10-00B7E26463FF}" srcOrd="4" destOrd="0" parTransId="{23DF3917-1B57-42B7-B435-C22F47322CEF}" sibTransId="{6B2391CB-EC66-460E-9833-A55DF2B06F1E}"/>
    <dgm:cxn modelId="{561CF838-5485-408C-89E4-22C0CF951688}" type="presOf" srcId="{4FDABB47-19DE-4B30-9FF4-65F5D0573163}" destId="{AD262FE9-B9BD-4C43-BB8F-7DE76BCC0D2F}" srcOrd="0" destOrd="0" presId="urn:microsoft.com/office/officeart/2008/layout/VerticalCurvedList"/>
    <dgm:cxn modelId="{DF39AF44-F958-4254-81F8-82FADFC8D0BA}" srcId="{4FDABB47-19DE-4B30-9FF4-65F5D0573163}" destId="{060966A3-CC09-4D03-BE58-F91674CADC5E}" srcOrd="2" destOrd="0" parTransId="{B9D36674-79B3-4FF5-9886-DC56FC013502}" sibTransId="{193A139C-AF38-4343-8985-CBA302DAC014}"/>
    <dgm:cxn modelId="{BD1E0B46-F8DE-4590-86BB-DEA332A6CAE5}" srcId="{4FDABB47-19DE-4B30-9FF4-65F5D0573163}" destId="{7484C01B-3A53-46BF-B224-AE15EA92F3B7}" srcOrd="3" destOrd="0" parTransId="{4177AF40-80DF-480B-ABE9-65F7A29916E2}" sibTransId="{4C1F7086-503E-4FDA-B257-E30110BE21E0}"/>
    <dgm:cxn modelId="{E0456C47-F9F2-4886-8936-93B01CBC0655}" type="presOf" srcId="{D9784DEE-BCE1-47A1-96BE-902CBAFA3E52}" destId="{0371E0D4-56AC-4525-A834-55CA332582C9}" srcOrd="0" destOrd="0" presId="urn:microsoft.com/office/officeart/2008/layout/VerticalCurvedList"/>
    <dgm:cxn modelId="{4D35937E-8A25-45D1-8CE3-F51094D16278}" srcId="{4FDABB47-19DE-4B30-9FF4-65F5D0573163}" destId="{5A36700D-95FA-44A2-A18B-B87842982BB2}" srcOrd="0" destOrd="0" parTransId="{EB94ADB7-CA1D-44B4-97E2-BC9DA3CF34E2}" sibTransId="{D9784DEE-BCE1-47A1-96BE-902CBAFA3E52}"/>
    <dgm:cxn modelId="{99F45588-5E67-42FA-BEFA-18F151DBA485}" srcId="{4FDABB47-19DE-4B30-9FF4-65F5D0573163}" destId="{AF31AB80-1FDD-450B-ABF8-CC70FA805FC5}" srcOrd="5" destOrd="0" parTransId="{B5FFB3D2-59F0-40E9-9BA7-9A7ADAB43505}" sibTransId="{B81871AD-CEA8-4333-AD33-D86B727F6C25}"/>
    <dgm:cxn modelId="{393E749D-D773-408F-812C-09C689F83E36}" type="presOf" srcId="{5A36700D-95FA-44A2-A18B-B87842982BB2}" destId="{ED195ED5-7EB3-43CB-B71F-85EFE5CE77F5}" srcOrd="0" destOrd="0" presId="urn:microsoft.com/office/officeart/2008/layout/VerticalCurvedList"/>
    <dgm:cxn modelId="{E81707A5-D37C-4E76-BDFE-0C624D31F7BB}" srcId="{4FDABB47-19DE-4B30-9FF4-65F5D0573163}" destId="{79CC278C-5760-4884-9F43-881085FD46EE}" srcOrd="1" destOrd="0" parTransId="{871FEE2C-61D9-4FC9-BB3B-77BC9395644B}" sibTransId="{AAF98F6C-AEA0-4F58-B9CE-C39F8937681E}"/>
    <dgm:cxn modelId="{BCB432AE-90FC-48B9-A0CA-9B79663A87ED}" type="presOf" srcId="{7484C01B-3A53-46BF-B224-AE15EA92F3B7}" destId="{8EC08410-4FFC-4CB7-A294-DF08FC626C57}" srcOrd="0" destOrd="0" presId="urn:microsoft.com/office/officeart/2008/layout/VerticalCurvedList"/>
    <dgm:cxn modelId="{993F49C7-C84C-499F-86C0-6C719FF4B827}" type="presOf" srcId="{AF31AB80-1FDD-450B-ABF8-CC70FA805FC5}" destId="{15418241-2DF9-4881-A957-F377EC37DE1C}" srcOrd="0" destOrd="0" presId="urn:microsoft.com/office/officeart/2008/layout/VerticalCurvedList"/>
    <dgm:cxn modelId="{E34AD1DF-A1FB-4466-A4B2-0CDF20DEF5EA}" type="presOf" srcId="{79CC278C-5760-4884-9F43-881085FD46EE}" destId="{75A8ACE7-43B8-458E-8230-9428D255D706}" srcOrd="0" destOrd="0" presId="urn:microsoft.com/office/officeart/2008/layout/VerticalCurvedList"/>
    <dgm:cxn modelId="{E2266EF6-3154-4357-A6E7-376EADA62639}" type="presOf" srcId="{060966A3-CC09-4D03-BE58-F91674CADC5E}" destId="{019BB7D6-FF79-4A98-A57E-4A77794BDC97}" srcOrd="0" destOrd="0" presId="urn:microsoft.com/office/officeart/2008/layout/VerticalCurvedList"/>
    <dgm:cxn modelId="{A88152F7-098A-4E36-BFE8-B5CDA00ABC18}" type="presParOf" srcId="{AD262FE9-B9BD-4C43-BB8F-7DE76BCC0D2F}" destId="{BCB27ACC-F38C-495A-B94F-7A4645B9B1AE}" srcOrd="0" destOrd="0" presId="urn:microsoft.com/office/officeart/2008/layout/VerticalCurvedList"/>
    <dgm:cxn modelId="{C76ECD7C-BEAC-460D-B26E-BCB73E8B4689}" type="presParOf" srcId="{BCB27ACC-F38C-495A-B94F-7A4645B9B1AE}" destId="{C9E7CDFE-11FE-4A7A-B05F-F1CCDABFD1D0}" srcOrd="0" destOrd="0" presId="urn:microsoft.com/office/officeart/2008/layout/VerticalCurvedList"/>
    <dgm:cxn modelId="{D3C07B2B-C1D3-4076-9358-9FED6AC9CCD2}" type="presParOf" srcId="{C9E7CDFE-11FE-4A7A-B05F-F1CCDABFD1D0}" destId="{798C5B1F-8548-41E0-AD10-4973B306C818}" srcOrd="0" destOrd="0" presId="urn:microsoft.com/office/officeart/2008/layout/VerticalCurvedList"/>
    <dgm:cxn modelId="{2C0209F6-4D0B-489F-AC7A-C8A6CFA60345}" type="presParOf" srcId="{C9E7CDFE-11FE-4A7A-B05F-F1CCDABFD1D0}" destId="{0371E0D4-56AC-4525-A834-55CA332582C9}" srcOrd="1" destOrd="0" presId="urn:microsoft.com/office/officeart/2008/layout/VerticalCurvedList"/>
    <dgm:cxn modelId="{78A15BA7-A9EE-49EF-8395-13A52A0EE0C2}" type="presParOf" srcId="{C9E7CDFE-11FE-4A7A-B05F-F1CCDABFD1D0}" destId="{DE5C8BED-7098-4FD8-946A-C333933524BF}" srcOrd="2" destOrd="0" presId="urn:microsoft.com/office/officeart/2008/layout/VerticalCurvedList"/>
    <dgm:cxn modelId="{95A544D2-15D2-4CED-96BB-52A93364A2CD}" type="presParOf" srcId="{C9E7CDFE-11FE-4A7A-B05F-F1CCDABFD1D0}" destId="{6DB4B696-B75B-48F0-B608-F7EC0D92275D}" srcOrd="3" destOrd="0" presId="urn:microsoft.com/office/officeart/2008/layout/VerticalCurvedList"/>
    <dgm:cxn modelId="{7F88FFD0-17B9-40C8-ABF5-D0FFDE3155C0}" type="presParOf" srcId="{BCB27ACC-F38C-495A-B94F-7A4645B9B1AE}" destId="{ED195ED5-7EB3-43CB-B71F-85EFE5CE77F5}" srcOrd="1" destOrd="0" presId="urn:microsoft.com/office/officeart/2008/layout/VerticalCurvedList"/>
    <dgm:cxn modelId="{23D20FB9-9D56-4060-B44B-ACD735FED92F}" type="presParOf" srcId="{BCB27ACC-F38C-495A-B94F-7A4645B9B1AE}" destId="{2BCABE4A-6A1E-4478-9B65-82DCDA5B6F81}" srcOrd="2" destOrd="0" presId="urn:microsoft.com/office/officeart/2008/layout/VerticalCurvedList"/>
    <dgm:cxn modelId="{6338FCE2-9F33-4087-8116-16B208F2898C}" type="presParOf" srcId="{2BCABE4A-6A1E-4478-9B65-82DCDA5B6F81}" destId="{FEBA5319-F975-45DC-8CBB-C614819EBB0E}" srcOrd="0" destOrd="0" presId="urn:microsoft.com/office/officeart/2008/layout/VerticalCurvedList"/>
    <dgm:cxn modelId="{4CDF1E43-C6B9-4C02-9DF9-11190ECDC5D9}" type="presParOf" srcId="{BCB27ACC-F38C-495A-B94F-7A4645B9B1AE}" destId="{75A8ACE7-43B8-458E-8230-9428D255D706}" srcOrd="3" destOrd="0" presId="urn:microsoft.com/office/officeart/2008/layout/VerticalCurvedList"/>
    <dgm:cxn modelId="{71C1D792-F827-4208-8421-045A4B38A93D}" type="presParOf" srcId="{BCB27ACC-F38C-495A-B94F-7A4645B9B1AE}" destId="{D26E103B-D4E1-45D4-B8AE-5973C2784AD3}" srcOrd="4" destOrd="0" presId="urn:microsoft.com/office/officeart/2008/layout/VerticalCurvedList"/>
    <dgm:cxn modelId="{85AAD1FF-8925-4EB1-9CF1-28678782A3AE}" type="presParOf" srcId="{D26E103B-D4E1-45D4-B8AE-5973C2784AD3}" destId="{E5261D43-4371-4FD8-99EC-6D2097A35229}" srcOrd="0" destOrd="0" presId="urn:microsoft.com/office/officeart/2008/layout/VerticalCurvedList"/>
    <dgm:cxn modelId="{4C2771C9-E1A8-4D2D-904E-82F8FF7259C6}" type="presParOf" srcId="{BCB27ACC-F38C-495A-B94F-7A4645B9B1AE}" destId="{019BB7D6-FF79-4A98-A57E-4A77794BDC97}" srcOrd="5" destOrd="0" presId="urn:microsoft.com/office/officeart/2008/layout/VerticalCurvedList"/>
    <dgm:cxn modelId="{0CDF7269-6A91-429A-AE30-D77C7F4B00EB}" type="presParOf" srcId="{BCB27ACC-F38C-495A-B94F-7A4645B9B1AE}" destId="{45640520-880E-42BC-B6C2-D1A265624085}" srcOrd="6" destOrd="0" presId="urn:microsoft.com/office/officeart/2008/layout/VerticalCurvedList"/>
    <dgm:cxn modelId="{7E0B151E-7355-4963-9D3E-63CE1D3B745E}" type="presParOf" srcId="{45640520-880E-42BC-B6C2-D1A265624085}" destId="{86B22A50-052C-4DA6-B320-F5112B5EFC7A}" srcOrd="0" destOrd="0" presId="urn:microsoft.com/office/officeart/2008/layout/VerticalCurvedList"/>
    <dgm:cxn modelId="{4036084C-5E93-4923-8A5C-7554CC080A59}" type="presParOf" srcId="{BCB27ACC-F38C-495A-B94F-7A4645B9B1AE}" destId="{8EC08410-4FFC-4CB7-A294-DF08FC626C57}" srcOrd="7" destOrd="0" presId="urn:microsoft.com/office/officeart/2008/layout/VerticalCurvedList"/>
    <dgm:cxn modelId="{6F84EA8A-F90A-4F94-B398-5AB520C35598}" type="presParOf" srcId="{BCB27ACC-F38C-495A-B94F-7A4645B9B1AE}" destId="{70A3FEEA-627D-442B-A5BA-BB7E5017776A}" srcOrd="8" destOrd="0" presId="urn:microsoft.com/office/officeart/2008/layout/VerticalCurvedList"/>
    <dgm:cxn modelId="{044513DD-74B8-4280-96A1-AE180BAEDD1E}" type="presParOf" srcId="{70A3FEEA-627D-442B-A5BA-BB7E5017776A}" destId="{D4BAE338-B3C5-4156-847E-B25DCB93A28B}" srcOrd="0" destOrd="0" presId="urn:microsoft.com/office/officeart/2008/layout/VerticalCurvedList"/>
    <dgm:cxn modelId="{EA715972-98B5-45A5-B947-928EA89DBAFE}" type="presParOf" srcId="{BCB27ACC-F38C-495A-B94F-7A4645B9B1AE}" destId="{BD22FC51-03CA-4749-A812-258BB290BE1C}" srcOrd="9" destOrd="0" presId="urn:microsoft.com/office/officeart/2008/layout/VerticalCurvedList"/>
    <dgm:cxn modelId="{02691228-60AD-4A39-BD28-7A597A788B87}" type="presParOf" srcId="{BCB27ACC-F38C-495A-B94F-7A4645B9B1AE}" destId="{9AB257DB-7C6B-494F-9A38-4F2101EDBB46}" srcOrd="10" destOrd="0" presId="urn:microsoft.com/office/officeart/2008/layout/VerticalCurvedList"/>
    <dgm:cxn modelId="{6C60B78B-23FE-475F-8B24-3C7D486E717B}" type="presParOf" srcId="{9AB257DB-7C6B-494F-9A38-4F2101EDBB46}" destId="{E2ECB878-23F9-48A4-BE91-31809F9B8B6D}" srcOrd="0" destOrd="0" presId="urn:microsoft.com/office/officeart/2008/layout/VerticalCurvedList"/>
    <dgm:cxn modelId="{25635603-8406-4662-8859-BE6E276FEBBE}" type="presParOf" srcId="{BCB27ACC-F38C-495A-B94F-7A4645B9B1AE}" destId="{15418241-2DF9-4881-A957-F377EC37DE1C}" srcOrd="11" destOrd="0" presId="urn:microsoft.com/office/officeart/2008/layout/VerticalCurvedList"/>
    <dgm:cxn modelId="{B4940F91-A26B-4840-A375-18A4C28F06DB}" type="presParOf" srcId="{BCB27ACC-F38C-495A-B94F-7A4645B9B1AE}" destId="{30DF1E88-6522-4A63-8520-F7326D2F0291}" srcOrd="12" destOrd="0" presId="urn:microsoft.com/office/officeart/2008/layout/VerticalCurvedList"/>
    <dgm:cxn modelId="{70F0D6A2-8FCD-46DA-9C68-F1134098E642}" type="presParOf" srcId="{30DF1E88-6522-4A63-8520-F7326D2F0291}" destId="{940323A6-1930-400A-B53E-19FAF0F1123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FDABB47-19DE-4B30-9FF4-65F5D057316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A36700D-95FA-44A2-A18B-B87842982BB2}">
      <dgm:prSet phldrT="[Texte]"/>
      <dgm:spPr>
        <a:solidFill>
          <a:srgbClr val="FCF7C9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Exploration des données</a:t>
          </a:r>
        </a:p>
      </dgm:t>
    </dgm:pt>
    <dgm:pt modelId="{EB94ADB7-CA1D-44B4-97E2-BC9DA3CF34E2}" type="parTrans" cxnId="{4D35937E-8A25-45D1-8CE3-F51094D16278}">
      <dgm:prSet/>
      <dgm:spPr/>
      <dgm:t>
        <a:bodyPr/>
        <a:lstStyle/>
        <a:p>
          <a:endParaRPr lang="fr-FR"/>
        </a:p>
      </dgm:t>
    </dgm:pt>
    <dgm:pt modelId="{D9784DEE-BCE1-47A1-96BE-902CBAFA3E52}" type="sibTrans" cxnId="{4D35937E-8A25-45D1-8CE3-F51094D16278}">
      <dgm:prSet/>
      <dgm:spPr/>
      <dgm:t>
        <a:bodyPr/>
        <a:lstStyle/>
        <a:p>
          <a:endParaRPr lang="fr-FR"/>
        </a:p>
      </dgm:t>
    </dgm:pt>
    <dgm:pt modelId="{79CC278C-5760-4884-9F43-881085FD46EE}">
      <dgm:prSet phldrT="[Texte]"/>
      <dgm:spPr>
        <a:solidFill>
          <a:srgbClr val="FCF7C9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Traitement du texte</a:t>
          </a:r>
        </a:p>
      </dgm:t>
    </dgm:pt>
    <dgm:pt modelId="{871FEE2C-61D9-4FC9-BB3B-77BC9395644B}" type="parTrans" cxnId="{E81707A5-D37C-4E76-BDFE-0C624D31F7BB}">
      <dgm:prSet/>
      <dgm:spPr/>
      <dgm:t>
        <a:bodyPr/>
        <a:lstStyle/>
        <a:p>
          <a:endParaRPr lang="fr-FR"/>
        </a:p>
      </dgm:t>
    </dgm:pt>
    <dgm:pt modelId="{AAF98F6C-AEA0-4F58-B9CE-C39F8937681E}" type="sibTrans" cxnId="{E81707A5-D37C-4E76-BDFE-0C624D31F7BB}">
      <dgm:prSet/>
      <dgm:spPr/>
      <dgm:t>
        <a:bodyPr/>
        <a:lstStyle/>
        <a:p>
          <a:endParaRPr lang="fr-FR"/>
        </a:p>
      </dgm:t>
    </dgm:pt>
    <dgm:pt modelId="{7484C01B-3A53-46BF-B224-AE15EA92F3B7}">
      <dgm:prSet phldrT="[Texte]"/>
      <dgm:spPr>
        <a:solidFill>
          <a:srgbClr val="FCF7C9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Traitement des images</a:t>
          </a:r>
        </a:p>
      </dgm:t>
    </dgm:pt>
    <dgm:pt modelId="{4177AF40-80DF-480B-ABE9-65F7A29916E2}" type="parTrans" cxnId="{BD1E0B46-F8DE-4590-86BB-DEA332A6CAE5}">
      <dgm:prSet/>
      <dgm:spPr/>
      <dgm:t>
        <a:bodyPr/>
        <a:lstStyle/>
        <a:p>
          <a:endParaRPr lang="fr-FR"/>
        </a:p>
      </dgm:t>
    </dgm:pt>
    <dgm:pt modelId="{4C1F7086-503E-4FDA-B257-E30110BE21E0}" type="sibTrans" cxnId="{BD1E0B46-F8DE-4590-86BB-DEA332A6CAE5}">
      <dgm:prSet/>
      <dgm:spPr/>
      <dgm:t>
        <a:bodyPr/>
        <a:lstStyle/>
        <a:p>
          <a:endParaRPr lang="fr-FR"/>
        </a:p>
      </dgm:t>
    </dgm:pt>
    <dgm:pt modelId="{060966A3-CC09-4D03-BE58-F91674CADC5E}">
      <dgm:prSet/>
      <dgm:spPr>
        <a:solidFill>
          <a:srgbClr val="FCF7C9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Classification du texte</a:t>
          </a:r>
        </a:p>
      </dgm:t>
    </dgm:pt>
    <dgm:pt modelId="{B9D36674-79B3-4FF5-9886-DC56FC013502}" type="parTrans" cxnId="{DF39AF44-F958-4254-81F8-82FADFC8D0BA}">
      <dgm:prSet/>
      <dgm:spPr/>
      <dgm:t>
        <a:bodyPr/>
        <a:lstStyle/>
        <a:p>
          <a:endParaRPr lang="fr-FR"/>
        </a:p>
      </dgm:t>
    </dgm:pt>
    <dgm:pt modelId="{193A139C-AF38-4343-8985-CBA302DAC014}" type="sibTrans" cxnId="{DF39AF44-F958-4254-81F8-82FADFC8D0BA}">
      <dgm:prSet/>
      <dgm:spPr/>
      <dgm:t>
        <a:bodyPr/>
        <a:lstStyle/>
        <a:p>
          <a:endParaRPr lang="fr-FR"/>
        </a:p>
      </dgm:t>
    </dgm:pt>
    <dgm:pt modelId="{FE924463-C11C-463A-AB10-00B7E26463FF}">
      <dgm:prSet phldrT="[Texte]"/>
      <dgm:spPr>
        <a:solidFill>
          <a:srgbClr val="FCF7C9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Classification des images</a:t>
          </a:r>
        </a:p>
      </dgm:t>
    </dgm:pt>
    <dgm:pt modelId="{23DF3917-1B57-42B7-B435-C22F47322CEF}" type="parTrans" cxnId="{73CD4334-9379-470F-9258-6F9722F2385E}">
      <dgm:prSet/>
      <dgm:spPr/>
      <dgm:t>
        <a:bodyPr/>
        <a:lstStyle/>
        <a:p>
          <a:endParaRPr lang="fr-FR"/>
        </a:p>
      </dgm:t>
    </dgm:pt>
    <dgm:pt modelId="{6B2391CB-EC66-460E-9833-A55DF2B06F1E}" type="sibTrans" cxnId="{73CD4334-9379-470F-9258-6F9722F2385E}">
      <dgm:prSet/>
      <dgm:spPr/>
      <dgm:t>
        <a:bodyPr/>
        <a:lstStyle/>
        <a:p>
          <a:endParaRPr lang="fr-FR"/>
        </a:p>
      </dgm:t>
    </dgm:pt>
    <dgm:pt modelId="{AF31AB80-1FDD-450B-ABF8-CC70FA805FC5}">
      <dgm:prSet/>
      <dgm:spPr>
        <a:solidFill>
          <a:schemeClr val="accent2"/>
        </a:solidFill>
        <a:ln>
          <a:solidFill>
            <a:srgbClr val="FCF7C9"/>
          </a:solidFill>
        </a:ln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Conclusions</a:t>
          </a:r>
        </a:p>
      </dgm:t>
    </dgm:pt>
    <dgm:pt modelId="{B5FFB3D2-59F0-40E9-9BA7-9A7ADAB43505}" type="parTrans" cxnId="{99F45588-5E67-42FA-BEFA-18F151DBA485}">
      <dgm:prSet/>
      <dgm:spPr/>
      <dgm:t>
        <a:bodyPr/>
        <a:lstStyle/>
        <a:p>
          <a:endParaRPr lang="fr-FR"/>
        </a:p>
      </dgm:t>
    </dgm:pt>
    <dgm:pt modelId="{B81871AD-CEA8-4333-AD33-D86B727F6C25}" type="sibTrans" cxnId="{99F45588-5E67-42FA-BEFA-18F151DBA485}">
      <dgm:prSet/>
      <dgm:spPr/>
      <dgm:t>
        <a:bodyPr/>
        <a:lstStyle/>
        <a:p>
          <a:endParaRPr lang="fr-FR"/>
        </a:p>
      </dgm:t>
    </dgm:pt>
    <dgm:pt modelId="{AD262FE9-B9BD-4C43-BB8F-7DE76BCC0D2F}" type="pres">
      <dgm:prSet presAssocID="{4FDABB47-19DE-4B30-9FF4-65F5D0573163}" presName="Name0" presStyleCnt="0">
        <dgm:presLayoutVars>
          <dgm:chMax val="7"/>
          <dgm:chPref val="7"/>
          <dgm:dir/>
        </dgm:presLayoutVars>
      </dgm:prSet>
      <dgm:spPr/>
    </dgm:pt>
    <dgm:pt modelId="{BCB27ACC-F38C-495A-B94F-7A4645B9B1AE}" type="pres">
      <dgm:prSet presAssocID="{4FDABB47-19DE-4B30-9FF4-65F5D0573163}" presName="Name1" presStyleCnt="0"/>
      <dgm:spPr/>
    </dgm:pt>
    <dgm:pt modelId="{C9E7CDFE-11FE-4A7A-B05F-F1CCDABFD1D0}" type="pres">
      <dgm:prSet presAssocID="{4FDABB47-19DE-4B30-9FF4-65F5D0573163}" presName="cycle" presStyleCnt="0"/>
      <dgm:spPr/>
    </dgm:pt>
    <dgm:pt modelId="{798C5B1F-8548-41E0-AD10-4973B306C818}" type="pres">
      <dgm:prSet presAssocID="{4FDABB47-19DE-4B30-9FF4-65F5D0573163}" presName="srcNode" presStyleLbl="node1" presStyleIdx="0" presStyleCnt="6"/>
      <dgm:spPr/>
    </dgm:pt>
    <dgm:pt modelId="{0371E0D4-56AC-4525-A834-55CA332582C9}" type="pres">
      <dgm:prSet presAssocID="{4FDABB47-19DE-4B30-9FF4-65F5D0573163}" presName="conn" presStyleLbl="parChTrans1D2" presStyleIdx="0" presStyleCnt="1"/>
      <dgm:spPr/>
    </dgm:pt>
    <dgm:pt modelId="{DE5C8BED-7098-4FD8-946A-C333933524BF}" type="pres">
      <dgm:prSet presAssocID="{4FDABB47-19DE-4B30-9FF4-65F5D0573163}" presName="extraNode" presStyleLbl="node1" presStyleIdx="0" presStyleCnt="6"/>
      <dgm:spPr/>
    </dgm:pt>
    <dgm:pt modelId="{6DB4B696-B75B-48F0-B608-F7EC0D92275D}" type="pres">
      <dgm:prSet presAssocID="{4FDABB47-19DE-4B30-9FF4-65F5D0573163}" presName="dstNode" presStyleLbl="node1" presStyleIdx="0" presStyleCnt="6"/>
      <dgm:spPr/>
    </dgm:pt>
    <dgm:pt modelId="{ED195ED5-7EB3-43CB-B71F-85EFE5CE77F5}" type="pres">
      <dgm:prSet presAssocID="{5A36700D-95FA-44A2-A18B-B87842982BB2}" presName="text_1" presStyleLbl="node1" presStyleIdx="0" presStyleCnt="6">
        <dgm:presLayoutVars>
          <dgm:bulletEnabled val="1"/>
        </dgm:presLayoutVars>
      </dgm:prSet>
      <dgm:spPr/>
    </dgm:pt>
    <dgm:pt modelId="{2BCABE4A-6A1E-4478-9B65-82DCDA5B6F81}" type="pres">
      <dgm:prSet presAssocID="{5A36700D-95FA-44A2-A18B-B87842982BB2}" presName="accent_1" presStyleCnt="0"/>
      <dgm:spPr/>
    </dgm:pt>
    <dgm:pt modelId="{FEBA5319-F975-45DC-8CBB-C614819EBB0E}" type="pres">
      <dgm:prSet presAssocID="{5A36700D-95FA-44A2-A18B-B87842982BB2}" presName="accentRepeatNode" presStyleLbl="solidFgAcc1" presStyleIdx="0" presStyleCnt="6"/>
      <dgm:spPr/>
    </dgm:pt>
    <dgm:pt modelId="{75A8ACE7-43B8-458E-8230-9428D255D706}" type="pres">
      <dgm:prSet presAssocID="{79CC278C-5760-4884-9F43-881085FD46EE}" presName="text_2" presStyleLbl="node1" presStyleIdx="1" presStyleCnt="6" custLinFactNeighborY="0">
        <dgm:presLayoutVars>
          <dgm:bulletEnabled val="1"/>
        </dgm:presLayoutVars>
      </dgm:prSet>
      <dgm:spPr/>
    </dgm:pt>
    <dgm:pt modelId="{D26E103B-D4E1-45D4-B8AE-5973C2784AD3}" type="pres">
      <dgm:prSet presAssocID="{79CC278C-5760-4884-9F43-881085FD46EE}" presName="accent_2" presStyleCnt="0"/>
      <dgm:spPr/>
    </dgm:pt>
    <dgm:pt modelId="{E5261D43-4371-4FD8-99EC-6D2097A35229}" type="pres">
      <dgm:prSet presAssocID="{79CC278C-5760-4884-9F43-881085FD46EE}" presName="accentRepeatNode" presStyleLbl="solidFgAcc1" presStyleIdx="1" presStyleCnt="6"/>
      <dgm:spPr/>
    </dgm:pt>
    <dgm:pt modelId="{019BB7D6-FF79-4A98-A57E-4A77794BDC97}" type="pres">
      <dgm:prSet presAssocID="{060966A3-CC09-4D03-BE58-F91674CADC5E}" presName="text_3" presStyleLbl="node1" presStyleIdx="2" presStyleCnt="6">
        <dgm:presLayoutVars>
          <dgm:bulletEnabled val="1"/>
        </dgm:presLayoutVars>
      </dgm:prSet>
      <dgm:spPr/>
    </dgm:pt>
    <dgm:pt modelId="{45640520-880E-42BC-B6C2-D1A265624085}" type="pres">
      <dgm:prSet presAssocID="{060966A3-CC09-4D03-BE58-F91674CADC5E}" presName="accent_3" presStyleCnt="0"/>
      <dgm:spPr/>
    </dgm:pt>
    <dgm:pt modelId="{86B22A50-052C-4DA6-B320-F5112B5EFC7A}" type="pres">
      <dgm:prSet presAssocID="{060966A3-CC09-4D03-BE58-F91674CADC5E}" presName="accentRepeatNode" presStyleLbl="solidFgAcc1" presStyleIdx="2" presStyleCnt="6"/>
      <dgm:spPr/>
    </dgm:pt>
    <dgm:pt modelId="{8EC08410-4FFC-4CB7-A294-DF08FC626C57}" type="pres">
      <dgm:prSet presAssocID="{7484C01B-3A53-46BF-B224-AE15EA92F3B7}" presName="text_4" presStyleLbl="node1" presStyleIdx="3" presStyleCnt="6" custLinFactNeighborX="-128">
        <dgm:presLayoutVars>
          <dgm:bulletEnabled val="1"/>
        </dgm:presLayoutVars>
      </dgm:prSet>
      <dgm:spPr/>
    </dgm:pt>
    <dgm:pt modelId="{70A3FEEA-627D-442B-A5BA-BB7E5017776A}" type="pres">
      <dgm:prSet presAssocID="{7484C01B-3A53-46BF-B224-AE15EA92F3B7}" presName="accent_4" presStyleCnt="0"/>
      <dgm:spPr/>
    </dgm:pt>
    <dgm:pt modelId="{D4BAE338-B3C5-4156-847E-B25DCB93A28B}" type="pres">
      <dgm:prSet presAssocID="{7484C01B-3A53-46BF-B224-AE15EA92F3B7}" presName="accentRepeatNode" presStyleLbl="solidFgAcc1" presStyleIdx="3" presStyleCnt="6"/>
      <dgm:spPr/>
    </dgm:pt>
    <dgm:pt modelId="{BD22FC51-03CA-4749-A812-258BB290BE1C}" type="pres">
      <dgm:prSet presAssocID="{FE924463-C11C-463A-AB10-00B7E26463FF}" presName="text_5" presStyleLbl="node1" presStyleIdx="4" presStyleCnt="6">
        <dgm:presLayoutVars>
          <dgm:bulletEnabled val="1"/>
        </dgm:presLayoutVars>
      </dgm:prSet>
      <dgm:spPr/>
    </dgm:pt>
    <dgm:pt modelId="{9AB257DB-7C6B-494F-9A38-4F2101EDBB46}" type="pres">
      <dgm:prSet presAssocID="{FE924463-C11C-463A-AB10-00B7E26463FF}" presName="accent_5" presStyleCnt="0"/>
      <dgm:spPr/>
    </dgm:pt>
    <dgm:pt modelId="{E2ECB878-23F9-48A4-BE91-31809F9B8B6D}" type="pres">
      <dgm:prSet presAssocID="{FE924463-C11C-463A-AB10-00B7E26463FF}" presName="accentRepeatNode" presStyleLbl="solidFgAcc1" presStyleIdx="4" presStyleCnt="6"/>
      <dgm:spPr/>
    </dgm:pt>
    <dgm:pt modelId="{15418241-2DF9-4881-A957-F377EC37DE1C}" type="pres">
      <dgm:prSet presAssocID="{AF31AB80-1FDD-450B-ABF8-CC70FA805FC5}" presName="text_6" presStyleLbl="node1" presStyleIdx="5" presStyleCnt="6" custLinFactNeighborX="0" custLinFactNeighborY="-3113">
        <dgm:presLayoutVars>
          <dgm:bulletEnabled val="1"/>
        </dgm:presLayoutVars>
      </dgm:prSet>
      <dgm:spPr/>
    </dgm:pt>
    <dgm:pt modelId="{30DF1E88-6522-4A63-8520-F7326D2F0291}" type="pres">
      <dgm:prSet presAssocID="{AF31AB80-1FDD-450B-ABF8-CC70FA805FC5}" presName="accent_6" presStyleCnt="0"/>
      <dgm:spPr/>
    </dgm:pt>
    <dgm:pt modelId="{940323A6-1930-400A-B53E-19FAF0F1123D}" type="pres">
      <dgm:prSet presAssocID="{AF31AB80-1FDD-450B-ABF8-CC70FA805FC5}" presName="accentRepeatNode" presStyleLbl="solidFgAcc1" presStyleIdx="5" presStyleCnt="6"/>
      <dgm:spPr/>
    </dgm:pt>
  </dgm:ptLst>
  <dgm:cxnLst>
    <dgm:cxn modelId="{C6753502-3963-48E0-AE0C-14D32F3AF93B}" type="presOf" srcId="{FE924463-C11C-463A-AB10-00B7E26463FF}" destId="{BD22FC51-03CA-4749-A812-258BB290BE1C}" srcOrd="0" destOrd="0" presId="urn:microsoft.com/office/officeart/2008/layout/VerticalCurvedList"/>
    <dgm:cxn modelId="{73CD4334-9379-470F-9258-6F9722F2385E}" srcId="{4FDABB47-19DE-4B30-9FF4-65F5D0573163}" destId="{FE924463-C11C-463A-AB10-00B7E26463FF}" srcOrd="4" destOrd="0" parTransId="{23DF3917-1B57-42B7-B435-C22F47322CEF}" sibTransId="{6B2391CB-EC66-460E-9833-A55DF2B06F1E}"/>
    <dgm:cxn modelId="{561CF838-5485-408C-89E4-22C0CF951688}" type="presOf" srcId="{4FDABB47-19DE-4B30-9FF4-65F5D0573163}" destId="{AD262FE9-B9BD-4C43-BB8F-7DE76BCC0D2F}" srcOrd="0" destOrd="0" presId="urn:microsoft.com/office/officeart/2008/layout/VerticalCurvedList"/>
    <dgm:cxn modelId="{DF39AF44-F958-4254-81F8-82FADFC8D0BA}" srcId="{4FDABB47-19DE-4B30-9FF4-65F5D0573163}" destId="{060966A3-CC09-4D03-BE58-F91674CADC5E}" srcOrd="2" destOrd="0" parTransId="{B9D36674-79B3-4FF5-9886-DC56FC013502}" sibTransId="{193A139C-AF38-4343-8985-CBA302DAC014}"/>
    <dgm:cxn modelId="{BD1E0B46-F8DE-4590-86BB-DEA332A6CAE5}" srcId="{4FDABB47-19DE-4B30-9FF4-65F5D0573163}" destId="{7484C01B-3A53-46BF-B224-AE15EA92F3B7}" srcOrd="3" destOrd="0" parTransId="{4177AF40-80DF-480B-ABE9-65F7A29916E2}" sibTransId="{4C1F7086-503E-4FDA-B257-E30110BE21E0}"/>
    <dgm:cxn modelId="{E0456C47-F9F2-4886-8936-93B01CBC0655}" type="presOf" srcId="{D9784DEE-BCE1-47A1-96BE-902CBAFA3E52}" destId="{0371E0D4-56AC-4525-A834-55CA332582C9}" srcOrd="0" destOrd="0" presId="urn:microsoft.com/office/officeart/2008/layout/VerticalCurvedList"/>
    <dgm:cxn modelId="{4D35937E-8A25-45D1-8CE3-F51094D16278}" srcId="{4FDABB47-19DE-4B30-9FF4-65F5D0573163}" destId="{5A36700D-95FA-44A2-A18B-B87842982BB2}" srcOrd="0" destOrd="0" parTransId="{EB94ADB7-CA1D-44B4-97E2-BC9DA3CF34E2}" sibTransId="{D9784DEE-BCE1-47A1-96BE-902CBAFA3E52}"/>
    <dgm:cxn modelId="{99F45588-5E67-42FA-BEFA-18F151DBA485}" srcId="{4FDABB47-19DE-4B30-9FF4-65F5D0573163}" destId="{AF31AB80-1FDD-450B-ABF8-CC70FA805FC5}" srcOrd="5" destOrd="0" parTransId="{B5FFB3D2-59F0-40E9-9BA7-9A7ADAB43505}" sibTransId="{B81871AD-CEA8-4333-AD33-D86B727F6C25}"/>
    <dgm:cxn modelId="{393E749D-D773-408F-812C-09C689F83E36}" type="presOf" srcId="{5A36700D-95FA-44A2-A18B-B87842982BB2}" destId="{ED195ED5-7EB3-43CB-B71F-85EFE5CE77F5}" srcOrd="0" destOrd="0" presId="urn:microsoft.com/office/officeart/2008/layout/VerticalCurvedList"/>
    <dgm:cxn modelId="{E81707A5-D37C-4E76-BDFE-0C624D31F7BB}" srcId="{4FDABB47-19DE-4B30-9FF4-65F5D0573163}" destId="{79CC278C-5760-4884-9F43-881085FD46EE}" srcOrd="1" destOrd="0" parTransId="{871FEE2C-61D9-4FC9-BB3B-77BC9395644B}" sibTransId="{AAF98F6C-AEA0-4F58-B9CE-C39F8937681E}"/>
    <dgm:cxn modelId="{BCB432AE-90FC-48B9-A0CA-9B79663A87ED}" type="presOf" srcId="{7484C01B-3A53-46BF-B224-AE15EA92F3B7}" destId="{8EC08410-4FFC-4CB7-A294-DF08FC626C57}" srcOrd="0" destOrd="0" presId="urn:microsoft.com/office/officeart/2008/layout/VerticalCurvedList"/>
    <dgm:cxn modelId="{993F49C7-C84C-499F-86C0-6C719FF4B827}" type="presOf" srcId="{AF31AB80-1FDD-450B-ABF8-CC70FA805FC5}" destId="{15418241-2DF9-4881-A957-F377EC37DE1C}" srcOrd="0" destOrd="0" presId="urn:microsoft.com/office/officeart/2008/layout/VerticalCurvedList"/>
    <dgm:cxn modelId="{E34AD1DF-A1FB-4466-A4B2-0CDF20DEF5EA}" type="presOf" srcId="{79CC278C-5760-4884-9F43-881085FD46EE}" destId="{75A8ACE7-43B8-458E-8230-9428D255D706}" srcOrd="0" destOrd="0" presId="urn:microsoft.com/office/officeart/2008/layout/VerticalCurvedList"/>
    <dgm:cxn modelId="{E2266EF6-3154-4357-A6E7-376EADA62639}" type="presOf" srcId="{060966A3-CC09-4D03-BE58-F91674CADC5E}" destId="{019BB7D6-FF79-4A98-A57E-4A77794BDC97}" srcOrd="0" destOrd="0" presId="urn:microsoft.com/office/officeart/2008/layout/VerticalCurvedList"/>
    <dgm:cxn modelId="{A88152F7-098A-4E36-BFE8-B5CDA00ABC18}" type="presParOf" srcId="{AD262FE9-B9BD-4C43-BB8F-7DE76BCC0D2F}" destId="{BCB27ACC-F38C-495A-B94F-7A4645B9B1AE}" srcOrd="0" destOrd="0" presId="urn:microsoft.com/office/officeart/2008/layout/VerticalCurvedList"/>
    <dgm:cxn modelId="{C76ECD7C-BEAC-460D-B26E-BCB73E8B4689}" type="presParOf" srcId="{BCB27ACC-F38C-495A-B94F-7A4645B9B1AE}" destId="{C9E7CDFE-11FE-4A7A-B05F-F1CCDABFD1D0}" srcOrd="0" destOrd="0" presId="urn:microsoft.com/office/officeart/2008/layout/VerticalCurvedList"/>
    <dgm:cxn modelId="{D3C07B2B-C1D3-4076-9358-9FED6AC9CCD2}" type="presParOf" srcId="{C9E7CDFE-11FE-4A7A-B05F-F1CCDABFD1D0}" destId="{798C5B1F-8548-41E0-AD10-4973B306C818}" srcOrd="0" destOrd="0" presId="urn:microsoft.com/office/officeart/2008/layout/VerticalCurvedList"/>
    <dgm:cxn modelId="{2C0209F6-4D0B-489F-AC7A-C8A6CFA60345}" type="presParOf" srcId="{C9E7CDFE-11FE-4A7A-B05F-F1CCDABFD1D0}" destId="{0371E0D4-56AC-4525-A834-55CA332582C9}" srcOrd="1" destOrd="0" presId="urn:microsoft.com/office/officeart/2008/layout/VerticalCurvedList"/>
    <dgm:cxn modelId="{78A15BA7-A9EE-49EF-8395-13A52A0EE0C2}" type="presParOf" srcId="{C9E7CDFE-11FE-4A7A-B05F-F1CCDABFD1D0}" destId="{DE5C8BED-7098-4FD8-946A-C333933524BF}" srcOrd="2" destOrd="0" presId="urn:microsoft.com/office/officeart/2008/layout/VerticalCurvedList"/>
    <dgm:cxn modelId="{95A544D2-15D2-4CED-96BB-52A93364A2CD}" type="presParOf" srcId="{C9E7CDFE-11FE-4A7A-B05F-F1CCDABFD1D0}" destId="{6DB4B696-B75B-48F0-B608-F7EC0D92275D}" srcOrd="3" destOrd="0" presId="urn:microsoft.com/office/officeart/2008/layout/VerticalCurvedList"/>
    <dgm:cxn modelId="{7F88FFD0-17B9-40C8-ABF5-D0FFDE3155C0}" type="presParOf" srcId="{BCB27ACC-F38C-495A-B94F-7A4645B9B1AE}" destId="{ED195ED5-7EB3-43CB-B71F-85EFE5CE77F5}" srcOrd="1" destOrd="0" presId="urn:microsoft.com/office/officeart/2008/layout/VerticalCurvedList"/>
    <dgm:cxn modelId="{23D20FB9-9D56-4060-B44B-ACD735FED92F}" type="presParOf" srcId="{BCB27ACC-F38C-495A-B94F-7A4645B9B1AE}" destId="{2BCABE4A-6A1E-4478-9B65-82DCDA5B6F81}" srcOrd="2" destOrd="0" presId="urn:microsoft.com/office/officeart/2008/layout/VerticalCurvedList"/>
    <dgm:cxn modelId="{6338FCE2-9F33-4087-8116-16B208F2898C}" type="presParOf" srcId="{2BCABE4A-6A1E-4478-9B65-82DCDA5B6F81}" destId="{FEBA5319-F975-45DC-8CBB-C614819EBB0E}" srcOrd="0" destOrd="0" presId="urn:microsoft.com/office/officeart/2008/layout/VerticalCurvedList"/>
    <dgm:cxn modelId="{4CDF1E43-C6B9-4C02-9DF9-11190ECDC5D9}" type="presParOf" srcId="{BCB27ACC-F38C-495A-B94F-7A4645B9B1AE}" destId="{75A8ACE7-43B8-458E-8230-9428D255D706}" srcOrd="3" destOrd="0" presId="urn:microsoft.com/office/officeart/2008/layout/VerticalCurvedList"/>
    <dgm:cxn modelId="{71C1D792-F827-4208-8421-045A4B38A93D}" type="presParOf" srcId="{BCB27ACC-F38C-495A-B94F-7A4645B9B1AE}" destId="{D26E103B-D4E1-45D4-B8AE-5973C2784AD3}" srcOrd="4" destOrd="0" presId="urn:microsoft.com/office/officeart/2008/layout/VerticalCurvedList"/>
    <dgm:cxn modelId="{85AAD1FF-8925-4EB1-9CF1-28678782A3AE}" type="presParOf" srcId="{D26E103B-D4E1-45D4-B8AE-5973C2784AD3}" destId="{E5261D43-4371-4FD8-99EC-6D2097A35229}" srcOrd="0" destOrd="0" presId="urn:microsoft.com/office/officeart/2008/layout/VerticalCurvedList"/>
    <dgm:cxn modelId="{4C2771C9-E1A8-4D2D-904E-82F8FF7259C6}" type="presParOf" srcId="{BCB27ACC-F38C-495A-B94F-7A4645B9B1AE}" destId="{019BB7D6-FF79-4A98-A57E-4A77794BDC97}" srcOrd="5" destOrd="0" presId="urn:microsoft.com/office/officeart/2008/layout/VerticalCurvedList"/>
    <dgm:cxn modelId="{0CDF7269-6A91-429A-AE30-D77C7F4B00EB}" type="presParOf" srcId="{BCB27ACC-F38C-495A-B94F-7A4645B9B1AE}" destId="{45640520-880E-42BC-B6C2-D1A265624085}" srcOrd="6" destOrd="0" presId="urn:microsoft.com/office/officeart/2008/layout/VerticalCurvedList"/>
    <dgm:cxn modelId="{7E0B151E-7355-4963-9D3E-63CE1D3B745E}" type="presParOf" srcId="{45640520-880E-42BC-B6C2-D1A265624085}" destId="{86B22A50-052C-4DA6-B320-F5112B5EFC7A}" srcOrd="0" destOrd="0" presId="urn:microsoft.com/office/officeart/2008/layout/VerticalCurvedList"/>
    <dgm:cxn modelId="{4036084C-5E93-4923-8A5C-7554CC080A59}" type="presParOf" srcId="{BCB27ACC-F38C-495A-B94F-7A4645B9B1AE}" destId="{8EC08410-4FFC-4CB7-A294-DF08FC626C57}" srcOrd="7" destOrd="0" presId="urn:microsoft.com/office/officeart/2008/layout/VerticalCurvedList"/>
    <dgm:cxn modelId="{6F84EA8A-F90A-4F94-B398-5AB520C35598}" type="presParOf" srcId="{BCB27ACC-F38C-495A-B94F-7A4645B9B1AE}" destId="{70A3FEEA-627D-442B-A5BA-BB7E5017776A}" srcOrd="8" destOrd="0" presId="urn:microsoft.com/office/officeart/2008/layout/VerticalCurvedList"/>
    <dgm:cxn modelId="{044513DD-74B8-4280-96A1-AE180BAEDD1E}" type="presParOf" srcId="{70A3FEEA-627D-442B-A5BA-BB7E5017776A}" destId="{D4BAE338-B3C5-4156-847E-B25DCB93A28B}" srcOrd="0" destOrd="0" presId="urn:microsoft.com/office/officeart/2008/layout/VerticalCurvedList"/>
    <dgm:cxn modelId="{EA715972-98B5-45A5-B947-928EA89DBAFE}" type="presParOf" srcId="{BCB27ACC-F38C-495A-B94F-7A4645B9B1AE}" destId="{BD22FC51-03CA-4749-A812-258BB290BE1C}" srcOrd="9" destOrd="0" presId="urn:microsoft.com/office/officeart/2008/layout/VerticalCurvedList"/>
    <dgm:cxn modelId="{02691228-60AD-4A39-BD28-7A597A788B87}" type="presParOf" srcId="{BCB27ACC-F38C-495A-B94F-7A4645B9B1AE}" destId="{9AB257DB-7C6B-494F-9A38-4F2101EDBB46}" srcOrd="10" destOrd="0" presId="urn:microsoft.com/office/officeart/2008/layout/VerticalCurvedList"/>
    <dgm:cxn modelId="{6C60B78B-23FE-475F-8B24-3C7D486E717B}" type="presParOf" srcId="{9AB257DB-7C6B-494F-9A38-4F2101EDBB46}" destId="{E2ECB878-23F9-48A4-BE91-31809F9B8B6D}" srcOrd="0" destOrd="0" presId="urn:microsoft.com/office/officeart/2008/layout/VerticalCurvedList"/>
    <dgm:cxn modelId="{25635603-8406-4662-8859-BE6E276FEBBE}" type="presParOf" srcId="{BCB27ACC-F38C-495A-B94F-7A4645B9B1AE}" destId="{15418241-2DF9-4881-A957-F377EC37DE1C}" srcOrd="11" destOrd="0" presId="urn:microsoft.com/office/officeart/2008/layout/VerticalCurvedList"/>
    <dgm:cxn modelId="{B4940F91-A26B-4840-A375-18A4C28F06DB}" type="presParOf" srcId="{BCB27ACC-F38C-495A-B94F-7A4645B9B1AE}" destId="{30DF1E88-6522-4A63-8520-F7326D2F0291}" srcOrd="12" destOrd="0" presId="urn:microsoft.com/office/officeart/2008/layout/VerticalCurvedList"/>
    <dgm:cxn modelId="{70F0D6A2-8FCD-46DA-9C68-F1134098E642}" type="presParOf" srcId="{30DF1E88-6522-4A63-8520-F7326D2F0291}" destId="{940323A6-1930-400A-B53E-19FAF0F1123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DABB47-19DE-4B30-9FF4-65F5D057316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A36700D-95FA-44A2-A18B-B87842982BB2}">
      <dgm:prSet phldrT="[Texte]"/>
      <dgm:spPr>
        <a:solidFill>
          <a:srgbClr val="FCF7C9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Exploration des données</a:t>
          </a:r>
        </a:p>
      </dgm:t>
    </dgm:pt>
    <dgm:pt modelId="{EB94ADB7-CA1D-44B4-97E2-BC9DA3CF34E2}" type="parTrans" cxnId="{4D35937E-8A25-45D1-8CE3-F51094D16278}">
      <dgm:prSet/>
      <dgm:spPr/>
      <dgm:t>
        <a:bodyPr/>
        <a:lstStyle/>
        <a:p>
          <a:endParaRPr lang="fr-FR"/>
        </a:p>
      </dgm:t>
    </dgm:pt>
    <dgm:pt modelId="{D9784DEE-BCE1-47A1-96BE-902CBAFA3E52}" type="sibTrans" cxnId="{4D35937E-8A25-45D1-8CE3-F51094D16278}">
      <dgm:prSet/>
      <dgm:spPr/>
      <dgm:t>
        <a:bodyPr/>
        <a:lstStyle/>
        <a:p>
          <a:endParaRPr lang="fr-FR"/>
        </a:p>
      </dgm:t>
    </dgm:pt>
    <dgm:pt modelId="{79CC278C-5760-4884-9F43-881085FD46EE}">
      <dgm:prSet phldrT="[Texte]"/>
      <dgm:spPr>
        <a:solidFill>
          <a:schemeClr val="accent2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Traitement du texte</a:t>
          </a:r>
        </a:p>
      </dgm:t>
    </dgm:pt>
    <dgm:pt modelId="{871FEE2C-61D9-4FC9-BB3B-77BC9395644B}" type="parTrans" cxnId="{E81707A5-D37C-4E76-BDFE-0C624D31F7BB}">
      <dgm:prSet/>
      <dgm:spPr/>
      <dgm:t>
        <a:bodyPr/>
        <a:lstStyle/>
        <a:p>
          <a:endParaRPr lang="fr-FR"/>
        </a:p>
      </dgm:t>
    </dgm:pt>
    <dgm:pt modelId="{AAF98F6C-AEA0-4F58-B9CE-C39F8937681E}" type="sibTrans" cxnId="{E81707A5-D37C-4E76-BDFE-0C624D31F7BB}">
      <dgm:prSet/>
      <dgm:spPr/>
      <dgm:t>
        <a:bodyPr/>
        <a:lstStyle/>
        <a:p>
          <a:endParaRPr lang="fr-FR"/>
        </a:p>
      </dgm:t>
    </dgm:pt>
    <dgm:pt modelId="{7484C01B-3A53-46BF-B224-AE15EA92F3B7}">
      <dgm:prSet phldrT="[Texte]"/>
      <dgm:spPr>
        <a:solidFill>
          <a:srgbClr val="FCF7C9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Traitement des images</a:t>
          </a:r>
        </a:p>
      </dgm:t>
    </dgm:pt>
    <dgm:pt modelId="{4177AF40-80DF-480B-ABE9-65F7A29916E2}" type="parTrans" cxnId="{BD1E0B46-F8DE-4590-86BB-DEA332A6CAE5}">
      <dgm:prSet/>
      <dgm:spPr/>
      <dgm:t>
        <a:bodyPr/>
        <a:lstStyle/>
        <a:p>
          <a:endParaRPr lang="fr-FR"/>
        </a:p>
      </dgm:t>
    </dgm:pt>
    <dgm:pt modelId="{4C1F7086-503E-4FDA-B257-E30110BE21E0}" type="sibTrans" cxnId="{BD1E0B46-F8DE-4590-86BB-DEA332A6CAE5}">
      <dgm:prSet/>
      <dgm:spPr/>
      <dgm:t>
        <a:bodyPr/>
        <a:lstStyle/>
        <a:p>
          <a:endParaRPr lang="fr-FR"/>
        </a:p>
      </dgm:t>
    </dgm:pt>
    <dgm:pt modelId="{060966A3-CC09-4D03-BE58-F91674CADC5E}">
      <dgm:prSet/>
      <dgm:spPr>
        <a:solidFill>
          <a:srgbClr val="FCF7C9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Classification du texte</a:t>
          </a:r>
        </a:p>
      </dgm:t>
    </dgm:pt>
    <dgm:pt modelId="{B9D36674-79B3-4FF5-9886-DC56FC013502}" type="parTrans" cxnId="{DF39AF44-F958-4254-81F8-82FADFC8D0BA}">
      <dgm:prSet/>
      <dgm:spPr/>
      <dgm:t>
        <a:bodyPr/>
        <a:lstStyle/>
        <a:p>
          <a:endParaRPr lang="fr-FR"/>
        </a:p>
      </dgm:t>
    </dgm:pt>
    <dgm:pt modelId="{193A139C-AF38-4343-8985-CBA302DAC014}" type="sibTrans" cxnId="{DF39AF44-F958-4254-81F8-82FADFC8D0BA}">
      <dgm:prSet/>
      <dgm:spPr/>
      <dgm:t>
        <a:bodyPr/>
        <a:lstStyle/>
        <a:p>
          <a:endParaRPr lang="fr-FR"/>
        </a:p>
      </dgm:t>
    </dgm:pt>
    <dgm:pt modelId="{FE924463-C11C-463A-AB10-00B7E26463FF}">
      <dgm:prSet phldrT="[Texte]"/>
      <dgm:spPr>
        <a:solidFill>
          <a:srgbClr val="FCF7C9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Classification des images</a:t>
          </a:r>
        </a:p>
      </dgm:t>
    </dgm:pt>
    <dgm:pt modelId="{23DF3917-1B57-42B7-B435-C22F47322CEF}" type="parTrans" cxnId="{73CD4334-9379-470F-9258-6F9722F2385E}">
      <dgm:prSet/>
      <dgm:spPr/>
      <dgm:t>
        <a:bodyPr/>
        <a:lstStyle/>
        <a:p>
          <a:endParaRPr lang="fr-FR"/>
        </a:p>
      </dgm:t>
    </dgm:pt>
    <dgm:pt modelId="{6B2391CB-EC66-460E-9833-A55DF2B06F1E}" type="sibTrans" cxnId="{73CD4334-9379-470F-9258-6F9722F2385E}">
      <dgm:prSet/>
      <dgm:spPr/>
      <dgm:t>
        <a:bodyPr/>
        <a:lstStyle/>
        <a:p>
          <a:endParaRPr lang="fr-FR"/>
        </a:p>
      </dgm:t>
    </dgm:pt>
    <dgm:pt modelId="{AF31AB80-1FDD-450B-ABF8-CC70FA805FC5}">
      <dgm:prSet/>
      <dgm:spPr>
        <a:solidFill>
          <a:srgbClr val="FCF7C9"/>
        </a:solidFill>
        <a:ln>
          <a:solidFill>
            <a:srgbClr val="FCF7C9"/>
          </a:solidFill>
        </a:ln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Conclusion</a:t>
          </a:r>
        </a:p>
      </dgm:t>
    </dgm:pt>
    <dgm:pt modelId="{B5FFB3D2-59F0-40E9-9BA7-9A7ADAB43505}" type="parTrans" cxnId="{99F45588-5E67-42FA-BEFA-18F151DBA485}">
      <dgm:prSet/>
      <dgm:spPr/>
      <dgm:t>
        <a:bodyPr/>
        <a:lstStyle/>
        <a:p>
          <a:endParaRPr lang="fr-FR"/>
        </a:p>
      </dgm:t>
    </dgm:pt>
    <dgm:pt modelId="{B81871AD-CEA8-4333-AD33-D86B727F6C25}" type="sibTrans" cxnId="{99F45588-5E67-42FA-BEFA-18F151DBA485}">
      <dgm:prSet/>
      <dgm:spPr/>
      <dgm:t>
        <a:bodyPr/>
        <a:lstStyle/>
        <a:p>
          <a:endParaRPr lang="fr-FR"/>
        </a:p>
      </dgm:t>
    </dgm:pt>
    <dgm:pt modelId="{AD262FE9-B9BD-4C43-BB8F-7DE76BCC0D2F}" type="pres">
      <dgm:prSet presAssocID="{4FDABB47-19DE-4B30-9FF4-65F5D0573163}" presName="Name0" presStyleCnt="0">
        <dgm:presLayoutVars>
          <dgm:chMax val="7"/>
          <dgm:chPref val="7"/>
          <dgm:dir/>
        </dgm:presLayoutVars>
      </dgm:prSet>
      <dgm:spPr/>
    </dgm:pt>
    <dgm:pt modelId="{BCB27ACC-F38C-495A-B94F-7A4645B9B1AE}" type="pres">
      <dgm:prSet presAssocID="{4FDABB47-19DE-4B30-9FF4-65F5D0573163}" presName="Name1" presStyleCnt="0"/>
      <dgm:spPr/>
    </dgm:pt>
    <dgm:pt modelId="{C9E7CDFE-11FE-4A7A-B05F-F1CCDABFD1D0}" type="pres">
      <dgm:prSet presAssocID="{4FDABB47-19DE-4B30-9FF4-65F5D0573163}" presName="cycle" presStyleCnt="0"/>
      <dgm:spPr/>
    </dgm:pt>
    <dgm:pt modelId="{798C5B1F-8548-41E0-AD10-4973B306C818}" type="pres">
      <dgm:prSet presAssocID="{4FDABB47-19DE-4B30-9FF4-65F5D0573163}" presName="srcNode" presStyleLbl="node1" presStyleIdx="0" presStyleCnt="6"/>
      <dgm:spPr/>
    </dgm:pt>
    <dgm:pt modelId="{0371E0D4-56AC-4525-A834-55CA332582C9}" type="pres">
      <dgm:prSet presAssocID="{4FDABB47-19DE-4B30-9FF4-65F5D0573163}" presName="conn" presStyleLbl="parChTrans1D2" presStyleIdx="0" presStyleCnt="1"/>
      <dgm:spPr/>
    </dgm:pt>
    <dgm:pt modelId="{DE5C8BED-7098-4FD8-946A-C333933524BF}" type="pres">
      <dgm:prSet presAssocID="{4FDABB47-19DE-4B30-9FF4-65F5D0573163}" presName="extraNode" presStyleLbl="node1" presStyleIdx="0" presStyleCnt="6"/>
      <dgm:spPr/>
    </dgm:pt>
    <dgm:pt modelId="{6DB4B696-B75B-48F0-B608-F7EC0D92275D}" type="pres">
      <dgm:prSet presAssocID="{4FDABB47-19DE-4B30-9FF4-65F5D0573163}" presName="dstNode" presStyleLbl="node1" presStyleIdx="0" presStyleCnt="6"/>
      <dgm:spPr/>
    </dgm:pt>
    <dgm:pt modelId="{ED195ED5-7EB3-43CB-B71F-85EFE5CE77F5}" type="pres">
      <dgm:prSet presAssocID="{5A36700D-95FA-44A2-A18B-B87842982BB2}" presName="text_1" presStyleLbl="node1" presStyleIdx="0" presStyleCnt="6">
        <dgm:presLayoutVars>
          <dgm:bulletEnabled val="1"/>
        </dgm:presLayoutVars>
      </dgm:prSet>
      <dgm:spPr/>
    </dgm:pt>
    <dgm:pt modelId="{2BCABE4A-6A1E-4478-9B65-82DCDA5B6F81}" type="pres">
      <dgm:prSet presAssocID="{5A36700D-95FA-44A2-A18B-B87842982BB2}" presName="accent_1" presStyleCnt="0"/>
      <dgm:spPr/>
    </dgm:pt>
    <dgm:pt modelId="{FEBA5319-F975-45DC-8CBB-C614819EBB0E}" type="pres">
      <dgm:prSet presAssocID="{5A36700D-95FA-44A2-A18B-B87842982BB2}" presName="accentRepeatNode" presStyleLbl="solidFgAcc1" presStyleIdx="0" presStyleCnt="6"/>
      <dgm:spPr/>
    </dgm:pt>
    <dgm:pt modelId="{75A8ACE7-43B8-458E-8230-9428D255D706}" type="pres">
      <dgm:prSet presAssocID="{79CC278C-5760-4884-9F43-881085FD46EE}" presName="text_2" presStyleLbl="node1" presStyleIdx="1" presStyleCnt="6" custLinFactNeighborY="0">
        <dgm:presLayoutVars>
          <dgm:bulletEnabled val="1"/>
        </dgm:presLayoutVars>
      </dgm:prSet>
      <dgm:spPr/>
    </dgm:pt>
    <dgm:pt modelId="{D26E103B-D4E1-45D4-B8AE-5973C2784AD3}" type="pres">
      <dgm:prSet presAssocID="{79CC278C-5760-4884-9F43-881085FD46EE}" presName="accent_2" presStyleCnt="0"/>
      <dgm:spPr/>
    </dgm:pt>
    <dgm:pt modelId="{E5261D43-4371-4FD8-99EC-6D2097A35229}" type="pres">
      <dgm:prSet presAssocID="{79CC278C-5760-4884-9F43-881085FD46EE}" presName="accentRepeatNode" presStyleLbl="solidFgAcc1" presStyleIdx="1" presStyleCnt="6"/>
      <dgm:spPr/>
    </dgm:pt>
    <dgm:pt modelId="{019BB7D6-FF79-4A98-A57E-4A77794BDC97}" type="pres">
      <dgm:prSet presAssocID="{060966A3-CC09-4D03-BE58-F91674CADC5E}" presName="text_3" presStyleLbl="node1" presStyleIdx="2" presStyleCnt="6">
        <dgm:presLayoutVars>
          <dgm:bulletEnabled val="1"/>
        </dgm:presLayoutVars>
      </dgm:prSet>
      <dgm:spPr/>
    </dgm:pt>
    <dgm:pt modelId="{45640520-880E-42BC-B6C2-D1A265624085}" type="pres">
      <dgm:prSet presAssocID="{060966A3-CC09-4D03-BE58-F91674CADC5E}" presName="accent_3" presStyleCnt="0"/>
      <dgm:spPr/>
    </dgm:pt>
    <dgm:pt modelId="{86B22A50-052C-4DA6-B320-F5112B5EFC7A}" type="pres">
      <dgm:prSet presAssocID="{060966A3-CC09-4D03-BE58-F91674CADC5E}" presName="accentRepeatNode" presStyleLbl="solidFgAcc1" presStyleIdx="2" presStyleCnt="6"/>
      <dgm:spPr/>
    </dgm:pt>
    <dgm:pt modelId="{8EC08410-4FFC-4CB7-A294-DF08FC626C57}" type="pres">
      <dgm:prSet presAssocID="{7484C01B-3A53-46BF-B224-AE15EA92F3B7}" presName="text_4" presStyleLbl="node1" presStyleIdx="3" presStyleCnt="6" custLinFactNeighborX="-128">
        <dgm:presLayoutVars>
          <dgm:bulletEnabled val="1"/>
        </dgm:presLayoutVars>
      </dgm:prSet>
      <dgm:spPr/>
    </dgm:pt>
    <dgm:pt modelId="{70A3FEEA-627D-442B-A5BA-BB7E5017776A}" type="pres">
      <dgm:prSet presAssocID="{7484C01B-3A53-46BF-B224-AE15EA92F3B7}" presName="accent_4" presStyleCnt="0"/>
      <dgm:spPr/>
    </dgm:pt>
    <dgm:pt modelId="{D4BAE338-B3C5-4156-847E-B25DCB93A28B}" type="pres">
      <dgm:prSet presAssocID="{7484C01B-3A53-46BF-B224-AE15EA92F3B7}" presName="accentRepeatNode" presStyleLbl="solidFgAcc1" presStyleIdx="3" presStyleCnt="6"/>
      <dgm:spPr/>
    </dgm:pt>
    <dgm:pt modelId="{BD22FC51-03CA-4749-A812-258BB290BE1C}" type="pres">
      <dgm:prSet presAssocID="{FE924463-C11C-463A-AB10-00B7E26463FF}" presName="text_5" presStyleLbl="node1" presStyleIdx="4" presStyleCnt="6">
        <dgm:presLayoutVars>
          <dgm:bulletEnabled val="1"/>
        </dgm:presLayoutVars>
      </dgm:prSet>
      <dgm:spPr/>
    </dgm:pt>
    <dgm:pt modelId="{9AB257DB-7C6B-494F-9A38-4F2101EDBB46}" type="pres">
      <dgm:prSet presAssocID="{FE924463-C11C-463A-AB10-00B7E26463FF}" presName="accent_5" presStyleCnt="0"/>
      <dgm:spPr/>
    </dgm:pt>
    <dgm:pt modelId="{E2ECB878-23F9-48A4-BE91-31809F9B8B6D}" type="pres">
      <dgm:prSet presAssocID="{FE924463-C11C-463A-AB10-00B7E26463FF}" presName="accentRepeatNode" presStyleLbl="solidFgAcc1" presStyleIdx="4" presStyleCnt="6"/>
      <dgm:spPr/>
    </dgm:pt>
    <dgm:pt modelId="{15418241-2DF9-4881-A957-F377EC37DE1C}" type="pres">
      <dgm:prSet presAssocID="{AF31AB80-1FDD-450B-ABF8-CC70FA805FC5}" presName="text_6" presStyleLbl="node1" presStyleIdx="5" presStyleCnt="6" custLinFactNeighborX="0" custLinFactNeighborY="-3113">
        <dgm:presLayoutVars>
          <dgm:bulletEnabled val="1"/>
        </dgm:presLayoutVars>
      </dgm:prSet>
      <dgm:spPr/>
    </dgm:pt>
    <dgm:pt modelId="{30DF1E88-6522-4A63-8520-F7326D2F0291}" type="pres">
      <dgm:prSet presAssocID="{AF31AB80-1FDD-450B-ABF8-CC70FA805FC5}" presName="accent_6" presStyleCnt="0"/>
      <dgm:spPr/>
    </dgm:pt>
    <dgm:pt modelId="{940323A6-1930-400A-B53E-19FAF0F1123D}" type="pres">
      <dgm:prSet presAssocID="{AF31AB80-1FDD-450B-ABF8-CC70FA805FC5}" presName="accentRepeatNode" presStyleLbl="solidFgAcc1" presStyleIdx="5" presStyleCnt="6"/>
      <dgm:spPr/>
    </dgm:pt>
  </dgm:ptLst>
  <dgm:cxnLst>
    <dgm:cxn modelId="{C6753502-3963-48E0-AE0C-14D32F3AF93B}" type="presOf" srcId="{FE924463-C11C-463A-AB10-00B7E26463FF}" destId="{BD22FC51-03CA-4749-A812-258BB290BE1C}" srcOrd="0" destOrd="0" presId="urn:microsoft.com/office/officeart/2008/layout/VerticalCurvedList"/>
    <dgm:cxn modelId="{73CD4334-9379-470F-9258-6F9722F2385E}" srcId="{4FDABB47-19DE-4B30-9FF4-65F5D0573163}" destId="{FE924463-C11C-463A-AB10-00B7E26463FF}" srcOrd="4" destOrd="0" parTransId="{23DF3917-1B57-42B7-B435-C22F47322CEF}" sibTransId="{6B2391CB-EC66-460E-9833-A55DF2B06F1E}"/>
    <dgm:cxn modelId="{561CF838-5485-408C-89E4-22C0CF951688}" type="presOf" srcId="{4FDABB47-19DE-4B30-9FF4-65F5D0573163}" destId="{AD262FE9-B9BD-4C43-BB8F-7DE76BCC0D2F}" srcOrd="0" destOrd="0" presId="urn:microsoft.com/office/officeart/2008/layout/VerticalCurvedList"/>
    <dgm:cxn modelId="{DF39AF44-F958-4254-81F8-82FADFC8D0BA}" srcId="{4FDABB47-19DE-4B30-9FF4-65F5D0573163}" destId="{060966A3-CC09-4D03-BE58-F91674CADC5E}" srcOrd="2" destOrd="0" parTransId="{B9D36674-79B3-4FF5-9886-DC56FC013502}" sibTransId="{193A139C-AF38-4343-8985-CBA302DAC014}"/>
    <dgm:cxn modelId="{BD1E0B46-F8DE-4590-86BB-DEA332A6CAE5}" srcId="{4FDABB47-19DE-4B30-9FF4-65F5D0573163}" destId="{7484C01B-3A53-46BF-B224-AE15EA92F3B7}" srcOrd="3" destOrd="0" parTransId="{4177AF40-80DF-480B-ABE9-65F7A29916E2}" sibTransId="{4C1F7086-503E-4FDA-B257-E30110BE21E0}"/>
    <dgm:cxn modelId="{E0456C47-F9F2-4886-8936-93B01CBC0655}" type="presOf" srcId="{D9784DEE-BCE1-47A1-96BE-902CBAFA3E52}" destId="{0371E0D4-56AC-4525-A834-55CA332582C9}" srcOrd="0" destOrd="0" presId="urn:microsoft.com/office/officeart/2008/layout/VerticalCurvedList"/>
    <dgm:cxn modelId="{4D35937E-8A25-45D1-8CE3-F51094D16278}" srcId="{4FDABB47-19DE-4B30-9FF4-65F5D0573163}" destId="{5A36700D-95FA-44A2-A18B-B87842982BB2}" srcOrd="0" destOrd="0" parTransId="{EB94ADB7-CA1D-44B4-97E2-BC9DA3CF34E2}" sibTransId="{D9784DEE-BCE1-47A1-96BE-902CBAFA3E52}"/>
    <dgm:cxn modelId="{99F45588-5E67-42FA-BEFA-18F151DBA485}" srcId="{4FDABB47-19DE-4B30-9FF4-65F5D0573163}" destId="{AF31AB80-1FDD-450B-ABF8-CC70FA805FC5}" srcOrd="5" destOrd="0" parTransId="{B5FFB3D2-59F0-40E9-9BA7-9A7ADAB43505}" sibTransId="{B81871AD-CEA8-4333-AD33-D86B727F6C25}"/>
    <dgm:cxn modelId="{393E749D-D773-408F-812C-09C689F83E36}" type="presOf" srcId="{5A36700D-95FA-44A2-A18B-B87842982BB2}" destId="{ED195ED5-7EB3-43CB-B71F-85EFE5CE77F5}" srcOrd="0" destOrd="0" presId="urn:microsoft.com/office/officeart/2008/layout/VerticalCurvedList"/>
    <dgm:cxn modelId="{E81707A5-D37C-4E76-BDFE-0C624D31F7BB}" srcId="{4FDABB47-19DE-4B30-9FF4-65F5D0573163}" destId="{79CC278C-5760-4884-9F43-881085FD46EE}" srcOrd="1" destOrd="0" parTransId="{871FEE2C-61D9-4FC9-BB3B-77BC9395644B}" sibTransId="{AAF98F6C-AEA0-4F58-B9CE-C39F8937681E}"/>
    <dgm:cxn modelId="{BCB432AE-90FC-48B9-A0CA-9B79663A87ED}" type="presOf" srcId="{7484C01B-3A53-46BF-B224-AE15EA92F3B7}" destId="{8EC08410-4FFC-4CB7-A294-DF08FC626C57}" srcOrd="0" destOrd="0" presId="urn:microsoft.com/office/officeart/2008/layout/VerticalCurvedList"/>
    <dgm:cxn modelId="{993F49C7-C84C-499F-86C0-6C719FF4B827}" type="presOf" srcId="{AF31AB80-1FDD-450B-ABF8-CC70FA805FC5}" destId="{15418241-2DF9-4881-A957-F377EC37DE1C}" srcOrd="0" destOrd="0" presId="urn:microsoft.com/office/officeart/2008/layout/VerticalCurvedList"/>
    <dgm:cxn modelId="{E34AD1DF-A1FB-4466-A4B2-0CDF20DEF5EA}" type="presOf" srcId="{79CC278C-5760-4884-9F43-881085FD46EE}" destId="{75A8ACE7-43B8-458E-8230-9428D255D706}" srcOrd="0" destOrd="0" presId="urn:microsoft.com/office/officeart/2008/layout/VerticalCurvedList"/>
    <dgm:cxn modelId="{E2266EF6-3154-4357-A6E7-376EADA62639}" type="presOf" srcId="{060966A3-CC09-4D03-BE58-F91674CADC5E}" destId="{019BB7D6-FF79-4A98-A57E-4A77794BDC97}" srcOrd="0" destOrd="0" presId="urn:microsoft.com/office/officeart/2008/layout/VerticalCurvedList"/>
    <dgm:cxn modelId="{A88152F7-098A-4E36-BFE8-B5CDA00ABC18}" type="presParOf" srcId="{AD262FE9-B9BD-4C43-BB8F-7DE76BCC0D2F}" destId="{BCB27ACC-F38C-495A-B94F-7A4645B9B1AE}" srcOrd="0" destOrd="0" presId="urn:microsoft.com/office/officeart/2008/layout/VerticalCurvedList"/>
    <dgm:cxn modelId="{C76ECD7C-BEAC-460D-B26E-BCB73E8B4689}" type="presParOf" srcId="{BCB27ACC-F38C-495A-B94F-7A4645B9B1AE}" destId="{C9E7CDFE-11FE-4A7A-B05F-F1CCDABFD1D0}" srcOrd="0" destOrd="0" presId="urn:microsoft.com/office/officeart/2008/layout/VerticalCurvedList"/>
    <dgm:cxn modelId="{D3C07B2B-C1D3-4076-9358-9FED6AC9CCD2}" type="presParOf" srcId="{C9E7CDFE-11FE-4A7A-B05F-F1CCDABFD1D0}" destId="{798C5B1F-8548-41E0-AD10-4973B306C818}" srcOrd="0" destOrd="0" presId="urn:microsoft.com/office/officeart/2008/layout/VerticalCurvedList"/>
    <dgm:cxn modelId="{2C0209F6-4D0B-489F-AC7A-C8A6CFA60345}" type="presParOf" srcId="{C9E7CDFE-11FE-4A7A-B05F-F1CCDABFD1D0}" destId="{0371E0D4-56AC-4525-A834-55CA332582C9}" srcOrd="1" destOrd="0" presId="urn:microsoft.com/office/officeart/2008/layout/VerticalCurvedList"/>
    <dgm:cxn modelId="{78A15BA7-A9EE-49EF-8395-13A52A0EE0C2}" type="presParOf" srcId="{C9E7CDFE-11FE-4A7A-B05F-F1CCDABFD1D0}" destId="{DE5C8BED-7098-4FD8-946A-C333933524BF}" srcOrd="2" destOrd="0" presId="urn:microsoft.com/office/officeart/2008/layout/VerticalCurvedList"/>
    <dgm:cxn modelId="{95A544D2-15D2-4CED-96BB-52A93364A2CD}" type="presParOf" srcId="{C9E7CDFE-11FE-4A7A-B05F-F1CCDABFD1D0}" destId="{6DB4B696-B75B-48F0-B608-F7EC0D92275D}" srcOrd="3" destOrd="0" presId="urn:microsoft.com/office/officeart/2008/layout/VerticalCurvedList"/>
    <dgm:cxn modelId="{7F88FFD0-17B9-40C8-ABF5-D0FFDE3155C0}" type="presParOf" srcId="{BCB27ACC-F38C-495A-B94F-7A4645B9B1AE}" destId="{ED195ED5-7EB3-43CB-B71F-85EFE5CE77F5}" srcOrd="1" destOrd="0" presId="urn:microsoft.com/office/officeart/2008/layout/VerticalCurvedList"/>
    <dgm:cxn modelId="{23D20FB9-9D56-4060-B44B-ACD735FED92F}" type="presParOf" srcId="{BCB27ACC-F38C-495A-B94F-7A4645B9B1AE}" destId="{2BCABE4A-6A1E-4478-9B65-82DCDA5B6F81}" srcOrd="2" destOrd="0" presId="urn:microsoft.com/office/officeart/2008/layout/VerticalCurvedList"/>
    <dgm:cxn modelId="{6338FCE2-9F33-4087-8116-16B208F2898C}" type="presParOf" srcId="{2BCABE4A-6A1E-4478-9B65-82DCDA5B6F81}" destId="{FEBA5319-F975-45DC-8CBB-C614819EBB0E}" srcOrd="0" destOrd="0" presId="urn:microsoft.com/office/officeart/2008/layout/VerticalCurvedList"/>
    <dgm:cxn modelId="{4CDF1E43-C6B9-4C02-9DF9-11190ECDC5D9}" type="presParOf" srcId="{BCB27ACC-F38C-495A-B94F-7A4645B9B1AE}" destId="{75A8ACE7-43B8-458E-8230-9428D255D706}" srcOrd="3" destOrd="0" presId="urn:microsoft.com/office/officeart/2008/layout/VerticalCurvedList"/>
    <dgm:cxn modelId="{71C1D792-F827-4208-8421-045A4B38A93D}" type="presParOf" srcId="{BCB27ACC-F38C-495A-B94F-7A4645B9B1AE}" destId="{D26E103B-D4E1-45D4-B8AE-5973C2784AD3}" srcOrd="4" destOrd="0" presId="urn:microsoft.com/office/officeart/2008/layout/VerticalCurvedList"/>
    <dgm:cxn modelId="{85AAD1FF-8925-4EB1-9CF1-28678782A3AE}" type="presParOf" srcId="{D26E103B-D4E1-45D4-B8AE-5973C2784AD3}" destId="{E5261D43-4371-4FD8-99EC-6D2097A35229}" srcOrd="0" destOrd="0" presId="urn:microsoft.com/office/officeart/2008/layout/VerticalCurvedList"/>
    <dgm:cxn modelId="{4C2771C9-E1A8-4D2D-904E-82F8FF7259C6}" type="presParOf" srcId="{BCB27ACC-F38C-495A-B94F-7A4645B9B1AE}" destId="{019BB7D6-FF79-4A98-A57E-4A77794BDC97}" srcOrd="5" destOrd="0" presId="urn:microsoft.com/office/officeart/2008/layout/VerticalCurvedList"/>
    <dgm:cxn modelId="{0CDF7269-6A91-429A-AE30-D77C7F4B00EB}" type="presParOf" srcId="{BCB27ACC-F38C-495A-B94F-7A4645B9B1AE}" destId="{45640520-880E-42BC-B6C2-D1A265624085}" srcOrd="6" destOrd="0" presId="urn:microsoft.com/office/officeart/2008/layout/VerticalCurvedList"/>
    <dgm:cxn modelId="{7E0B151E-7355-4963-9D3E-63CE1D3B745E}" type="presParOf" srcId="{45640520-880E-42BC-B6C2-D1A265624085}" destId="{86B22A50-052C-4DA6-B320-F5112B5EFC7A}" srcOrd="0" destOrd="0" presId="urn:microsoft.com/office/officeart/2008/layout/VerticalCurvedList"/>
    <dgm:cxn modelId="{4036084C-5E93-4923-8A5C-7554CC080A59}" type="presParOf" srcId="{BCB27ACC-F38C-495A-B94F-7A4645B9B1AE}" destId="{8EC08410-4FFC-4CB7-A294-DF08FC626C57}" srcOrd="7" destOrd="0" presId="urn:microsoft.com/office/officeart/2008/layout/VerticalCurvedList"/>
    <dgm:cxn modelId="{6F84EA8A-F90A-4F94-B398-5AB520C35598}" type="presParOf" srcId="{BCB27ACC-F38C-495A-B94F-7A4645B9B1AE}" destId="{70A3FEEA-627D-442B-A5BA-BB7E5017776A}" srcOrd="8" destOrd="0" presId="urn:microsoft.com/office/officeart/2008/layout/VerticalCurvedList"/>
    <dgm:cxn modelId="{044513DD-74B8-4280-96A1-AE180BAEDD1E}" type="presParOf" srcId="{70A3FEEA-627D-442B-A5BA-BB7E5017776A}" destId="{D4BAE338-B3C5-4156-847E-B25DCB93A28B}" srcOrd="0" destOrd="0" presId="urn:microsoft.com/office/officeart/2008/layout/VerticalCurvedList"/>
    <dgm:cxn modelId="{EA715972-98B5-45A5-B947-928EA89DBAFE}" type="presParOf" srcId="{BCB27ACC-F38C-495A-B94F-7A4645B9B1AE}" destId="{BD22FC51-03CA-4749-A812-258BB290BE1C}" srcOrd="9" destOrd="0" presId="urn:microsoft.com/office/officeart/2008/layout/VerticalCurvedList"/>
    <dgm:cxn modelId="{02691228-60AD-4A39-BD28-7A597A788B87}" type="presParOf" srcId="{BCB27ACC-F38C-495A-B94F-7A4645B9B1AE}" destId="{9AB257DB-7C6B-494F-9A38-4F2101EDBB46}" srcOrd="10" destOrd="0" presId="urn:microsoft.com/office/officeart/2008/layout/VerticalCurvedList"/>
    <dgm:cxn modelId="{6C60B78B-23FE-475F-8B24-3C7D486E717B}" type="presParOf" srcId="{9AB257DB-7C6B-494F-9A38-4F2101EDBB46}" destId="{E2ECB878-23F9-48A4-BE91-31809F9B8B6D}" srcOrd="0" destOrd="0" presId="urn:microsoft.com/office/officeart/2008/layout/VerticalCurvedList"/>
    <dgm:cxn modelId="{25635603-8406-4662-8859-BE6E276FEBBE}" type="presParOf" srcId="{BCB27ACC-F38C-495A-B94F-7A4645B9B1AE}" destId="{15418241-2DF9-4881-A957-F377EC37DE1C}" srcOrd="11" destOrd="0" presId="urn:microsoft.com/office/officeart/2008/layout/VerticalCurvedList"/>
    <dgm:cxn modelId="{B4940F91-A26B-4840-A375-18A4C28F06DB}" type="presParOf" srcId="{BCB27ACC-F38C-495A-B94F-7A4645B9B1AE}" destId="{30DF1E88-6522-4A63-8520-F7326D2F0291}" srcOrd="12" destOrd="0" presId="urn:microsoft.com/office/officeart/2008/layout/VerticalCurvedList"/>
    <dgm:cxn modelId="{70F0D6A2-8FCD-46DA-9C68-F1134098E642}" type="presParOf" srcId="{30DF1E88-6522-4A63-8520-F7326D2F0291}" destId="{940323A6-1930-400A-B53E-19FAF0F1123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037092-5596-4C55-8FEA-47C8629A369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237DFCF-F35E-4409-8A09-A02A140034B1}">
      <dgm:prSet phldrT="[Texte]"/>
      <dgm:spPr>
        <a:solidFill>
          <a:srgbClr val="FCF7C9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Ponctuation</a:t>
          </a:r>
        </a:p>
      </dgm:t>
    </dgm:pt>
    <dgm:pt modelId="{8AD8E077-9269-42BC-A987-9FBBBBFB48B3}" type="parTrans" cxnId="{23894EA9-D53D-44DC-A809-E3019C2E5F69}">
      <dgm:prSet/>
      <dgm:spPr/>
      <dgm:t>
        <a:bodyPr/>
        <a:lstStyle/>
        <a:p>
          <a:endParaRPr lang="fr-FR"/>
        </a:p>
      </dgm:t>
    </dgm:pt>
    <dgm:pt modelId="{2E7120EA-BFE6-40FF-B0C1-128C0FDDC605}" type="sibTrans" cxnId="{23894EA9-D53D-44DC-A809-E3019C2E5F69}">
      <dgm:prSet/>
      <dgm:spPr>
        <a:solidFill>
          <a:schemeClr val="accent2"/>
        </a:solidFill>
      </dgm:spPr>
      <dgm:t>
        <a:bodyPr/>
        <a:lstStyle/>
        <a:p>
          <a:endParaRPr lang="fr-FR"/>
        </a:p>
      </dgm:t>
    </dgm:pt>
    <dgm:pt modelId="{7443CDB7-89A1-49A3-A38C-83F28493C26C}">
      <dgm:prSet phldrT="[Texte]"/>
      <dgm:spPr>
        <a:noFill/>
        <a:ln>
          <a:solidFill>
            <a:schemeClr val="accent2"/>
          </a:solidFill>
        </a:ln>
      </dgm:spPr>
      <dgm:t>
        <a:bodyPr/>
        <a:lstStyle/>
        <a:p>
          <a:r>
            <a:rPr lang="fr-FR" dirty="0"/>
            <a:t>Remplacement des :/_-+# par des espaces</a:t>
          </a:r>
        </a:p>
      </dgm:t>
    </dgm:pt>
    <dgm:pt modelId="{0A9E76C9-E3B6-43D8-A8D4-F6D536E127BB}" type="parTrans" cxnId="{0E1D7805-4A57-4827-8914-9F4AF7618A0C}">
      <dgm:prSet/>
      <dgm:spPr/>
      <dgm:t>
        <a:bodyPr/>
        <a:lstStyle/>
        <a:p>
          <a:endParaRPr lang="fr-FR"/>
        </a:p>
      </dgm:t>
    </dgm:pt>
    <dgm:pt modelId="{6ED26AE2-01C9-422A-AC17-3A52584840FF}" type="sibTrans" cxnId="{0E1D7805-4A57-4827-8914-9F4AF7618A0C}">
      <dgm:prSet/>
      <dgm:spPr/>
      <dgm:t>
        <a:bodyPr/>
        <a:lstStyle/>
        <a:p>
          <a:endParaRPr lang="fr-FR"/>
        </a:p>
      </dgm:t>
    </dgm:pt>
    <dgm:pt modelId="{C7AC1CE2-AEF0-4E4B-B587-6C7CEB89B5AC}">
      <dgm:prSet phldrT="[Texte]"/>
      <dgm:spPr>
        <a:solidFill>
          <a:srgbClr val="FCF7C9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Remontage</a:t>
          </a:r>
        </a:p>
      </dgm:t>
    </dgm:pt>
    <dgm:pt modelId="{64C3186A-3A25-4FF8-B48D-18329F634CF9}" type="parTrans" cxnId="{3C478A57-00B4-4DFB-BF5C-CB7CAA107EC3}">
      <dgm:prSet/>
      <dgm:spPr/>
      <dgm:t>
        <a:bodyPr/>
        <a:lstStyle/>
        <a:p>
          <a:endParaRPr lang="fr-FR"/>
        </a:p>
      </dgm:t>
    </dgm:pt>
    <dgm:pt modelId="{FBD2CAE8-9345-491C-825C-DDC0631E1DA7}" type="sibTrans" cxnId="{3C478A57-00B4-4DFB-BF5C-CB7CAA107EC3}">
      <dgm:prSet/>
      <dgm:spPr/>
      <dgm:t>
        <a:bodyPr/>
        <a:lstStyle/>
        <a:p>
          <a:endParaRPr lang="fr-FR"/>
        </a:p>
      </dgm:t>
    </dgm:pt>
    <dgm:pt modelId="{035621F6-669E-42F3-A7EC-234387E1E870}">
      <dgm:prSet phldrT="[Texte]"/>
      <dgm:spPr>
        <a:ln>
          <a:solidFill>
            <a:schemeClr val="accent2"/>
          </a:solidFill>
        </a:ln>
      </dgm:spPr>
      <dgm:t>
        <a:bodyPr/>
        <a:lstStyle/>
        <a:p>
          <a:r>
            <a:rPr lang="fr-FR" dirty="0"/>
            <a:t>Concaténation des mots restants</a:t>
          </a:r>
        </a:p>
      </dgm:t>
    </dgm:pt>
    <dgm:pt modelId="{9AEC9867-2C5C-4407-9697-1CFDDCFAEDE8}" type="parTrans" cxnId="{8C69A144-479A-4553-9140-D18D3C3EA52A}">
      <dgm:prSet/>
      <dgm:spPr/>
      <dgm:t>
        <a:bodyPr/>
        <a:lstStyle/>
        <a:p>
          <a:endParaRPr lang="fr-FR"/>
        </a:p>
      </dgm:t>
    </dgm:pt>
    <dgm:pt modelId="{8E14A2D3-CCF6-466C-A6CF-2C5E95E1BDDE}" type="sibTrans" cxnId="{8C69A144-479A-4553-9140-D18D3C3EA52A}">
      <dgm:prSet/>
      <dgm:spPr/>
      <dgm:t>
        <a:bodyPr/>
        <a:lstStyle/>
        <a:p>
          <a:endParaRPr lang="fr-FR"/>
        </a:p>
      </dgm:t>
    </dgm:pt>
    <dgm:pt modelId="{C3CF45F0-A18B-4094-8B4B-E1D43AC0ED54}">
      <dgm:prSet phldrT="[Texte]"/>
      <dgm:spPr>
        <a:solidFill>
          <a:srgbClr val="FCF7C9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Filtrage</a:t>
          </a:r>
        </a:p>
      </dgm:t>
    </dgm:pt>
    <dgm:pt modelId="{6CC6BB33-3AC1-450C-89B8-C0D2BB9B8FBF}" type="parTrans" cxnId="{8435EDB1-872C-4652-A720-90FED7A055FD}">
      <dgm:prSet/>
      <dgm:spPr/>
      <dgm:t>
        <a:bodyPr/>
        <a:lstStyle/>
        <a:p>
          <a:endParaRPr lang="fr-FR"/>
        </a:p>
      </dgm:t>
    </dgm:pt>
    <dgm:pt modelId="{85F21E61-1128-46A9-BD15-FDA3CB458D78}" type="sibTrans" cxnId="{8435EDB1-872C-4652-A720-90FED7A055FD}">
      <dgm:prSet/>
      <dgm:spPr>
        <a:solidFill>
          <a:schemeClr val="accent2"/>
        </a:solidFill>
      </dgm:spPr>
      <dgm:t>
        <a:bodyPr/>
        <a:lstStyle/>
        <a:p>
          <a:endParaRPr lang="fr-FR"/>
        </a:p>
      </dgm:t>
    </dgm:pt>
    <dgm:pt modelId="{8A270664-FBFC-471E-8D69-2455A01B1509}">
      <dgm:prSet phldrT="[Texte]"/>
      <dgm:spPr>
        <a:ln>
          <a:solidFill>
            <a:schemeClr val="accent2"/>
          </a:solidFill>
        </a:ln>
      </dgm:spPr>
      <dgm:t>
        <a:bodyPr/>
        <a:lstStyle/>
        <a:p>
          <a:r>
            <a:rPr lang="fr-FR" dirty="0"/>
            <a:t>Retrait des stop-</a:t>
          </a:r>
          <a:r>
            <a:rPr lang="fr-FR" dirty="0" err="1"/>
            <a:t>words</a:t>
          </a:r>
          <a:r>
            <a:rPr lang="fr-FR" dirty="0"/>
            <a:t> (déterminants, pronoms…) et mots clés (http, www, com, </a:t>
          </a:r>
          <a:r>
            <a:rPr lang="fr-FR" dirty="0" err="1"/>
            <a:t>Flipkart</a:t>
          </a:r>
          <a:r>
            <a:rPr lang="fr-FR" dirty="0"/>
            <a:t>)</a:t>
          </a:r>
        </a:p>
      </dgm:t>
    </dgm:pt>
    <dgm:pt modelId="{4EFBDC0D-ABC6-481B-916E-FEA72C8D529F}" type="parTrans" cxnId="{585C4D9B-A35B-4448-8BC6-0573FD9E47E2}">
      <dgm:prSet/>
      <dgm:spPr/>
      <dgm:t>
        <a:bodyPr/>
        <a:lstStyle/>
        <a:p>
          <a:endParaRPr lang="fr-FR"/>
        </a:p>
      </dgm:t>
    </dgm:pt>
    <dgm:pt modelId="{03B52DB1-6AC9-4654-9352-BFB7D112D6FA}" type="sibTrans" cxnId="{585C4D9B-A35B-4448-8BC6-0573FD9E47E2}">
      <dgm:prSet/>
      <dgm:spPr/>
      <dgm:t>
        <a:bodyPr/>
        <a:lstStyle/>
        <a:p>
          <a:endParaRPr lang="fr-FR"/>
        </a:p>
      </dgm:t>
    </dgm:pt>
    <dgm:pt modelId="{C0AA05CB-ED24-430A-9F23-B06EB7FF1FBA}">
      <dgm:prSet phldrT="[Texte]"/>
      <dgm:spPr>
        <a:solidFill>
          <a:srgbClr val="FCF7C9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Casse</a:t>
          </a:r>
        </a:p>
      </dgm:t>
    </dgm:pt>
    <dgm:pt modelId="{CDA422DB-477F-4787-B527-75BF4F1FD2A4}" type="parTrans" cxnId="{4BA1EC79-1F12-4644-8CA4-00D3F2496087}">
      <dgm:prSet/>
      <dgm:spPr/>
      <dgm:t>
        <a:bodyPr/>
        <a:lstStyle/>
        <a:p>
          <a:endParaRPr lang="fr-FR"/>
        </a:p>
      </dgm:t>
    </dgm:pt>
    <dgm:pt modelId="{A052401D-AF63-4E90-BE57-8C0B5FBB7917}" type="sibTrans" cxnId="{4BA1EC79-1F12-4644-8CA4-00D3F2496087}">
      <dgm:prSet/>
      <dgm:spPr>
        <a:solidFill>
          <a:schemeClr val="accent2"/>
        </a:solidFill>
      </dgm:spPr>
      <dgm:t>
        <a:bodyPr/>
        <a:lstStyle/>
        <a:p>
          <a:endParaRPr lang="fr-FR"/>
        </a:p>
      </dgm:t>
    </dgm:pt>
    <dgm:pt modelId="{223341CF-FBE8-4D9C-8F16-4183AC2B03E2}">
      <dgm:prSet phldrT="[Texte]"/>
      <dgm:spPr>
        <a:ln>
          <a:solidFill>
            <a:schemeClr val="accent2"/>
          </a:solidFill>
        </a:ln>
      </dgm:spPr>
      <dgm:t>
        <a:bodyPr/>
        <a:lstStyle/>
        <a:p>
          <a:r>
            <a:rPr lang="fr-FR" dirty="0"/>
            <a:t>Passage des majuscules en minuscules</a:t>
          </a:r>
        </a:p>
      </dgm:t>
    </dgm:pt>
    <dgm:pt modelId="{ABCDB764-B470-433A-8537-96F058169AAE}" type="parTrans" cxnId="{57132B77-651E-44AD-A9A1-D112C09DE50C}">
      <dgm:prSet/>
      <dgm:spPr/>
      <dgm:t>
        <a:bodyPr/>
        <a:lstStyle/>
        <a:p>
          <a:endParaRPr lang="fr-FR"/>
        </a:p>
      </dgm:t>
    </dgm:pt>
    <dgm:pt modelId="{B87D5D69-9D19-4FDA-BE1C-BA3A41D07C6A}" type="sibTrans" cxnId="{57132B77-651E-44AD-A9A1-D112C09DE50C}">
      <dgm:prSet/>
      <dgm:spPr/>
      <dgm:t>
        <a:bodyPr/>
        <a:lstStyle/>
        <a:p>
          <a:endParaRPr lang="fr-FR"/>
        </a:p>
      </dgm:t>
    </dgm:pt>
    <dgm:pt modelId="{453FE4D1-E287-4661-90AC-05A44C41AE49}">
      <dgm:prSet phldrT="[Texte]"/>
      <dgm:spPr>
        <a:solidFill>
          <a:srgbClr val="FCF7C9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Radicalisation</a:t>
          </a:r>
        </a:p>
      </dgm:t>
    </dgm:pt>
    <dgm:pt modelId="{7B20BEE7-2C5F-4BDA-B35D-622125949AE0}" type="parTrans" cxnId="{58AD511A-DF18-42A9-ADF8-176DD6254BAC}">
      <dgm:prSet/>
      <dgm:spPr/>
      <dgm:t>
        <a:bodyPr/>
        <a:lstStyle/>
        <a:p>
          <a:endParaRPr lang="fr-FR"/>
        </a:p>
      </dgm:t>
    </dgm:pt>
    <dgm:pt modelId="{B2FBFE47-DE1D-42D1-A502-08DC8D6FD753}" type="sibTrans" cxnId="{58AD511A-DF18-42A9-ADF8-176DD6254BAC}">
      <dgm:prSet/>
      <dgm:spPr>
        <a:solidFill>
          <a:schemeClr val="accent2"/>
        </a:solidFill>
      </dgm:spPr>
      <dgm:t>
        <a:bodyPr/>
        <a:lstStyle/>
        <a:p>
          <a:endParaRPr lang="fr-FR"/>
        </a:p>
      </dgm:t>
    </dgm:pt>
    <dgm:pt modelId="{95DE559C-22FB-44E1-BC50-5DE8E548028A}">
      <dgm:prSet phldrT="[Texte]"/>
      <dgm:spPr>
        <a:ln>
          <a:solidFill>
            <a:schemeClr val="accent2"/>
          </a:solidFill>
        </a:ln>
      </dgm:spPr>
      <dgm:t>
        <a:bodyPr/>
        <a:lstStyle/>
        <a:p>
          <a:r>
            <a:rPr lang="fr-FR" dirty="0"/>
            <a:t>Suppression des terminaisons des mots (</a:t>
          </a:r>
          <a:r>
            <a:rPr lang="fr-FR" dirty="0" err="1"/>
            <a:t>optionel</a:t>
          </a:r>
          <a:r>
            <a:rPr lang="fr-FR" dirty="0"/>
            <a:t>)</a:t>
          </a:r>
        </a:p>
      </dgm:t>
    </dgm:pt>
    <dgm:pt modelId="{4B1B6356-862F-44EF-8704-EBB2C9B76F33}" type="parTrans" cxnId="{567A42A7-303D-4B7E-8309-D0B7B8750158}">
      <dgm:prSet/>
      <dgm:spPr/>
      <dgm:t>
        <a:bodyPr/>
        <a:lstStyle/>
        <a:p>
          <a:endParaRPr lang="fr-FR"/>
        </a:p>
      </dgm:t>
    </dgm:pt>
    <dgm:pt modelId="{CBA60EBA-5F82-4C30-A06D-F0256440D25B}" type="sibTrans" cxnId="{567A42A7-303D-4B7E-8309-D0B7B8750158}">
      <dgm:prSet/>
      <dgm:spPr/>
      <dgm:t>
        <a:bodyPr/>
        <a:lstStyle/>
        <a:p>
          <a:endParaRPr lang="fr-FR"/>
        </a:p>
      </dgm:t>
    </dgm:pt>
    <dgm:pt modelId="{9132AD47-47D3-42C9-90E6-6D509B41E7A3}">
      <dgm:prSet phldrT="[Texte]"/>
      <dgm:spPr>
        <a:solidFill>
          <a:srgbClr val="FCF7C9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Tokenisation</a:t>
          </a:r>
        </a:p>
      </dgm:t>
    </dgm:pt>
    <dgm:pt modelId="{4378FF51-F644-41C8-9257-135AD83E43C7}" type="parTrans" cxnId="{C5F7E13E-BE15-4C4E-BAA7-D1C6A8DE4DA8}">
      <dgm:prSet/>
      <dgm:spPr/>
      <dgm:t>
        <a:bodyPr/>
        <a:lstStyle/>
        <a:p>
          <a:endParaRPr lang="fr-FR"/>
        </a:p>
      </dgm:t>
    </dgm:pt>
    <dgm:pt modelId="{CC98455C-3B64-4571-9B76-63DEDB62A797}" type="sibTrans" cxnId="{C5F7E13E-BE15-4C4E-BAA7-D1C6A8DE4DA8}">
      <dgm:prSet/>
      <dgm:spPr>
        <a:solidFill>
          <a:schemeClr val="accent2"/>
        </a:solidFill>
      </dgm:spPr>
      <dgm:t>
        <a:bodyPr/>
        <a:lstStyle/>
        <a:p>
          <a:endParaRPr lang="fr-FR"/>
        </a:p>
      </dgm:t>
    </dgm:pt>
    <dgm:pt modelId="{19EE4BB9-8C35-424A-A839-B25A7C46236D}">
      <dgm:prSet phldrT="[Texte]"/>
      <dgm:spPr>
        <a:noFill/>
        <a:ln>
          <a:solidFill>
            <a:schemeClr val="accent2"/>
          </a:solidFill>
        </a:ln>
      </dgm:spPr>
      <dgm:t>
        <a:bodyPr/>
        <a:lstStyle/>
        <a:p>
          <a:r>
            <a:rPr lang="fr-FR" dirty="0"/>
            <a:t>Séparation des textes en listes de mots</a:t>
          </a:r>
        </a:p>
      </dgm:t>
    </dgm:pt>
    <dgm:pt modelId="{7B3860D8-30C1-4828-8B19-1327899EF8F6}" type="parTrans" cxnId="{58DFE139-011F-4C49-AB8C-E136DFAA21A1}">
      <dgm:prSet/>
      <dgm:spPr/>
      <dgm:t>
        <a:bodyPr/>
        <a:lstStyle/>
        <a:p>
          <a:endParaRPr lang="fr-FR"/>
        </a:p>
      </dgm:t>
    </dgm:pt>
    <dgm:pt modelId="{5C9F006E-68D6-470B-8317-6EE8315CDDCF}" type="sibTrans" cxnId="{58DFE139-011F-4C49-AB8C-E136DFAA21A1}">
      <dgm:prSet/>
      <dgm:spPr/>
      <dgm:t>
        <a:bodyPr/>
        <a:lstStyle/>
        <a:p>
          <a:endParaRPr lang="fr-FR"/>
        </a:p>
      </dgm:t>
    </dgm:pt>
    <dgm:pt modelId="{70E28227-6CC5-4223-B6A3-7ADC9EF13BA7}" type="pres">
      <dgm:prSet presAssocID="{19037092-5596-4C55-8FEA-47C8629A3697}" presName="linearFlow" presStyleCnt="0">
        <dgm:presLayoutVars>
          <dgm:dir/>
          <dgm:animLvl val="lvl"/>
          <dgm:resizeHandles val="exact"/>
        </dgm:presLayoutVars>
      </dgm:prSet>
      <dgm:spPr/>
    </dgm:pt>
    <dgm:pt modelId="{6F0AB9F4-38A1-4A38-A04A-76A816565B63}" type="pres">
      <dgm:prSet presAssocID="{5237DFCF-F35E-4409-8A09-A02A140034B1}" presName="composite" presStyleCnt="0"/>
      <dgm:spPr/>
    </dgm:pt>
    <dgm:pt modelId="{95D8EC67-AB4C-496A-9ACE-1B59D415A4E1}" type="pres">
      <dgm:prSet presAssocID="{5237DFCF-F35E-4409-8A09-A02A140034B1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8B4F4D5-65CE-4135-AD1B-2748BE2BA7FA}" type="pres">
      <dgm:prSet presAssocID="{5237DFCF-F35E-4409-8A09-A02A140034B1}" presName="parSh" presStyleLbl="node1" presStyleIdx="0" presStyleCnt="6"/>
      <dgm:spPr/>
    </dgm:pt>
    <dgm:pt modelId="{15689B04-5A0F-4574-86F0-7C111BBA56D1}" type="pres">
      <dgm:prSet presAssocID="{5237DFCF-F35E-4409-8A09-A02A140034B1}" presName="desTx" presStyleLbl="fgAcc1" presStyleIdx="0" presStyleCnt="6">
        <dgm:presLayoutVars>
          <dgm:bulletEnabled val="1"/>
        </dgm:presLayoutVars>
      </dgm:prSet>
      <dgm:spPr/>
    </dgm:pt>
    <dgm:pt modelId="{F5409A25-21F3-4F5E-A88F-C597F6940346}" type="pres">
      <dgm:prSet presAssocID="{2E7120EA-BFE6-40FF-B0C1-128C0FDDC605}" presName="sibTrans" presStyleLbl="sibTrans2D1" presStyleIdx="0" presStyleCnt="5"/>
      <dgm:spPr/>
    </dgm:pt>
    <dgm:pt modelId="{34C03FC1-76B0-46A9-8236-198BC18836B4}" type="pres">
      <dgm:prSet presAssocID="{2E7120EA-BFE6-40FF-B0C1-128C0FDDC605}" presName="connTx" presStyleLbl="sibTrans2D1" presStyleIdx="0" presStyleCnt="5"/>
      <dgm:spPr/>
    </dgm:pt>
    <dgm:pt modelId="{BF2F15B8-33FB-4677-9803-781DD98B5521}" type="pres">
      <dgm:prSet presAssocID="{9132AD47-47D3-42C9-90E6-6D509B41E7A3}" presName="composite" presStyleCnt="0"/>
      <dgm:spPr/>
    </dgm:pt>
    <dgm:pt modelId="{A090139E-A33D-46EE-AC3C-3D21B24C7855}" type="pres">
      <dgm:prSet presAssocID="{9132AD47-47D3-42C9-90E6-6D509B41E7A3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8C7B9D0A-8B87-44FF-ABBC-979227B2B6F5}" type="pres">
      <dgm:prSet presAssocID="{9132AD47-47D3-42C9-90E6-6D509B41E7A3}" presName="parSh" presStyleLbl="node1" presStyleIdx="1" presStyleCnt="6" custLinFactNeighborX="-673" custLinFactNeighborY="-7340"/>
      <dgm:spPr/>
    </dgm:pt>
    <dgm:pt modelId="{9E7C71B2-EC2A-4091-A654-47D0F8E309AA}" type="pres">
      <dgm:prSet presAssocID="{9132AD47-47D3-42C9-90E6-6D509B41E7A3}" presName="desTx" presStyleLbl="fgAcc1" presStyleIdx="1" presStyleCnt="6">
        <dgm:presLayoutVars>
          <dgm:bulletEnabled val="1"/>
        </dgm:presLayoutVars>
      </dgm:prSet>
      <dgm:spPr/>
    </dgm:pt>
    <dgm:pt modelId="{062A1747-9E65-4DCB-B1B3-165C778A3BCB}" type="pres">
      <dgm:prSet presAssocID="{CC98455C-3B64-4571-9B76-63DEDB62A797}" presName="sibTrans" presStyleLbl="sibTrans2D1" presStyleIdx="1" presStyleCnt="5"/>
      <dgm:spPr/>
    </dgm:pt>
    <dgm:pt modelId="{6C21DEE9-7E15-4ABE-B39F-ECCF975B76BA}" type="pres">
      <dgm:prSet presAssocID="{CC98455C-3B64-4571-9B76-63DEDB62A797}" presName="connTx" presStyleLbl="sibTrans2D1" presStyleIdx="1" presStyleCnt="5"/>
      <dgm:spPr/>
    </dgm:pt>
    <dgm:pt modelId="{EDFC0817-089D-4A09-8578-BF8E5D8BFCCE}" type="pres">
      <dgm:prSet presAssocID="{C3CF45F0-A18B-4094-8B4B-E1D43AC0ED54}" presName="composite" presStyleCnt="0"/>
      <dgm:spPr/>
    </dgm:pt>
    <dgm:pt modelId="{839D10C7-1134-4A2C-B27A-9D11E23D01B2}" type="pres">
      <dgm:prSet presAssocID="{C3CF45F0-A18B-4094-8B4B-E1D43AC0ED54}" presName="par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D6491EF5-1019-4D9B-A3EE-7AA4D25D5DEA}" type="pres">
      <dgm:prSet presAssocID="{C3CF45F0-A18B-4094-8B4B-E1D43AC0ED54}" presName="parSh" presStyleLbl="node1" presStyleIdx="2" presStyleCnt="6" custLinFactNeighborX="673" custLinFactNeighborY="-8218"/>
      <dgm:spPr/>
    </dgm:pt>
    <dgm:pt modelId="{0568BAD3-E7FC-48F5-83BA-09BE77C7A1AE}" type="pres">
      <dgm:prSet presAssocID="{C3CF45F0-A18B-4094-8B4B-E1D43AC0ED54}" presName="desTx" presStyleLbl="fgAcc1" presStyleIdx="2" presStyleCnt="6" custScaleY="100576" custLinFactNeighborX="-673" custLinFactNeighborY="1104">
        <dgm:presLayoutVars>
          <dgm:bulletEnabled val="1"/>
        </dgm:presLayoutVars>
      </dgm:prSet>
      <dgm:spPr/>
    </dgm:pt>
    <dgm:pt modelId="{CDD5C778-17FC-4722-BA65-6C3AE938004A}" type="pres">
      <dgm:prSet presAssocID="{85F21E61-1128-46A9-BD15-FDA3CB458D78}" presName="sibTrans" presStyleLbl="sibTrans2D1" presStyleIdx="2" presStyleCnt="5"/>
      <dgm:spPr/>
    </dgm:pt>
    <dgm:pt modelId="{DE6C066E-F441-4A9E-A1D4-665634A14E97}" type="pres">
      <dgm:prSet presAssocID="{85F21E61-1128-46A9-BD15-FDA3CB458D78}" presName="connTx" presStyleLbl="sibTrans2D1" presStyleIdx="2" presStyleCnt="5"/>
      <dgm:spPr/>
    </dgm:pt>
    <dgm:pt modelId="{FFCF157A-F10A-479A-B743-766B41135B66}" type="pres">
      <dgm:prSet presAssocID="{C0AA05CB-ED24-430A-9F23-B06EB7FF1FBA}" presName="composite" presStyleCnt="0"/>
      <dgm:spPr/>
    </dgm:pt>
    <dgm:pt modelId="{08C89233-1834-4C24-88FF-4F1F3575D9F9}" type="pres">
      <dgm:prSet presAssocID="{C0AA05CB-ED24-430A-9F23-B06EB7FF1FBA}" presName="par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03EDF082-5159-481C-A068-21C51E4F3A9D}" type="pres">
      <dgm:prSet presAssocID="{C0AA05CB-ED24-430A-9F23-B06EB7FF1FBA}" presName="parSh" presStyleLbl="node1" presStyleIdx="3" presStyleCnt="6" custLinFactNeighborX="2019" custLinFactNeighborY="-7340"/>
      <dgm:spPr/>
    </dgm:pt>
    <dgm:pt modelId="{7F3F5B60-660E-49FF-8B71-CFACDA3B8B99}" type="pres">
      <dgm:prSet presAssocID="{C0AA05CB-ED24-430A-9F23-B06EB7FF1FBA}" presName="desTx" presStyleLbl="fgAcc1" presStyleIdx="3" presStyleCnt="6">
        <dgm:presLayoutVars>
          <dgm:bulletEnabled val="1"/>
        </dgm:presLayoutVars>
      </dgm:prSet>
      <dgm:spPr/>
    </dgm:pt>
    <dgm:pt modelId="{CAED3C31-8690-420F-85E6-6688B01B344C}" type="pres">
      <dgm:prSet presAssocID="{A052401D-AF63-4E90-BE57-8C0B5FBB7917}" presName="sibTrans" presStyleLbl="sibTrans2D1" presStyleIdx="3" presStyleCnt="5"/>
      <dgm:spPr/>
    </dgm:pt>
    <dgm:pt modelId="{FE889A69-02F6-4320-9268-F94797927CCA}" type="pres">
      <dgm:prSet presAssocID="{A052401D-AF63-4E90-BE57-8C0B5FBB7917}" presName="connTx" presStyleLbl="sibTrans2D1" presStyleIdx="3" presStyleCnt="5"/>
      <dgm:spPr/>
    </dgm:pt>
    <dgm:pt modelId="{61EED712-E029-4474-9F80-B8FED8296C33}" type="pres">
      <dgm:prSet presAssocID="{453FE4D1-E287-4661-90AC-05A44C41AE49}" presName="composite" presStyleCnt="0"/>
      <dgm:spPr/>
    </dgm:pt>
    <dgm:pt modelId="{CA70B510-939D-4B68-B546-398E44EB7804}" type="pres">
      <dgm:prSet presAssocID="{453FE4D1-E287-4661-90AC-05A44C41AE49}" presName="par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273BA4C-EFE4-49D8-8C27-641A599018CA}" type="pres">
      <dgm:prSet presAssocID="{453FE4D1-E287-4661-90AC-05A44C41AE49}" presName="parSh" presStyleLbl="node1" presStyleIdx="4" presStyleCnt="6"/>
      <dgm:spPr/>
    </dgm:pt>
    <dgm:pt modelId="{F82E8EC8-519A-47E3-9EF3-B1C5B2BB1E16}" type="pres">
      <dgm:prSet presAssocID="{453FE4D1-E287-4661-90AC-05A44C41AE49}" presName="desTx" presStyleLbl="fgAcc1" presStyleIdx="4" presStyleCnt="6">
        <dgm:presLayoutVars>
          <dgm:bulletEnabled val="1"/>
        </dgm:presLayoutVars>
      </dgm:prSet>
      <dgm:spPr/>
    </dgm:pt>
    <dgm:pt modelId="{D877CEB2-6C64-495F-9E1A-A3AB6961EA3C}" type="pres">
      <dgm:prSet presAssocID="{B2FBFE47-DE1D-42D1-A502-08DC8D6FD753}" presName="sibTrans" presStyleLbl="sibTrans2D1" presStyleIdx="4" presStyleCnt="5" custLinFactNeighborX="6281" custLinFactNeighborY="-2703"/>
      <dgm:spPr/>
    </dgm:pt>
    <dgm:pt modelId="{E4692E22-C948-42EF-9F54-C7D15269BDBB}" type="pres">
      <dgm:prSet presAssocID="{B2FBFE47-DE1D-42D1-A502-08DC8D6FD753}" presName="connTx" presStyleLbl="sibTrans2D1" presStyleIdx="4" presStyleCnt="5"/>
      <dgm:spPr/>
    </dgm:pt>
    <dgm:pt modelId="{719210C4-6CCF-411C-AB8E-600D958BF986}" type="pres">
      <dgm:prSet presAssocID="{C7AC1CE2-AEF0-4E4B-B587-6C7CEB89B5AC}" presName="composite" presStyleCnt="0"/>
      <dgm:spPr/>
    </dgm:pt>
    <dgm:pt modelId="{287847E5-37CC-45FF-AF8F-DFBD7364541F}" type="pres">
      <dgm:prSet presAssocID="{C7AC1CE2-AEF0-4E4B-B587-6C7CEB89B5AC}" presName="par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04CEF2EB-521C-4424-872B-46555DAAC667}" type="pres">
      <dgm:prSet presAssocID="{C7AC1CE2-AEF0-4E4B-B587-6C7CEB89B5AC}" presName="parSh" presStyleLbl="node1" presStyleIdx="5" presStyleCnt="6"/>
      <dgm:spPr/>
    </dgm:pt>
    <dgm:pt modelId="{2E54008C-211B-4264-9868-639B07DB83A5}" type="pres">
      <dgm:prSet presAssocID="{C7AC1CE2-AEF0-4E4B-B587-6C7CEB89B5AC}" presName="desTx" presStyleLbl="fgAcc1" presStyleIdx="5" presStyleCnt="6">
        <dgm:presLayoutVars>
          <dgm:bulletEnabled val="1"/>
        </dgm:presLayoutVars>
      </dgm:prSet>
      <dgm:spPr/>
    </dgm:pt>
  </dgm:ptLst>
  <dgm:cxnLst>
    <dgm:cxn modelId="{507D2700-AD2D-44C0-B909-3ECEE4E729E2}" type="presOf" srcId="{CC98455C-3B64-4571-9B76-63DEDB62A797}" destId="{6C21DEE9-7E15-4ABE-B39F-ECCF975B76BA}" srcOrd="1" destOrd="0" presId="urn:microsoft.com/office/officeart/2005/8/layout/process3"/>
    <dgm:cxn modelId="{0E1D7805-4A57-4827-8914-9F4AF7618A0C}" srcId="{5237DFCF-F35E-4409-8A09-A02A140034B1}" destId="{7443CDB7-89A1-49A3-A38C-83F28493C26C}" srcOrd="0" destOrd="0" parTransId="{0A9E76C9-E3B6-43D8-A8D4-F6D536E127BB}" sibTransId="{6ED26AE2-01C9-422A-AC17-3A52584840FF}"/>
    <dgm:cxn modelId="{0D31800E-C7B7-441F-95BB-EEBD3DDB8E7C}" type="presOf" srcId="{C3CF45F0-A18B-4094-8B4B-E1D43AC0ED54}" destId="{839D10C7-1134-4A2C-B27A-9D11E23D01B2}" srcOrd="0" destOrd="0" presId="urn:microsoft.com/office/officeart/2005/8/layout/process3"/>
    <dgm:cxn modelId="{FC3D6615-6698-4332-8748-EEB8FFA27E85}" type="presOf" srcId="{8A270664-FBFC-471E-8D69-2455A01B1509}" destId="{0568BAD3-E7FC-48F5-83BA-09BE77C7A1AE}" srcOrd="0" destOrd="0" presId="urn:microsoft.com/office/officeart/2005/8/layout/process3"/>
    <dgm:cxn modelId="{D9222718-DD47-4D90-8AE6-843A25384693}" type="presOf" srcId="{9132AD47-47D3-42C9-90E6-6D509B41E7A3}" destId="{8C7B9D0A-8B87-44FF-ABBC-979227B2B6F5}" srcOrd="1" destOrd="0" presId="urn:microsoft.com/office/officeart/2005/8/layout/process3"/>
    <dgm:cxn modelId="{58AD511A-DF18-42A9-ADF8-176DD6254BAC}" srcId="{19037092-5596-4C55-8FEA-47C8629A3697}" destId="{453FE4D1-E287-4661-90AC-05A44C41AE49}" srcOrd="4" destOrd="0" parTransId="{7B20BEE7-2C5F-4BDA-B35D-622125949AE0}" sibTransId="{B2FBFE47-DE1D-42D1-A502-08DC8D6FD753}"/>
    <dgm:cxn modelId="{6DEB7B34-784F-4059-9121-CF849C93AC08}" type="presOf" srcId="{19EE4BB9-8C35-424A-A839-B25A7C46236D}" destId="{9E7C71B2-EC2A-4091-A654-47D0F8E309AA}" srcOrd="0" destOrd="0" presId="urn:microsoft.com/office/officeart/2005/8/layout/process3"/>
    <dgm:cxn modelId="{58DFE139-011F-4C49-AB8C-E136DFAA21A1}" srcId="{9132AD47-47D3-42C9-90E6-6D509B41E7A3}" destId="{19EE4BB9-8C35-424A-A839-B25A7C46236D}" srcOrd="0" destOrd="0" parTransId="{7B3860D8-30C1-4828-8B19-1327899EF8F6}" sibTransId="{5C9F006E-68D6-470B-8317-6EE8315CDDCF}"/>
    <dgm:cxn modelId="{C5F7E13E-BE15-4C4E-BAA7-D1C6A8DE4DA8}" srcId="{19037092-5596-4C55-8FEA-47C8629A3697}" destId="{9132AD47-47D3-42C9-90E6-6D509B41E7A3}" srcOrd="1" destOrd="0" parTransId="{4378FF51-F644-41C8-9257-135AD83E43C7}" sibTransId="{CC98455C-3B64-4571-9B76-63DEDB62A797}"/>
    <dgm:cxn modelId="{377EE33F-8E9A-4D46-8BAD-2BBC0967931C}" type="presOf" srcId="{85F21E61-1128-46A9-BD15-FDA3CB458D78}" destId="{DE6C066E-F441-4A9E-A1D4-665634A14E97}" srcOrd="1" destOrd="0" presId="urn:microsoft.com/office/officeart/2005/8/layout/process3"/>
    <dgm:cxn modelId="{98CF1D40-F62A-4106-83FE-100C9D0FF6B5}" type="presOf" srcId="{2E7120EA-BFE6-40FF-B0C1-128C0FDDC605}" destId="{F5409A25-21F3-4F5E-A88F-C597F6940346}" srcOrd="0" destOrd="0" presId="urn:microsoft.com/office/officeart/2005/8/layout/process3"/>
    <dgm:cxn modelId="{DFA2B15D-D54D-49D0-9C9F-BF6EC0F902F7}" type="presOf" srcId="{7443CDB7-89A1-49A3-A38C-83F28493C26C}" destId="{15689B04-5A0F-4574-86F0-7C111BBA56D1}" srcOrd="0" destOrd="0" presId="urn:microsoft.com/office/officeart/2005/8/layout/process3"/>
    <dgm:cxn modelId="{0A52A243-461C-462A-82CA-734608ED5754}" type="presOf" srcId="{CC98455C-3B64-4571-9B76-63DEDB62A797}" destId="{062A1747-9E65-4DCB-B1B3-165C778A3BCB}" srcOrd="0" destOrd="0" presId="urn:microsoft.com/office/officeart/2005/8/layout/process3"/>
    <dgm:cxn modelId="{8C69A144-479A-4553-9140-D18D3C3EA52A}" srcId="{C7AC1CE2-AEF0-4E4B-B587-6C7CEB89B5AC}" destId="{035621F6-669E-42F3-A7EC-234387E1E870}" srcOrd="0" destOrd="0" parTransId="{9AEC9867-2C5C-4407-9697-1CFDDCFAEDE8}" sibTransId="{8E14A2D3-CCF6-466C-A6CF-2C5E95E1BDDE}"/>
    <dgm:cxn modelId="{A73D686D-7DF8-4519-8925-425F18C74B4A}" type="presOf" srcId="{C3CF45F0-A18B-4094-8B4B-E1D43AC0ED54}" destId="{D6491EF5-1019-4D9B-A3EE-7AA4D25D5DEA}" srcOrd="1" destOrd="0" presId="urn:microsoft.com/office/officeart/2005/8/layout/process3"/>
    <dgm:cxn modelId="{35317773-6B5A-4934-934C-FB779FCB4671}" type="presOf" srcId="{223341CF-FBE8-4D9C-8F16-4183AC2B03E2}" destId="{7F3F5B60-660E-49FF-8B71-CFACDA3B8B99}" srcOrd="0" destOrd="0" presId="urn:microsoft.com/office/officeart/2005/8/layout/process3"/>
    <dgm:cxn modelId="{57132B77-651E-44AD-A9A1-D112C09DE50C}" srcId="{C0AA05CB-ED24-430A-9F23-B06EB7FF1FBA}" destId="{223341CF-FBE8-4D9C-8F16-4183AC2B03E2}" srcOrd="0" destOrd="0" parTransId="{ABCDB764-B470-433A-8537-96F058169AAE}" sibTransId="{B87D5D69-9D19-4FDA-BE1C-BA3A41D07C6A}"/>
    <dgm:cxn modelId="{3C478A57-00B4-4DFB-BF5C-CB7CAA107EC3}" srcId="{19037092-5596-4C55-8FEA-47C8629A3697}" destId="{C7AC1CE2-AEF0-4E4B-B587-6C7CEB89B5AC}" srcOrd="5" destOrd="0" parTransId="{64C3186A-3A25-4FF8-B48D-18329F634CF9}" sibTransId="{FBD2CAE8-9345-491C-825C-DDC0631E1DA7}"/>
    <dgm:cxn modelId="{D6840059-CBCB-4E70-830D-62B323FA1E95}" type="presOf" srcId="{19037092-5596-4C55-8FEA-47C8629A3697}" destId="{70E28227-6CC5-4223-B6A3-7ADC9EF13BA7}" srcOrd="0" destOrd="0" presId="urn:microsoft.com/office/officeart/2005/8/layout/process3"/>
    <dgm:cxn modelId="{4BA1EC79-1F12-4644-8CA4-00D3F2496087}" srcId="{19037092-5596-4C55-8FEA-47C8629A3697}" destId="{C0AA05CB-ED24-430A-9F23-B06EB7FF1FBA}" srcOrd="3" destOrd="0" parTransId="{CDA422DB-477F-4787-B527-75BF4F1FD2A4}" sibTransId="{A052401D-AF63-4E90-BE57-8C0B5FBB7917}"/>
    <dgm:cxn modelId="{495DF65A-0224-4523-AAD8-439395B8BA7B}" type="presOf" srcId="{95DE559C-22FB-44E1-BC50-5DE8E548028A}" destId="{F82E8EC8-519A-47E3-9EF3-B1C5B2BB1E16}" srcOrd="0" destOrd="0" presId="urn:microsoft.com/office/officeart/2005/8/layout/process3"/>
    <dgm:cxn modelId="{AA592B92-A156-4DE0-9870-1AB279A5F04E}" type="presOf" srcId="{453FE4D1-E287-4661-90AC-05A44C41AE49}" destId="{CA70B510-939D-4B68-B546-398E44EB7804}" srcOrd="0" destOrd="0" presId="urn:microsoft.com/office/officeart/2005/8/layout/process3"/>
    <dgm:cxn modelId="{F6048992-66A5-4946-A993-A858FB056999}" type="presOf" srcId="{035621F6-669E-42F3-A7EC-234387E1E870}" destId="{2E54008C-211B-4264-9868-639B07DB83A5}" srcOrd="0" destOrd="0" presId="urn:microsoft.com/office/officeart/2005/8/layout/process3"/>
    <dgm:cxn modelId="{6525D295-F195-474F-B7A4-2782C8D28E1E}" type="presOf" srcId="{85F21E61-1128-46A9-BD15-FDA3CB458D78}" destId="{CDD5C778-17FC-4722-BA65-6C3AE938004A}" srcOrd="0" destOrd="0" presId="urn:microsoft.com/office/officeart/2005/8/layout/process3"/>
    <dgm:cxn modelId="{F95CD598-DEB4-49B5-9A91-BC6CF84ABD30}" type="presOf" srcId="{C7AC1CE2-AEF0-4E4B-B587-6C7CEB89B5AC}" destId="{04CEF2EB-521C-4424-872B-46555DAAC667}" srcOrd="1" destOrd="0" presId="urn:microsoft.com/office/officeart/2005/8/layout/process3"/>
    <dgm:cxn modelId="{585C4D9B-A35B-4448-8BC6-0573FD9E47E2}" srcId="{C3CF45F0-A18B-4094-8B4B-E1D43AC0ED54}" destId="{8A270664-FBFC-471E-8D69-2455A01B1509}" srcOrd="0" destOrd="0" parTransId="{4EFBDC0D-ABC6-481B-916E-FEA72C8D529F}" sibTransId="{03B52DB1-6AC9-4654-9352-BFB7D112D6FA}"/>
    <dgm:cxn modelId="{1EF64F9F-D354-48E5-97AD-34C1CB5A597D}" type="presOf" srcId="{C7AC1CE2-AEF0-4E4B-B587-6C7CEB89B5AC}" destId="{287847E5-37CC-45FF-AF8F-DFBD7364541F}" srcOrd="0" destOrd="0" presId="urn:microsoft.com/office/officeart/2005/8/layout/process3"/>
    <dgm:cxn modelId="{BAF58F9F-E5CD-440F-88AA-515DA5618927}" type="presOf" srcId="{C0AA05CB-ED24-430A-9F23-B06EB7FF1FBA}" destId="{08C89233-1834-4C24-88FF-4F1F3575D9F9}" srcOrd="0" destOrd="0" presId="urn:microsoft.com/office/officeart/2005/8/layout/process3"/>
    <dgm:cxn modelId="{567A42A7-303D-4B7E-8309-D0B7B8750158}" srcId="{453FE4D1-E287-4661-90AC-05A44C41AE49}" destId="{95DE559C-22FB-44E1-BC50-5DE8E548028A}" srcOrd="0" destOrd="0" parTransId="{4B1B6356-862F-44EF-8704-EBB2C9B76F33}" sibTransId="{CBA60EBA-5F82-4C30-A06D-F0256440D25B}"/>
    <dgm:cxn modelId="{23894EA9-D53D-44DC-A809-E3019C2E5F69}" srcId="{19037092-5596-4C55-8FEA-47C8629A3697}" destId="{5237DFCF-F35E-4409-8A09-A02A140034B1}" srcOrd="0" destOrd="0" parTransId="{8AD8E077-9269-42BC-A987-9FBBBBFB48B3}" sibTransId="{2E7120EA-BFE6-40FF-B0C1-128C0FDDC605}"/>
    <dgm:cxn modelId="{8435EDB1-872C-4652-A720-90FED7A055FD}" srcId="{19037092-5596-4C55-8FEA-47C8629A3697}" destId="{C3CF45F0-A18B-4094-8B4B-E1D43AC0ED54}" srcOrd="2" destOrd="0" parTransId="{6CC6BB33-3AC1-450C-89B8-C0D2BB9B8FBF}" sibTransId="{85F21E61-1128-46A9-BD15-FDA3CB458D78}"/>
    <dgm:cxn modelId="{7BE9CAB2-DE22-49A0-9EBF-E6181CA15A7B}" type="presOf" srcId="{5237DFCF-F35E-4409-8A09-A02A140034B1}" destId="{B8B4F4D5-65CE-4135-AD1B-2748BE2BA7FA}" srcOrd="1" destOrd="0" presId="urn:microsoft.com/office/officeart/2005/8/layout/process3"/>
    <dgm:cxn modelId="{628641B5-EA6E-42A3-9B38-D767F53C5FDF}" type="presOf" srcId="{A052401D-AF63-4E90-BE57-8C0B5FBB7917}" destId="{FE889A69-02F6-4320-9268-F94797927CCA}" srcOrd="1" destOrd="0" presId="urn:microsoft.com/office/officeart/2005/8/layout/process3"/>
    <dgm:cxn modelId="{1933A2B6-0BAE-4E8C-A03B-5620C972B37D}" type="presOf" srcId="{9132AD47-47D3-42C9-90E6-6D509B41E7A3}" destId="{A090139E-A33D-46EE-AC3C-3D21B24C7855}" srcOrd="0" destOrd="0" presId="urn:microsoft.com/office/officeart/2005/8/layout/process3"/>
    <dgm:cxn modelId="{0062D9C3-DA4B-4DF2-8C4F-3E9861C2218D}" type="presOf" srcId="{C0AA05CB-ED24-430A-9F23-B06EB7FF1FBA}" destId="{03EDF082-5159-481C-A068-21C51E4F3A9D}" srcOrd="1" destOrd="0" presId="urn:microsoft.com/office/officeart/2005/8/layout/process3"/>
    <dgm:cxn modelId="{0AAD68D5-86F5-4E02-810F-2EC74DD243AF}" type="presOf" srcId="{5237DFCF-F35E-4409-8A09-A02A140034B1}" destId="{95D8EC67-AB4C-496A-9ACE-1B59D415A4E1}" srcOrd="0" destOrd="0" presId="urn:microsoft.com/office/officeart/2005/8/layout/process3"/>
    <dgm:cxn modelId="{2D1E36DF-1615-40F2-B9C1-EEDB3960C1DB}" type="presOf" srcId="{2E7120EA-BFE6-40FF-B0C1-128C0FDDC605}" destId="{34C03FC1-76B0-46A9-8236-198BC18836B4}" srcOrd="1" destOrd="0" presId="urn:microsoft.com/office/officeart/2005/8/layout/process3"/>
    <dgm:cxn modelId="{3C6FDFED-42C0-46B6-B721-A0BE86D78A6C}" type="presOf" srcId="{A052401D-AF63-4E90-BE57-8C0B5FBB7917}" destId="{CAED3C31-8690-420F-85E6-6688B01B344C}" srcOrd="0" destOrd="0" presId="urn:microsoft.com/office/officeart/2005/8/layout/process3"/>
    <dgm:cxn modelId="{5A5819EF-27F8-41D6-A366-4BF90B9B5AF8}" type="presOf" srcId="{453FE4D1-E287-4661-90AC-05A44C41AE49}" destId="{F273BA4C-EFE4-49D8-8C27-641A599018CA}" srcOrd="1" destOrd="0" presId="urn:microsoft.com/office/officeart/2005/8/layout/process3"/>
    <dgm:cxn modelId="{1FBC0AF6-20F5-41E3-96A5-99658112633F}" type="presOf" srcId="{B2FBFE47-DE1D-42D1-A502-08DC8D6FD753}" destId="{D877CEB2-6C64-495F-9E1A-A3AB6961EA3C}" srcOrd="0" destOrd="0" presId="urn:microsoft.com/office/officeart/2005/8/layout/process3"/>
    <dgm:cxn modelId="{92F3E8FF-5281-4A94-A2F0-D82F3175117B}" type="presOf" srcId="{B2FBFE47-DE1D-42D1-A502-08DC8D6FD753}" destId="{E4692E22-C948-42EF-9F54-C7D15269BDBB}" srcOrd="1" destOrd="0" presId="urn:microsoft.com/office/officeart/2005/8/layout/process3"/>
    <dgm:cxn modelId="{2AED48D4-4665-4521-8E3A-CF98F0BDE33A}" type="presParOf" srcId="{70E28227-6CC5-4223-B6A3-7ADC9EF13BA7}" destId="{6F0AB9F4-38A1-4A38-A04A-76A816565B63}" srcOrd="0" destOrd="0" presId="urn:microsoft.com/office/officeart/2005/8/layout/process3"/>
    <dgm:cxn modelId="{3A2397A0-1770-48A1-B92C-75BDB638D457}" type="presParOf" srcId="{6F0AB9F4-38A1-4A38-A04A-76A816565B63}" destId="{95D8EC67-AB4C-496A-9ACE-1B59D415A4E1}" srcOrd="0" destOrd="0" presId="urn:microsoft.com/office/officeart/2005/8/layout/process3"/>
    <dgm:cxn modelId="{2C24324E-D70C-43DA-8239-DAEB784BAEBD}" type="presParOf" srcId="{6F0AB9F4-38A1-4A38-A04A-76A816565B63}" destId="{B8B4F4D5-65CE-4135-AD1B-2748BE2BA7FA}" srcOrd="1" destOrd="0" presId="urn:microsoft.com/office/officeart/2005/8/layout/process3"/>
    <dgm:cxn modelId="{E13D31C6-BF80-4589-A081-5CFBFD777620}" type="presParOf" srcId="{6F0AB9F4-38A1-4A38-A04A-76A816565B63}" destId="{15689B04-5A0F-4574-86F0-7C111BBA56D1}" srcOrd="2" destOrd="0" presId="urn:microsoft.com/office/officeart/2005/8/layout/process3"/>
    <dgm:cxn modelId="{A3A2EF9E-9704-48A7-89A5-3FFB1CFDA8DC}" type="presParOf" srcId="{70E28227-6CC5-4223-B6A3-7ADC9EF13BA7}" destId="{F5409A25-21F3-4F5E-A88F-C597F6940346}" srcOrd="1" destOrd="0" presId="urn:microsoft.com/office/officeart/2005/8/layout/process3"/>
    <dgm:cxn modelId="{759F1073-73E7-44F8-A2D1-26C3777EDC39}" type="presParOf" srcId="{F5409A25-21F3-4F5E-A88F-C597F6940346}" destId="{34C03FC1-76B0-46A9-8236-198BC18836B4}" srcOrd="0" destOrd="0" presId="urn:microsoft.com/office/officeart/2005/8/layout/process3"/>
    <dgm:cxn modelId="{0C961075-6859-4D63-9105-497D9E54047D}" type="presParOf" srcId="{70E28227-6CC5-4223-B6A3-7ADC9EF13BA7}" destId="{BF2F15B8-33FB-4677-9803-781DD98B5521}" srcOrd="2" destOrd="0" presId="urn:microsoft.com/office/officeart/2005/8/layout/process3"/>
    <dgm:cxn modelId="{E6F13254-F0F1-42F0-B1D4-ECBC50DA7CC1}" type="presParOf" srcId="{BF2F15B8-33FB-4677-9803-781DD98B5521}" destId="{A090139E-A33D-46EE-AC3C-3D21B24C7855}" srcOrd="0" destOrd="0" presId="urn:microsoft.com/office/officeart/2005/8/layout/process3"/>
    <dgm:cxn modelId="{5996DD5E-AFA4-4ABB-A512-05BB225C4521}" type="presParOf" srcId="{BF2F15B8-33FB-4677-9803-781DD98B5521}" destId="{8C7B9D0A-8B87-44FF-ABBC-979227B2B6F5}" srcOrd="1" destOrd="0" presId="urn:microsoft.com/office/officeart/2005/8/layout/process3"/>
    <dgm:cxn modelId="{739213BD-418D-49B3-9B0E-9D9C35FD531A}" type="presParOf" srcId="{BF2F15B8-33FB-4677-9803-781DD98B5521}" destId="{9E7C71B2-EC2A-4091-A654-47D0F8E309AA}" srcOrd="2" destOrd="0" presId="urn:microsoft.com/office/officeart/2005/8/layout/process3"/>
    <dgm:cxn modelId="{0F4EBFE6-F6ED-4597-AE71-7A022CCA625D}" type="presParOf" srcId="{70E28227-6CC5-4223-B6A3-7ADC9EF13BA7}" destId="{062A1747-9E65-4DCB-B1B3-165C778A3BCB}" srcOrd="3" destOrd="0" presId="urn:microsoft.com/office/officeart/2005/8/layout/process3"/>
    <dgm:cxn modelId="{14243710-F61D-4FE8-8D07-A988854B032F}" type="presParOf" srcId="{062A1747-9E65-4DCB-B1B3-165C778A3BCB}" destId="{6C21DEE9-7E15-4ABE-B39F-ECCF975B76BA}" srcOrd="0" destOrd="0" presId="urn:microsoft.com/office/officeart/2005/8/layout/process3"/>
    <dgm:cxn modelId="{2C389CC5-F72E-4800-9C50-7EE795A477C4}" type="presParOf" srcId="{70E28227-6CC5-4223-B6A3-7ADC9EF13BA7}" destId="{EDFC0817-089D-4A09-8578-BF8E5D8BFCCE}" srcOrd="4" destOrd="0" presId="urn:microsoft.com/office/officeart/2005/8/layout/process3"/>
    <dgm:cxn modelId="{F0F9C133-AB41-4AF9-BC68-FCEE0CF3581F}" type="presParOf" srcId="{EDFC0817-089D-4A09-8578-BF8E5D8BFCCE}" destId="{839D10C7-1134-4A2C-B27A-9D11E23D01B2}" srcOrd="0" destOrd="0" presId="urn:microsoft.com/office/officeart/2005/8/layout/process3"/>
    <dgm:cxn modelId="{796F81A7-CDEB-46DF-AC9D-9E754C73EA34}" type="presParOf" srcId="{EDFC0817-089D-4A09-8578-BF8E5D8BFCCE}" destId="{D6491EF5-1019-4D9B-A3EE-7AA4D25D5DEA}" srcOrd="1" destOrd="0" presId="urn:microsoft.com/office/officeart/2005/8/layout/process3"/>
    <dgm:cxn modelId="{C30E9BB1-5E4C-41A7-B78A-F3783CA75F25}" type="presParOf" srcId="{EDFC0817-089D-4A09-8578-BF8E5D8BFCCE}" destId="{0568BAD3-E7FC-48F5-83BA-09BE77C7A1AE}" srcOrd="2" destOrd="0" presId="urn:microsoft.com/office/officeart/2005/8/layout/process3"/>
    <dgm:cxn modelId="{893E5373-82BF-4176-A8E1-00AFC077B8AC}" type="presParOf" srcId="{70E28227-6CC5-4223-B6A3-7ADC9EF13BA7}" destId="{CDD5C778-17FC-4722-BA65-6C3AE938004A}" srcOrd="5" destOrd="0" presId="urn:microsoft.com/office/officeart/2005/8/layout/process3"/>
    <dgm:cxn modelId="{FFE6C90A-C07E-46C6-A5D4-F6F729ECA8CF}" type="presParOf" srcId="{CDD5C778-17FC-4722-BA65-6C3AE938004A}" destId="{DE6C066E-F441-4A9E-A1D4-665634A14E97}" srcOrd="0" destOrd="0" presId="urn:microsoft.com/office/officeart/2005/8/layout/process3"/>
    <dgm:cxn modelId="{61298AF9-4339-4136-81B5-F69864840879}" type="presParOf" srcId="{70E28227-6CC5-4223-B6A3-7ADC9EF13BA7}" destId="{FFCF157A-F10A-479A-B743-766B41135B66}" srcOrd="6" destOrd="0" presId="urn:microsoft.com/office/officeart/2005/8/layout/process3"/>
    <dgm:cxn modelId="{42BC4FC7-8C13-4964-A3FC-F4F27E6A8216}" type="presParOf" srcId="{FFCF157A-F10A-479A-B743-766B41135B66}" destId="{08C89233-1834-4C24-88FF-4F1F3575D9F9}" srcOrd="0" destOrd="0" presId="urn:microsoft.com/office/officeart/2005/8/layout/process3"/>
    <dgm:cxn modelId="{5F3B94DE-BB67-4BDF-8303-E19E9BE269C0}" type="presParOf" srcId="{FFCF157A-F10A-479A-B743-766B41135B66}" destId="{03EDF082-5159-481C-A068-21C51E4F3A9D}" srcOrd="1" destOrd="0" presId="urn:microsoft.com/office/officeart/2005/8/layout/process3"/>
    <dgm:cxn modelId="{D5FA9BBD-512E-46FA-BC68-B5AA08F12596}" type="presParOf" srcId="{FFCF157A-F10A-479A-B743-766B41135B66}" destId="{7F3F5B60-660E-49FF-8B71-CFACDA3B8B99}" srcOrd="2" destOrd="0" presId="urn:microsoft.com/office/officeart/2005/8/layout/process3"/>
    <dgm:cxn modelId="{584B7EAF-F954-4DD7-8F49-1511139D3A11}" type="presParOf" srcId="{70E28227-6CC5-4223-B6A3-7ADC9EF13BA7}" destId="{CAED3C31-8690-420F-85E6-6688B01B344C}" srcOrd="7" destOrd="0" presId="urn:microsoft.com/office/officeart/2005/8/layout/process3"/>
    <dgm:cxn modelId="{2A979535-9E7F-48C5-BDA5-E36B8CC082B4}" type="presParOf" srcId="{CAED3C31-8690-420F-85E6-6688B01B344C}" destId="{FE889A69-02F6-4320-9268-F94797927CCA}" srcOrd="0" destOrd="0" presId="urn:microsoft.com/office/officeart/2005/8/layout/process3"/>
    <dgm:cxn modelId="{CED98265-DE7F-4682-953E-5F5CB1EB9071}" type="presParOf" srcId="{70E28227-6CC5-4223-B6A3-7ADC9EF13BA7}" destId="{61EED712-E029-4474-9F80-B8FED8296C33}" srcOrd="8" destOrd="0" presId="urn:microsoft.com/office/officeart/2005/8/layout/process3"/>
    <dgm:cxn modelId="{8BDA33A7-40E2-4265-AC72-2B52A5401003}" type="presParOf" srcId="{61EED712-E029-4474-9F80-B8FED8296C33}" destId="{CA70B510-939D-4B68-B546-398E44EB7804}" srcOrd="0" destOrd="0" presId="urn:microsoft.com/office/officeart/2005/8/layout/process3"/>
    <dgm:cxn modelId="{68190518-3B05-44E9-9406-51872250E6B1}" type="presParOf" srcId="{61EED712-E029-4474-9F80-B8FED8296C33}" destId="{F273BA4C-EFE4-49D8-8C27-641A599018CA}" srcOrd="1" destOrd="0" presId="urn:microsoft.com/office/officeart/2005/8/layout/process3"/>
    <dgm:cxn modelId="{ADDB0AB8-190E-4D48-AD2D-6E9A2E19D886}" type="presParOf" srcId="{61EED712-E029-4474-9F80-B8FED8296C33}" destId="{F82E8EC8-519A-47E3-9EF3-B1C5B2BB1E16}" srcOrd="2" destOrd="0" presId="urn:microsoft.com/office/officeart/2005/8/layout/process3"/>
    <dgm:cxn modelId="{D40B93C2-0D26-426E-AC87-DE4EECB163CC}" type="presParOf" srcId="{70E28227-6CC5-4223-B6A3-7ADC9EF13BA7}" destId="{D877CEB2-6C64-495F-9E1A-A3AB6961EA3C}" srcOrd="9" destOrd="0" presId="urn:microsoft.com/office/officeart/2005/8/layout/process3"/>
    <dgm:cxn modelId="{0F464537-38B5-4EE3-80E1-2F19C5E66D8A}" type="presParOf" srcId="{D877CEB2-6C64-495F-9E1A-A3AB6961EA3C}" destId="{E4692E22-C948-42EF-9F54-C7D15269BDBB}" srcOrd="0" destOrd="0" presId="urn:microsoft.com/office/officeart/2005/8/layout/process3"/>
    <dgm:cxn modelId="{A1D4C3A7-885F-4B18-BA38-A316ACF337C4}" type="presParOf" srcId="{70E28227-6CC5-4223-B6A3-7ADC9EF13BA7}" destId="{719210C4-6CCF-411C-AB8E-600D958BF986}" srcOrd="10" destOrd="0" presId="urn:microsoft.com/office/officeart/2005/8/layout/process3"/>
    <dgm:cxn modelId="{3AA35F63-B5A8-4FCC-A0D5-C27046674D8B}" type="presParOf" srcId="{719210C4-6CCF-411C-AB8E-600D958BF986}" destId="{287847E5-37CC-45FF-AF8F-DFBD7364541F}" srcOrd="0" destOrd="0" presId="urn:microsoft.com/office/officeart/2005/8/layout/process3"/>
    <dgm:cxn modelId="{AB6B74CC-C92F-4B02-BEFF-A9D7DAB54C6E}" type="presParOf" srcId="{719210C4-6CCF-411C-AB8E-600D958BF986}" destId="{04CEF2EB-521C-4424-872B-46555DAAC667}" srcOrd="1" destOrd="0" presId="urn:microsoft.com/office/officeart/2005/8/layout/process3"/>
    <dgm:cxn modelId="{4F6C7D73-4EC1-46CA-B278-4FCA6CF3B2CD}" type="presParOf" srcId="{719210C4-6CCF-411C-AB8E-600D958BF986}" destId="{2E54008C-211B-4264-9868-639B07DB83A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037092-5596-4C55-8FEA-47C8629A369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237DFCF-F35E-4409-8A09-A02A140034B1}">
      <dgm:prSet phldrT="[Texte]"/>
      <dgm:spPr>
        <a:solidFill>
          <a:srgbClr val="FCF7C9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Ponctuation</a:t>
          </a:r>
        </a:p>
      </dgm:t>
    </dgm:pt>
    <dgm:pt modelId="{8AD8E077-9269-42BC-A987-9FBBBBFB48B3}" type="parTrans" cxnId="{23894EA9-D53D-44DC-A809-E3019C2E5F69}">
      <dgm:prSet/>
      <dgm:spPr/>
      <dgm:t>
        <a:bodyPr/>
        <a:lstStyle/>
        <a:p>
          <a:endParaRPr lang="fr-FR"/>
        </a:p>
      </dgm:t>
    </dgm:pt>
    <dgm:pt modelId="{2E7120EA-BFE6-40FF-B0C1-128C0FDDC605}" type="sibTrans" cxnId="{23894EA9-D53D-44DC-A809-E3019C2E5F69}">
      <dgm:prSet/>
      <dgm:spPr>
        <a:solidFill>
          <a:schemeClr val="accent2"/>
        </a:solidFill>
      </dgm:spPr>
      <dgm:t>
        <a:bodyPr/>
        <a:lstStyle/>
        <a:p>
          <a:endParaRPr lang="fr-FR"/>
        </a:p>
      </dgm:t>
    </dgm:pt>
    <dgm:pt modelId="{7443CDB7-89A1-49A3-A38C-83F28493C26C}">
      <dgm:prSet phldrT="[Texte]"/>
      <dgm:spPr>
        <a:noFill/>
        <a:ln>
          <a:solidFill>
            <a:schemeClr val="accent2"/>
          </a:solidFill>
        </a:ln>
      </dgm:spPr>
      <dgm:t>
        <a:bodyPr/>
        <a:lstStyle/>
        <a:p>
          <a:r>
            <a:rPr lang="fr-FR" dirty="0"/>
            <a:t>Remplacement des :/_-+# par des espaces</a:t>
          </a:r>
        </a:p>
      </dgm:t>
    </dgm:pt>
    <dgm:pt modelId="{0A9E76C9-E3B6-43D8-A8D4-F6D536E127BB}" type="parTrans" cxnId="{0E1D7805-4A57-4827-8914-9F4AF7618A0C}">
      <dgm:prSet/>
      <dgm:spPr/>
      <dgm:t>
        <a:bodyPr/>
        <a:lstStyle/>
        <a:p>
          <a:endParaRPr lang="fr-FR"/>
        </a:p>
      </dgm:t>
    </dgm:pt>
    <dgm:pt modelId="{6ED26AE2-01C9-422A-AC17-3A52584840FF}" type="sibTrans" cxnId="{0E1D7805-4A57-4827-8914-9F4AF7618A0C}">
      <dgm:prSet/>
      <dgm:spPr/>
      <dgm:t>
        <a:bodyPr/>
        <a:lstStyle/>
        <a:p>
          <a:endParaRPr lang="fr-FR"/>
        </a:p>
      </dgm:t>
    </dgm:pt>
    <dgm:pt modelId="{C7AC1CE2-AEF0-4E4B-B587-6C7CEB89B5AC}">
      <dgm:prSet phldrT="[Texte]"/>
      <dgm:spPr>
        <a:solidFill>
          <a:srgbClr val="FCF7C9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Remontage</a:t>
          </a:r>
        </a:p>
      </dgm:t>
    </dgm:pt>
    <dgm:pt modelId="{64C3186A-3A25-4FF8-B48D-18329F634CF9}" type="parTrans" cxnId="{3C478A57-00B4-4DFB-BF5C-CB7CAA107EC3}">
      <dgm:prSet/>
      <dgm:spPr/>
      <dgm:t>
        <a:bodyPr/>
        <a:lstStyle/>
        <a:p>
          <a:endParaRPr lang="fr-FR"/>
        </a:p>
      </dgm:t>
    </dgm:pt>
    <dgm:pt modelId="{FBD2CAE8-9345-491C-825C-DDC0631E1DA7}" type="sibTrans" cxnId="{3C478A57-00B4-4DFB-BF5C-CB7CAA107EC3}">
      <dgm:prSet/>
      <dgm:spPr/>
      <dgm:t>
        <a:bodyPr/>
        <a:lstStyle/>
        <a:p>
          <a:endParaRPr lang="fr-FR"/>
        </a:p>
      </dgm:t>
    </dgm:pt>
    <dgm:pt modelId="{035621F6-669E-42F3-A7EC-234387E1E870}">
      <dgm:prSet phldrT="[Texte]"/>
      <dgm:spPr>
        <a:ln>
          <a:solidFill>
            <a:schemeClr val="accent2"/>
          </a:solidFill>
        </a:ln>
      </dgm:spPr>
      <dgm:t>
        <a:bodyPr/>
        <a:lstStyle/>
        <a:p>
          <a:r>
            <a:rPr lang="fr-FR" dirty="0"/>
            <a:t>Concaténation des mots restants</a:t>
          </a:r>
        </a:p>
      </dgm:t>
    </dgm:pt>
    <dgm:pt modelId="{9AEC9867-2C5C-4407-9697-1CFDDCFAEDE8}" type="parTrans" cxnId="{8C69A144-479A-4553-9140-D18D3C3EA52A}">
      <dgm:prSet/>
      <dgm:spPr/>
      <dgm:t>
        <a:bodyPr/>
        <a:lstStyle/>
        <a:p>
          <a:endParaRPr lang="fr-FR"/>
        </a:p>
      </dgm:t>
    </dgm:pt>
    <dgm:pt modelId="{8E14A2D3-CCF6-466C-A6CF-2C5E95E1BDDE}" type="sibTrans" cxnId="{8C69A144-479A-4553-9140-D18D3C3EA52A}">
      <dgm:prSet/>
      <dgm:spPr/>
      <dgm:t>
        <a:bodyPr/>
        <a:lstStyle/>
        <a:p>
          <a:endParaRPr lang="fr-FR"/>
        </a:p>
      </dgm:t>
    </dgm:pt>
    <dgm:pt modelId="{C0AA05CB-ED24-430A-9F23-B06EB7FF1FBA}">
      <dgm:prSet phldrT="[Texte]"/>
      <dgm:spPr>
        <a:solidFill>
          <a:srgbClr val="FCF7C9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Casse</a:t>
          </a:r>
        </a:p>
      </dgm:t>
    </dgm:pt>
    <dgm:pt modelId="{CDA422DB-477F-4787-B527-75BF4F1FD2A4}" type="parTrans" cxnId="{4BA1EC79-1F12-4644-8CA4-00D3F2496087}">
      <dgm:prSet/>
      <dgm:spPr/>
      <dgm:t>
        <a:bodyPr/>
        <a:lstStyle/>
        <a:p>
          <a:endParaRPr lang="fr-FR"/>
        </a:p>
      </dgm:t>
    </dgm:pt>
    <dgm:pt modelId="{A052401D-AF63-4E90-BE57-8C0B5FBB7917}" type="sibTrans" cxnId="{4BA1EC79-1F12-4644-8CA4-00D3F2496087}">
      <dgm:prSet/>
      <dgm:spPr>
        <a:solidFill>
          <a:schemeClr val="accent2"/>
        </a:solidFill>
      </dgm:spPr>
      <dgm:t>
        <a:bodyPr/>
        <a:lstStyle/>
        <a:p>
          <a:endParaRPr lang="fr-FR"/>
        </a:p>
      </dgm:t>
    </dgm:pt>
    <dgm:pt modelId="{223341CF-FBE8-4D9C-8F16-4183AC2B03E2}">
      <dgm:prSet phldrT="[Texte]"/>
      <dgm:spPr>
        <a:ln>
          <a:solidFill>
            <a:schemeClr val="accent2"/>
          </a:solidFill>
        </a:ln>
      </dgm:spPr>
      <dgm:t>
        <a:bodyPr/>
        <a:lstStyle/>
        <a:p>
          <a:r>
            <a:rPr lang="fr-FR" dirty="0"/>
            <a:t>Passage des majuscules en minuscules</a:t>
          </a:r>
        </a:p>
      </dgm:t>
    </dgm:pt>
    <dgm:pt modelId="{ABCDB764-B470-433A-8537-96F058169AAE}" type="parTrans" cxnId="{57132B77-651E-44AD-A9A1-D112C09DE50C}">
      <dgm:prSet/>
      <dgm:spPr/>
      <dgm:t>
        <a:bodyPr/>
        <a:lstStyle/>
        <a:p>
          <a:endParaRPr lang="fr-FR"/>
        </a:p>
      </dgm:t>
    </dgm:pt>
    <dgm:pt modelId="{B87D5D69-9D19-4FDA-BE1C-BA3A41D07C6A}" type="sibTrans" cxnId="{57132B77-651E-44AD-A9A1-D112C09DE50C}">
      <dgm:prSet/>
      <dgm:spPr/>
      <dgm:t>
        <a:bodyPr/>
        <a:lstStyle/>
        <a:p>
          <a:endParaRPr lang="fr-FR"/>
        </a:p>
      </dgm:t>
    </dgm:pt>
    <dgm:pt modelId="{9132AD47-47D3-42C9-90E6-6D509B41E7A3}">
      <dgm:prSet phldrT="[Texte]"/>
      <dgm:spPr>
        <a:solidFill>
          <a:srgbClr val="FCF7C9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Tokenisation</a:t>
          </a:r>
        </a:p>
      </dgm:t>
    </dgm:pt>
    <dgm:pt modelId="{4378FF51-F644-41C8-9257-135AD83E43C7}" type="parTrans" cxnId="{C5F7E13E-BE15-4C4E-BAA7-D1C6A8DE4DA8}">
      <dgm:prSet/>
      <dgm:spPr/>
      <dgm:t>
        <a:bodyPr/>
        <a:lstStyle/>
        <a:p>
          <a:endParaRPr lang="fr-FR"/>
        </a:p>
      </dgm:t>
    </dgm:pt>
    <dgm:pt modelId="{CC98455C-3B64-4571-9B76-63DEDB62A797}" type="sibTrans" cxnId="{C5F7E13E-BE15-4C4E-BAA7-D1C6A8DE4DA8}">
      <dgm:prSet/>
      <dgm:spPr>
        <a:solidFill>
          <a:schemeClr val="accent2"/>
        </a:solidFill>
      </dgm:spPr>
      <dgm:t>
        <a:bodyPr/>
        <a:lstStyle/>
        <a:p>
          <a:endParaRPr lang="fr-FR"/>
        </a:p>
      </dgm:t>
    </dgm:pt>
    <dgm:pt modelId="{19EE4BB9-8C35-424A-A839-B25A7C46236D}">
      <dgm:prSet phldrT="[Texte]"/>
      <dgm:spPr>
        <a:noFill/>
        <a:ln>
          <a:solidFill>
            <a:schemeClr val="accent2"/>
          </a:solidFill>
        </a:ln>
      </dgm:spPr>
      <dgm:t>
        <a:bodyPr/>
        <a:lstStyle/>
        <a:p>
          <a:r>
            <a:rPr lang="fr-FR" dirty="0"/>
            <a:t>Séparation des textes en listes de mots</a:t>
          </a:r>
        </a:p>
      </dgm:t>
    </dgm:pt>
    <dgm:pt modelId="{7B3860D8-30C1-4828-8B19-1327899EF8F6}" type="parTrans" cxnId="{58DFE139-011F-4C49-AB8C-E136DFAA21A1}">
      <dgm:prSet/>
      <dgm:spPr/>
      <dgm:t>
        <a:bodyPr/>
        <a:lstStyle/>
        <a:p>
          <a:endParaRPr lang="fr-FR"/>
        </a:p>
      </dgm:t>
    </dgm:pt>
    <dgm:pt modelId="{5C9F006E-68D6-470B-8317-6EE8315CDDCF}" type="sibTrans" cxnId="{58DFE139-011F-4C49-AB8C-E136DFAA21A1}">
      <dgm:prSet/>
      <dgm:spPr/>
      <dgm:t>
        <a:bodyPr/>
        <a:lstStyle/>
        <a:p>
          <a:endParaRPr lang="fr-FR"/>
        </a:p>
      </dgm:t>
    </dgm:pt>
    <dgm:pt modelId="{70E28227-6CC5-4223-B6A3-7ADC9EF13BA7}" type="pres">
      <dgm:prSet presAssocID="{19037092-5596-4C55-8FEA-47C8629A3697}" presName="linearFlow" presStyleCnt="0">
        <dgm:presLayoutVars>
          <dgm:dir/>
          <dgm:animLvl val="lvl"/>
          <dgm:resizeHandles val="exact"/>
        </dgm:presLayoutVars>
      </dgm:prSet>
      <dgm:spPr/>
    </dgm:pt>
    <dgm:pt modelId="{6F0AB9F4-38A1-4A38-A04A-76A816565B63}" type="pres">
      <dgm:prSet presAssocID="{5237DFCF-F35E-4409-8A09-A02A140034B1}" presName="composite" presStyleCnt="0"/>
      <dgm:spPr/>
    </dgm:pt>
    <dgm:pt modelId="{95D8EC67-AB4C-496A-9ACE-1B59D415A4E1}" type="pres">
      <dgm:prSet presAssocID="{5237DFCF-F35E-4409-8A09-A02A140034B1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8B4F4D5-65CE-4135-AD1B-2748BE2BA7FA}" type="pres">
      <dgm:prSet presAssocID="{5237DFCF-F35E-4409-8A09-A02A140034B1}" presName="parSh" presStyleLbl="node1" presStyleIdx="0" presStyleCnt="4"/>
      <dgm:spPr/>
    </dgm:pt>
    <dgm:pt modelId="{15689B04-5A0F-4574-86F0-7C111BBA56D1}" type="pres">
      <dgm:prSet presAssocID="{5237DFCF-F35E-4409-8A09-A02A140034B1}" presName="desTx" presStyleLbl="fgAcc1" presStyleIdx="0" presStyleCnt="4">
        <dgm:presLayoutVars>
          <dgm:bulletEnabled val="1"/>
        </dgm:presLayoutVars>
      </dgm:prSet>
      <dgm:spPr/>
    </dgm:pt>
    <dgm:pt modelId="{F5409A25-21F3-4F5E-A88F-C597F6940346}" type="pres">
      <dgm:prSet presAssocID="{2E7120EA-BFE6-40FF-B0C1-128C0FDDC605}" presName="sibTrans" presStyleLbl="sibTrans2D1" presStyleIdx="0" presStyleCnt="3"/>
      <dgm:spPr/>
    </dgm:pt>
    <dgm:pt modelId="{34C03FC1-76B0-46A9-8236-198BC18836B4}" type="pres">
      <dgm:prSet presAssocID="{2E7120EA-BFE6-40FF-B0C1-128C0FDDC605}" presName="connTx" presStyleLbl="sibTrans2D1" presStyleIdx="0" presStyleCnt="3"/>
      <dgm:spPr/>
    </dgm:pt>
    <dgm:pt modelId="{BF2F15B8-33FB-4677-9803-781DD98B5521}" type="pres">
      <dgm:prSet presAssocID="{9132AD47-47D3-42C9-90E6-6D509B41E7A3}" presName="composite" presStyleCnt="0"/>
      <dgm:spPr/>
    </dgm:pt>
    <dgm:pt modelId="{A090139E-A33D-46EE-AC3C-3D21B24C7855}" type="pres">
      <dgm:prSet presAssocID="{9132AD47-47D3-42C9-90E6-6D509B41E7A3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C7B9D0A-8B87-44FF-ABBC-979227B2B6F5}" type="pres">
      <dgm:prSet presAssocID="{9132AD47-47D3-42C9-90E6-6D509B41E7A3}" presName="parSh" presStyleLbl="node1" presStyleIdx="1" presStyleCnt="4"/>
      <dgm:spPr/>
    </dgm:pt>
    <dgm:pt modelId="{9E7C71B2-EC2A-4091-A654-47D0F8E309AA}" type="pres">
      <dgm:prSet presAssocID="{9132AD47-47D3-42C9-90E6-6D509B41E7A3}" presName="desTx" presStyleLbl="fgAcc1" presStyleIdx="1" presStyleCnt="4">
        <dgm:presLayoutVars>
          <dgm:bulletEnabled val="1"/>
        </dgm:presLayoutVars>
      </dgm:prSet>
      <dgm:spPr/>
    </dgm:pt>
    <dgm:pt modelId="{062A1747-9E65-4DCB-B1B3-165C778A3BCB}" type="pres">
      <dgm:prSet presAssocID="{CC98455C-3B64-4571-9B76-63DEDB62A797}" presName="sibTrans" presStyleLbl="sibTrans2D1" presStyleIdx="1" presStyleCnt="3"/>
      <dgm:spPr/>
    </dgm:pt>
    <dgm:pt modelId="{6C21DEE9-7E15-4ABE-B39F-ECCF975B76BA}" type="pres">
      <dgm:prSet presAssocID="{CC98455C-3B64-4571-9B76-63DEDB62A797}" presName="connTx" presStyleLbl="sibTrans2D1" presStyleIdx="1" presStyleCnt="3"/>
      <dgm:spPr/>
    </dgm:pt>
    <dgm:pt modelId="{FFCF157A-F10A-479A-B743-766B41135B66}" type="pres">
      <dgm:prSet presAssocID="{C0AA05CB-ED24-430A-9F23-B06EB7FF1FBA}" presName="composite" presStyleCnt="0"/>
      <dgm:spPr/>
    </dgm:pt>
    <dgm:pt modelId="{08C89233-1834-4C24-88FF-4F1F3575D9F9}" type="pres">
      <dgm:prSet presAssocID="{C0AA05CB-ED24-430A-9F23-B06EB7FF1FBA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3EDF082-5159-481C-A068-21C51E4F3A9D}" type="pres">
      <dgm:prSet presAssocID="{C0AA05CB-ED24-430A-9F23-B06EB7FF1FBA}" presName="parSh" presStyleLbl="node1" presStyleIdx="2" presStyleCnt="4"/>
      <dgm:spPr/>
    </dgm:pt>
    <dgm:pt modelId="{7F3F5B60-660E-49FF-8B71-CFACDA3B8B99}" type="pres">
      <dgm:prSet presAssocID="{C0AA05CB-ED24-430A-9F23-B06EB7FF1FBA}" presName="desTx" presStyleLbl="fgAcc1" presStyleIdx="2" presStyleCnt="4">
        <dgm:presLayoutVars>
          <dgm:bulletEnabled val="1"/>
        </dgm:presLayoutVars>
      </dgm:prSet>
      <dgm:spPr/>
    </dgm:pt>
    <dgm:pt modelId="{CAED3C31-8690-420F-85E6-6688B01B344C}" type="pres">
      <dgm:prSet presAssocID="{A052401D-AF63-4E90-BE57-8C0B5FBB7917}" presName="sibTrans" presStyleLbl="sibTrans2D1" presStyleIdx="2" presStyleCnt="3" custLinFactNeighborX="-5461" custLinFactNeighborY="-3615"/>
      <dgm:spPr/>
    </dgm:pt>
    <dgm:pt modelId="{FE889A69-02F6-4320-9268-F94797927CCA}" type="pres">
      <dgm:prSet presAssocID="{A052401D-AF63-4E90-BE57-8C0B5FBB7917}" presName="connTx" presStyleLbl="sibTrans2D1" presStyleIdx="2" presStyleCnt="3"/>
      <dgm:spPr/>
    </dgm:pt>
    <dgm:pt modelId="{719210C4-6CCF-411C-AB8E-600D958BF986}" type="pres">
      <dgm:prSet presAssocID="{C7AC1CE2-AEF0-4E4B-B587-6C7CEB89B5AC}" presName="composite" presStyleCnt="0"/>
      <dgm:spPr/>
    </dgm:pt>
    <dgm:pt modelId="{287847E5-37CC-45FF-AF8F-DFBD7364541F}" type="pres">
      <dgm:prSet presAssocID="{C7AC1CE2-AEF0-4E4B-B587-6C7CEB89B5AC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4CEF2EB-521C-4424-872B-46555DAAC667}" type="pres">
      <dgm:prSet presAssocID="{C7AC1CE2-AEF0-4E4B-B587-6C7CEB89B5AC}" presName="parSh" presStyleLbl="node1" presStyleIdx="3" presStyleCnt="4"/>
      <dgm:spPr/>
    </dgm:pt>
    <dgm:pt modelId="{2E54008C-211B-4264-9868-639B07DB83A5}" type="pres">
      <dgm:prSet presAssocID="{C7AC1CE2-AEF0-4E4B-B587-6C7CEB89B5AC}" presName="desTx" presStyleLbl="fgAcc1" presStyleIdx="3" presStyleCnt="4">
        <dgm:presLayoutVars>
          <dgm:bulletEnabled val="1"/>
        </dgm:presLayoutVars>
      </dgm:prSet>
      <dgm:spPr/>
    </dgm:pt>
  </dgm:ptLst>
  <dgm:cxnLst>
    <dgm:cxn modelId="{507D2700-AD2D-44C0-B909-3ECEE4E729E2}" type="presOf" srcId="{CC98455C-3B64-4571-9B76-63DEDB62A797}" destId="{6C21DEE9-7E15-4ABE-B39F-ECCF975B76BA}" srcOrd="1" destOrd="0" presId="urn:microsoft.com/office/officeart/2005/8/layout/process3"/>
    <dgm:cxn modelId="{0E1D7805-4A57-4827-8914-9F4AF7618A0C}" srcId="{5237DFCF-F35E-4409-8A09-A02A140034B1}" destId="{7443CDB7-89A1-49A3-A38C-83F28493C26C}" srcOrd="0" destOrd="0" parTransId="{0A9E76C9-E3B6-43D8-A8D4-F6D536E127BB}" sibTransId="{6ED26AE2-01C9-422A-AC17-3A52584840FF}"/>
    <dgm:cxn modelId="{D9222718-DD47-4D90-8AE6-843A25384693}" type="presOf" srcId="{9132AD47-47D3-42C9-90E6-6D509B41E7A3}" destId="{8C7B9D0A-8B87-44FF-ABBC-979227B2B6F5}" srcOrd="1" destOrd="0" presId="urn:microsoft.com/office/officeart/2005/8/layout/process3"/>
    <dgm:cxn modelId="{6DEB7B34-784F-4059-9121-CF849C93AC08}" type="presOf" srcId="{19EE4BB9-8C35-424A-A839-B25A7C46236D}" destId="{9E7C71B2-EC2A-4091-A654-47D0F8E309AA}" srcOrd="0" destOrd="0" presId="urn:microsoft.com/office/officeart/2005/8/layout/process3"/>
    <dgm:cxn modelId="{58DFE139-011F-4C49-AB8C-E136DFAA21A1}" srcId="{9132AD47-47D3-42C9-90E6-6D509B41E7A3}" destId="{19EE4BB9-8C35-424A-A839-B25A7C46236D}" srcOrd="0" destOrd="0" parTransId="{7B3860D8-30C1-4828-8B19-1327899EF8F6}" sibTransId="{5C9F006E-68D6-470B-8317-6EE8315CDDCF}"/>
    <dgm:cxn modelId="{C5F7E13E-BE15-4C4E-BAA7-D1C6A8DE4DA8}" srcId="{19037092-5596-4C55-8FEA-47C8629A3697}" destId="{9132AD47-47D3-42C9-90E6-6D509B41E7A3}" srcOrd="1" destOrd="0" parTransId="{4378FF51-F644-41C8-9257-135AD83E43C7}" sibTransId="{CC98455C-3B64-4571-9B76-63DEDB62A797}"/>
    <dgm:cxn modelId="{98CF1D40-F62A-4106-83FE-100C9D0FF6B5}" type="presOf" srcId="{2E7120EA-BFE6-40FF-B0C1-128C0FDDC605}" destId="{F5409A25-21F3-4F5E-A88F-C597F6940346}" srcOrd="0" destOrd="0" presId="urn:microsoft.com/office/officeart/2005/8/layout/process3"/>
    <dgm:cxn modelId="{DFA2B15D-D54D-49D0-9C9F-BF6EC0F902F7}" type="presOf" srcId="{7443CDB7-89A1-49A3-A38C-83F28493C26C}" destId="{15689B04-5A0F-4574-86F0-7C111BBA56D1}" srcOrd="0" destOrd="0" presId="urn:microsoft.com/office/officeart/2005/8/layout/process3"/>
    <dgm:cxn modelId="{0A52A243-461C-462A-82CA-734608ED5754}" type="presOf" srcId="{CC98455C-3B64-4571-9B76-63DEDB62A797}" destId="{062A1747-9E65-4DCB-B1B3-165C778A3BCB}" srcOrd="0" destOrd="0" presId="urn:microsoft.com/office/officeart/2005/8/layout/process3"/>
    <dgm:cxn modelId="{8C69A144-479A-4553-9140-D18D3C3EA52A}" srcId="{C7AC1CE2-AEF0-4E4B-B587-6C7CEB89B5AC}" destId="{035621F6-669E-42F3-A7EC-234387E1E870}" srcOrd="0" destOrd="0" parTransId="{9AEC9867-2C5C-4407-9697-1CFDDCFAEDE8}" sibTransId="{8E14A2D3-CCF6-466C-A6CF-2C5E95E1BDDE}"/>
    <dgm:cxn modelId="{35317773-6B5A-4934-934C-FB779FCB4671}" type="presOf" srcId="{223341CF-FBE8-4D9C-8F16-4183AC2B03E2}" destId="{7F3F5B60-660E-49FF-8B71-CFACDA3B8B99}" srcOrd="0" destOrd="0" presId="urn:microsoft.com/office/officeart/2005/8/layout/process3"/>
    <dgm:cxn modelId="{57132B77-651E-44AD-A9A1-D112C09DE50C}" srcId="{C0AA05CB-ED24-430A-9F23-B06EB7FF1FBA}" destId="{223341CF-FBE8-4D9C-8F16-4183AC2B03E2}" srcOrd="0" destOrd="0" parTransId="{ABCDB764-B470-433A-8537-96F058169AAE}" sibTransId="{B87D5D69-9D19-4FDA-BE1C-BA3A41D07C6A}"/>
    <dgm:cxn modelId="{3C478A57-00B4-4DFB-BF5C-CB7CAA107EC3}" srcId="{19037092-5596-4C55-8FEA-47C8629A3697}" destId="{C7AC1CE2-AEF0-4E4B-B587-6C7CEB89B5AC}" srcOrd="3" destOrd="0" parTransId="{64C3186A-3A25-4FF8-B48D-18329F634CF9}" sibTransId="{FBD2CAE8-9345-491C-825C-DDC0631E1DA7}"/>
    <dgm:cxn modelId="{D6840059-CBCB-4E70-830D-62B323FA1E95}" type="presOf" srcId="{19037092-5596-4C55-8FEA-47C8629A3697}" destId="{70E28227-6CC5-4223-B6A3-7ADC9EF13BA7}" srcOrd="0" destOrd="0" presId="urn:microsoft.com/office/officeart/2005/8/layout/process3"/>
    <dgm:cxn modelId="{4BA1EC79-1F12-4644-8CA4-00D3F2496087}" srcId="{19037092-5596-4C55-8FEA-47C8629A3697}" destId="{C0AA05CB-ED24-430A-9F23-B06EB7FF1FBA}" srcOrd="2" destOrd="0" parTransId="{CDA422DB-477F-4787-B527-75BF4F1FD2A4}" sibTransId="{A052401D-AF63-4E90-BE57-8C0B5FBB7917}"/>
    <dgm:cxn modelId="{F6048992-66A5-4946-A993-A858FB056999}" type="presOf" srcId="{035621F6-669E-42F3-A7EC-234387E1E870}" destId="{2E54008C-211B-4264-9868-639B07DB83A5}" srcOrd="0" destOrd="0" presId="urn:microsoft.com/office/officeart/2005/8/layout/process3"/>
    <dgm:cxn modelId="{F95CD598-DEB4-49B5-9A91-BC6CF84ABD30}" type="presOf" srcId="{C7AC1CE2-AEF0-4E4B-B587-6C7CEB89B5AC}" destId="{04CEF2EB-521C-4424-872B-46555DAAC667}" srcOrd="1" destOrd="0" presId="urn:microsoft.com/office/officeart/2005/8/layout/process3"/>
    <dgm:cxn modelId="{1EF64F9F-D354-48E5-97AD-34C1CB5A597D}" type="presOf" srcId="{C7AC1CE2-AEF0-4E4B-B587-6C7CEB89B5AC}" destId="{287847E5-37CC-45FF-AF8F-DFBD7364541F}" srcOrd="0" destOrd="0" presId="urn:microsoft.com/office/officeart/2005/8/layout/process3"/>
    <dgm:cxn modelId="{BAF58F9F-E5CD-440F-88AA-515DA5618927}" type="presOf" srcId="{C0AA05CB-ED24-430A-9F23-B06EB7FF1FBA}" destId="{08C89233-1834-4C24-88FF-4F1F3575D9F9}" srcOrd="0" destOrd="0" presId="urn:microsoft.com/office/officeart/2005/8/layout/process3"/>
    <dgm:cxn modelId="{23894EA9-D53D-44DC-A809-E3019C2E5F69}" srcId="{19037092-5596-4C55-8FEA-47C8629A3697}" destId="{5237DFCF-F35E-4409-8A09-A02A140034B1}" srcOrd="0" destOrd="0" parTransId="{8AD8E077-9269-42BC-A987-9FBBBBFB48B3}" sibTransId="{2E7120EA-BFE6-40FF-B0C1-128C0FDDC605}"/>
    <dgm:cxn modelId="{7BE9CAB2-DE22-49A0-9EBF-E6181CA15A7B}" type="presOf" srcId="{5237DFCF-F35E-4409-8A09-A02A140034B1}" destId="{B8B4F4D5-65CE-4135-AD1B-2748BE2BA7FA}" srcOrd="1" destOrd="0" presId="urn:microsoft.com/office/officeart/2005/8/layout/process3"/>
    <dgm:cxn modelId="{628641B5-EA6E-42A3-9B38-D767F53C5FDF}" type="presOf" srcId="{A052401D-AF63-4E90-BE57-8C0B5FBB7917}" destId="{FE889A69-02F6-4320-9268-F94797927CCA}" srcOrd="1" destOrd="0" presId="urn:microsoft.com/office/officeart/2005/8/layout/process3"/>
    <dgm:cxn modelId="{1933A2B6-0BAE-4E8C-A03B-5620C972B37D}" type="presOf" srcId="{9132AD47-47D3-42C9-90E6-6D509B41E7A3}" destId="{A090139E-A33D-46EE-AC3C-3D21B24C7855}" srcOrd="0" destOrd="0" presId="urn:microsoft.com/office/officeart/2005/8/layout/process3"/>
    <dgm:cxn modelId="{0062D9C3-DA4B-4DF2-8C4F-3E9861C2218D}" type="presOf" srcId="{C0AA05CB-ED24-430A-9F23-B06EB7FF1FBA}" destId="{03EDF082-5159-481C-A068-21C51E4F3A9D}" srcOrd="1" destOrd="0" presId="urn:microsoft.com/office/officeart/2005/8/layout/process3"/>
    <dgm:cxn modelId="{0AAD68D5-86F5-4E02-810F-2EC74DD243AF}" type="presOf" srcId="{5237DFCF-F35E-4409-8A09-A02A140034B1}" destId="{95D8EC67-AB4C-496A-9ACE-1B59D415A4E1}" srcOrd="0" destOrd="0" presId="urn:microsoft.com/office/officeart/2005/8/layout/process3"/>
    <dgm:cxn modelId="{2D1E36DF-1615-40F2-B9C1-EEDB3960C1DB}" type="presOf" srcId="{2E7120EA-BFE6-40FF-B0C1-128C0FDDC605}" destId="{34C03FC1-76B0-46A9-8236-198BC18836B4}" srcOrd="1" destOrd="0" presId="urn:microsoft.com/office/officeart/2005/8/layout/process3"/>
    <dgm:cxn modelId="{3C6FDFED-42C0-46B6-B721-A0BE86D78A6C}" type="presOf" srcId="{A052401D-AF63-4E90-BE57-8C0B5FBB7917}" destId="{CAED3C31-8690-420F-85E6-6688B01B344C}" srcOrd="0" destOrd="0" presId="urn:microsoft.com/office/officeart/2005/8/layout/process3"/>
    <dgm:cxn modelId="{2AED48D4-4665-4521-8E3A-CF98F0BDE33A}" type="presParOf" srcId="{70E28227-6CC5-4223-B6A3-7ADC9EF13BA7}" destId="{6F0AB9F4-38A1-4A38-A04A-76A816565B63}" srcOrd="0" destOrd="0" presId="urn:microsoft.com/office/officeart/2005/8/layout/process3"/>
    <dgm:cxn modelId="{3A2397A0-1770-48A1-B92C-75BDB638D457}" type="presParOf" srcId="{6F0AB9F4-38A1-4A38-A04A-76A816565B63}" destId="{95D8EC67-AB4C-496A-9ACE-1B59D415A4E1}" srcOrd="0" destOrd="0" presId="urn:microsoft.com/office/officeart/2005/8/layout/process3"/>
    <dgm:cxn modelId="{2C24324E-D70C-43DA-8239-DAEB784BAEBD}" type="presParOf" srcId="{6F0AB9F4-38A1-4A38-A04A-76A816565B63}" destId="{B8B4F4D5-65CE-4135-AD1B-2748BE2BA7FA}" srcOrd="1" destOrd="0" presId="urn:microsoft.com/office/officeart/2005/8/layout/process3"/>
    <dgm:cxn modelId="{E13D31C6-BF80-4589-A081-5CFBFD777620}" type="presParOf" srcId="{6F0AB9F4-38A1-4A38-A04A-76A816565B63}" destId="{15689B04-5A0F-4574-86F0-7C111BBA56D1}" srcOrd="2" destOrd="0" presId="urn:microsoft.com/office/officeart/2005/8/layout/process3"/>
    <dgm:cxn modelId="{A3A2EF9E-9704-48A7-89A5-3FFB1CFDA8DC}" type="presParOf" srcId="{70E28227-6CC5-4223-B6A3-7ADC9EF13BA7}" destId="{F5409A25-21F3-4F5E-A88F-C597F6940346}" srcOrd="1" destOrd="0" presId="urn:microsoft.com/office/officeart/2005/8/layout/process3"/>
    <dgm:cxn modelId="{759F1073-73E7-44F8-A2D1-26C3777EDC39}" type="presParOf" srcId="{F5409A25-21F3-4F5E-A88F-C597F6940346}" destId="{34C03FC1-76B0-46A9-8236-198BC18836B4}" srcOrd="0" destOrd="0" presId="urn:microsoft.com/office/officeart/2005/8/layout/process3"/>
    <dgm:cxn modelId="{0C961075-6859-4D63-9105-497D9E54047D}" type="presParOf" srcId="{70E28227-6CC5-4223-B6A3-7ADC9EF13BA7}" destId="{BF2F15B8-33FB-4677-9803-781DD98B5521}" srcOrd="2" destOrd="0" presId="urn:microsoft.com/office/officeart/2005/8/layout/process3"/>
    <dgm:cxn modelId="{E6F13254-F0F1-42F0-B1D4-ECBC50DA7CC1}" type="presParOf" srcId="{BF2F15B8-33FB-4677-9803-781DD98B5521}" destId="{A090139E-A33D-46EE-AC3C-3D21B24C7855}" srcOrd="0" destOrd="0" presId="urn:microsoft.com/office/officeart/2005/8/layout/process3"/>
    <dgm:cxn modelId="{5996DD5E-AFA4-4ABB-A512-05BB225C4521}" type="presParOf" srcId="{BF2F15B8-33FB-4677-9803-781DD98B5521}" destId="{8C7B9D0A-8B87-44FF-ABBC-979227B2B6F5}" srcOrd="1" destOrd="0" presId="urn:microsoft.com/office/officeart/2005/8/layout/process3"/>
    <dgm:cxn modelId="{739213BD-418D-49B3-9B0E-9D9C35FD531A}" type="presParOf" srcId="{BF2F15B8-33FB-4677-9803-781DD98B5521}" destId="{9E7C71B2-EC2A-4091-A654-47D0F8E309AA}" srcOrd="2" destOrd="0" presId="urn:microsoft.com/office/officeart/2005/8/layout/process3"/>
    <dgm:cxn modelId="{0F4EBFE6-F6ED-4597-AE71-7A022CCA625D}" type="presParOf" srcId="{70E28227-6CC5-4223-B6A3-7ADC9EF13BA7}" destId="{062A1747-9E65-4DCB-B1B3-165C778A3BCB}" srcOrd="3" destOrd="0" presId="urn:microsoft.com/office/officeart/2005/8/layout/process3"/>
    <dgm:cxn modelId="{14243710-F61D-4FE8-8D07-A988854B032F}" type="presParOf" srcId="{062A1747-9E65-4DCB-B1B3-165C778A3BCB}" destId="{6C21DEE9-7E15-4ABE-B39F-ECCF975B76BA}" srcOrd="0" destOrd="0" presId="urn:microsoft.com/office/officeart/2005/8/layout/process3"/>
    <dgm:cxn modelId="{61298AF9-4339-4136-81B5-F69864840879}" type="presParOf" srcId="{70E28227-6CC5-4223-B6A3-7ADC9EF13BA7}" destId="{FFCF157A-F10A-479A-B743-766B41135B66}" srcOrd="4" destOrd="0" presId="urn:microsoft.com/office/officeart/2005/8/layout/process3"/>
    <dgm:cxn modelId="{42BC4FC7-8C13-4964-A3FC-F4F27E6A8216}" type="presParOf" srcId="{FFCF157A-F10A-479A-B743-766B41135B66}" destId="{08C89233-1834-4C24-88FF-4F1F3575D9F9}" srcOrd="0" destOrd="0" presId="urn:microsoft.com/office/officeart/2005/8/layout/process3"/>
    <dgm:cxn modelId="{5F3B94DE-BB67-4BDF-8303-E19E9BE269C0}" type="presParOf" srcId="{FFCF157A-F10A-479A-B743-766B41135B66}" destId="{03EDF082-5159-481C-A068-21C51E4F3A9D}" srcOrd="1" destOrd="0" presId="urn:microsoft.com/office/officeart/2005/8/layout/process3"/>
    <dgm:cxn modelId="{D5FA9BBD-512E-46FA-BC68-B5AA08F12596}" type="presParOf" srcId="{FFCF157A-F10A-479A-B743-766B41135B66}" destId="{7F3F5B60-660E-49FF-8B71-CFACDA3B8B99}" srcOrd="2" destOrd="0" presId="urn:microsoft.com/office/officeart/2005/8/layout/process3"/>
    <dgm:cxn modelId="{584B7EAF-F954-4DD7-8F49-1511139D3A11}" type="presParOf" srcId="{70E28227-6CC5-4223-B6A3-7ADC9EF13BA7}" destId="{CAED3C31-8690-420F-85E6-6688B01B344C}" srcOrd="5" destOrd="0" presId="urn:microsoft.com/office/officeart/2005/8/layout/process3"/>
    <dgm:cxn modelId="{2A979535-9E7F-48C5-BDA5-E36B8CC082B4}" type="presParOf" srcId="{CAED3C31-8690-420F-85E6-6688B01B344C}" destId="{FE889A69-02F6-4320-9268-F94797927CCA}" srcOrd="0" destOrd="0" presId="urn:microsoft.com/office/officeart/2005/8/layout/process3"/>
    <dgm:cxn modelId="{A1D4C3A7-885F-4B18-BA38-A316ACF337C4}" type="presParOf" srcId="{70E28227-6CC5-4223-B6A3-7ADC9EF13BA7}" destId="{719210C4-6CCF-411C-AB8E-600D958BF986}" srcOrd="6" destOrd="0" presId="urn:microsoft.com/office/officeart/2005/8/layout/process3"/>
    <dgm:cxn modelId="{3AA35F63-B5A8-4FCC-A0D5-C27046674D8B}" type="presParOf" srcId="{719210C4-6CCF-411C-AB8E-600D958BF986}" destId="{287847E5-37CC-45FF-AF8F-DFBD7364541F}" srcOrd="0" destOrd="0" presId="urn:microsoft.com/office/officeart/2005/8/layout/process3"/>
    <dgm:cxn modelId="{AB6B74CC-C92F-4B02-BEFF-A9D7DAB54C6E}" type="presParOf" srcId="{719210C4-6CCF-411C-AB8E-600D958BF986}" destId="{04CEF2EB-521C-4424-872B-46555DAAC667}" srcOrd="1" destOrd="0" presId="urn:microsoft.com/office/officeart/2005/8/layout/process3"/>
    <dgm:cxn modelId="{4F6C7D73-4EC1-46CA-B278-4FCA6CF3B2CD}" type="presParOf" srcId="{719210C4-6CCF-411C-AB8E-600D958BF986}" destId="{2E54008C-211B-4264-9868-639B07DB83A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DABB47-19DE-4B30-9FF4-65F5D057316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A36700D-95FA-44A2-A18B-B87842982BB2}">
      <dgm:prSet phldrT="[Texte]"/>
      <dgm:spPr>
        <a:solidFill>
          <a:srgbClr val="FCF7C9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Exploration des données</a:t>
          </a:r>
        </a:p>
      </dgm:t>
    </dgm:pt>
    <dgm:pt modelId="{EB94ADB7-CA1D-44B4-97E2-BC9DA3CF34E2}" type="parTrans" cxnId="{4D35937E-8A25-45D1-8CE3-F51094D16278}">
      <dgm:prSet/>
      <dgm:spPr/>
      <dgm:t>
        <a:bodyPr/>
        <a:lstStyle/>
        <a:p>
          <a:endParaRPr lang="fr-FR"/>
        </a:p>
      </dgm:t>
    </dgm:pt>
    <dgm:pt modelId="{D9784DEE-BCE1-47A1-96BE-902CBAFA3E52}" type="sibTrans" cxnId="{4D35937E-8A25-45D1-8CE3-F51094D16278}">
      <dgm:prSet/>
      <dgm:spPr/>
      <dgm:t>
        <a:bodyPr/>
        <a:lstStyle/>
        <a:p>
          <a:endParaRPr lang="fr-FR"/>
        </a:p>
      </dgm:t>
    </dgm:pt>
    <dgm:pt modelId="{79CC278C-5760-4884-9F43-881085FD46EE}">
      <dgm:prSet phldrT="[Texte]"/>
      <dgm:spPr>
        <a:solidFill>
          <a:srgbClr val="FCF7C9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Traitement du texte</a:t>
          </a:r>
        </a:p>
      </dgm:t>
    </dgm:pt>
    <dgm:pt modelId="{871FEE2C-61D9-4FC9-BB3B-77BC9395644B}" type="parTrans" cxnId="{E81707A5-D37C-4E76-BDFE-0C624D31F7BB}">
      <dgm:prSet/>
      <dgm:spPr/>
      <dgm:t>
        <a:bodyPr/>
        <a:lstStyle/>
        <a:p>
          <a:endParaRPr lang="fr-FR"/>
        </a:p>
      </dgm:t>
    </dgm:pt>
    <dgm:pt modelId="{AAF98F6C-AEA0-4F58-B9CE-C39F8937681E}" type="sibTrans" cxnId="{E81707A5-D37C-4E76-BDFE-0C624D31F7BB}">
      <dgm:prSet/>
      <dgm:spPr/>
      <dgm:t>
        <a:bodyPr/>
        <a:lstStyle/>
        <a:p>
          <a:endParaRPr lang="fr-FR"/>
        </a:p>
      </dgm:t>
    </dgm:pt>
    <dgm:pt modelId="{7484C01B-3A53-46BF-B224-AE15EA92F3B7}">
      <dgm:prSet phldrT="[Texte]"/>
      <dgm:spPr>
        <a:solidFill>
          <a:srgbClr val="FCF7C9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Traitement des images</a:t>
          </a:r>
        </a:p>
      </dgm:t>
    </dgm:pt>
    <dgm:pt modelId="{4177AF40-80DF-480B-ABE9-65F7A29916E2}" type="parTrans" cxnId="{BD1E0B46-F8DE-4590-86BB-DEA332A6CAE5}">
      <dgm:prSet/>
      <dgm:spPr/>
      <dgm:t>
        <a:bodyPr/>
        <a:lstStyle/>
        <a:p>
          <a:endParaRPr lang="fr-FR"/>
        </a:p>
      </dgm:t>
    </dgm:pt>
    <dgm:pt modelId="{4C1F7086-503E-4FDA-B257-E30110BE21E0}" type="sibTrans" cxnId="{BD1E0B46-F8DE-4590-86BB-DEA332A6CAE5}">
      <dgm:prSet/>
      <dgm:spPr/>
      <dgm:t>
        <a:bodyPr/>
        <a:lstStyle/>
        <a:p>
          <a:endParaRPr lang="fr-FR"/>
        </a:p>
      </dgm:t>
    </dgm:pt>
    <dgm:pt modelId="{060966A3-CC09-4D03-BE58-F91674CADC5E}">
      <dgm:prSet/>
      <dgm:spPr>
        <a:solidFill>
          <a:schemeClr val="accent2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Classification du texte</a:t>
          </a:r>
        </a:p>
      </dgm:t>
    </dgm:pt>
    <dgm:pt modelId="{B9D36674-79B3-4FF5-9886-DC56FC013502}" type="parTrans" cxnId="{DF39AF44-F958-4254-81F8-82FADFC8D0BA}">
      <dgm:prSet/>
      <dgm:spPr/>
      <dgm:t>
        <a:bodyPr/>
        <a:lstStyle/>
        <a:p>
          <a:endParaRPr lang="fr-FR"/>
        </a:p>
      </dgm:t>
    </dgm:pt>
    <dgm:pt modelId="{193A139C-AF38-4343-8985-CBA302DAC014}" type="sibTrans" cxnId="{DF39AF44-F958-4254-81F8-82FADFC8D0BA}">
      <dgm:prSet/>
      <dgm:spPr/>
      <dgm:t>
        <a:bodyPr/>
        <a:lstStyle/>
        <a:p>
          <a:endParaRPr lang="fr-FR"/>
        </a:p>
      </dgm:t>
    </dgm:pt>
    <dgm:pt modelId="{FE924463-C11C-463A-AB10-00B7E26463FF}">
      <dgm:prSet phldrT="[Texte]"/>
      <dgm:spPr>
        <a:solidFill>
          <a:srgbClr val="FCF7C9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Classification des images</a:t>
          </a:r>
        </a:p>
      </dgm:t>
    </dgm:pt>
    <dgm:pt modelId="{23DF3917-1B57-42B7-B435-C22F47322CEF}" type="parTrans" cxnId="{73CD4334-9379-470F-9258-6F9722F2385E}">
      <dgm:prSet/>
      <dgm:spPr/>
      <dgm:t>
        <a:bodyPr/>
        <a:lstStyle/>
        <a:p>
          <a:endParaRPr lang="fr-FR"/>
        </a:p>
      </dgm:t>
    </dgm:pt>
    <dgm:pt modelId="{6B2391CB-EC66-460E-9833-A55DF2B06F1E}" type="sibTrans" cxnId="{73CD4334-9379-470F-9258-6F9722F2385E}">
      <dgm:prSet/>
      <dgm:spPr/>
      <dgm:t>
        <a:bodyPr/>
        <a:lstStyle/>
        <a:p>
          <a:endParaRPr lang="fr-FR"/>
        </a:p>
      </dgm:t>
    </dgm:pt>
    <dgm:pt modelId="{AF31AB80-1FDD-450B-ABF8-CC70FA805FC5}">
      <dgm:prSet/>
      <dgm:spPr>
        <a:solidFill>
          <a:srgbClr val="FCF7C9"/>
        </a:solidFill>
        <a:ln>
          <a:solidFill>
            <a:srgbClr val="FCF7C9"/>
          </a:solidFill>
        </a:ln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Conclusion</a:t>
          </a:r>
        </a:p>
      </dgm:t>
    </dgm:pt>
    <dgm:pt modelId="{B5FFB3D2-59F0-40E9-9BA7-9A7ADAB43505}" type="parTrans" cxnId="{99F45588-5E67-42FA-BEFA-18F151DBA485}">
      <dgm:prSet/>
      <dgm:spPr/>
      <dgm:t>
        <a:bodyPr/>
        <a:lstStyle/>
        <a:p>
          <a:endParaRPr lang="fr-FR"/>
        </a:p>
      </dgm:t>
    </dgm:pt>
    <dgm:pt modelId="{B81871AD-CEA8-4333-AD33-D86B727F6C25}" type="sibTrans" cxnId="{99F45588-5E67-42FA-BEFA-18F151DBA485}">
      <dgm:prSet/>
      <dgm:spPr/>
      <dgm:t>
        <a:bodyPr/>
        <a:lstStyle/>
        <a:p>
          <a:endParaRPr lang="fr-FR"/>
        </a:p>
      </dgm:t>
    </dgm:pt>
    <dgm:pt modelId="{AD262FE9-B9BD-4C43-BB8F-7DE76BCC0D2F}" type="pres">
      <dgm:prSet presAssocID="{4FDABB47-19DE-4B30-9FF4-65F5D0573163}" presName="Name0" presStyleCnt="0">
        <dgm:presLayoutVars>
          <dgm:chMax val="7"/>
          <dgm:chPref val="7"/>
          <dgm:dir/>
        </dgm:presLayoutVars>
      </dgm:prSet>
      <dgm:spPr/>
    </dgm:pt>
    <dgm:pt modelId="{BCB27ACC-F38C-495A-B94F-7A4645B9B1AE}" type="pres">
      <dgm:prSet presAssocID="{4FDABB47-19DE-4B30-9FF4-65F5D0573163}" presName="Name1" presStyleCnt="0"/>
      <dgm:spPr/>
    </dgm:pt>
    <dgm:pt modelId="{C9E7CDFE-11FE-4A7A-B05F-F1CCDABFD1D0}" type="pres">
      <dgm:prSet presAssocID="{4FDABB47-19DE-4B30-9FF4-65F5D0573163}" presName="cycle" presStyleCnt="0"/>
      <dgm:spPr/>
    </dgm:pt>
    <dgm:pt modelId="{798C5B1F-8548-41E0-AD10-4973B306C818}" type="pres">
      <dgm:prSet presAssocID="{4FDABB47-19DE-4B30-9FF4-65F5D0573163}" presName="srcNode" presStyleLbl="node1" presStyleIdx="0" presStyleCnt="6"/>
      <dgm:spPr/>
    </dgm:pt>
    <dgm:pt modelId="{0371E0D4-56AC-4525-A834-55CA332582C9}" type="pres">
      <dgm:prSet presAssocID="{4FDABB47-19DE-4B30-9FF4-65F5D0573163}" presName="conn" presStyleLbl="parChTrans1D2" presStyleIdx="0" presStyleCnt="1"/>
      <dgm:spPr/>
    </dgm:pt>
    <dgm:pt modelId="{DE5C8BED-7098-4FD8-946A-C333933524BF}" type="pres">
      <dgm:prSet presAssocID="{4FDABB47-19DE-4B30-9FF4-65F5D0573163}" presName="extraNode" presStyleLbl="node1" presStyleIdx="0" presStyleCnt="6"/>
      <dgm:spPr/>
    </dgm:pt>
    <dgm:pt modelId="{6DB4B696-B75B-48F0-B608-F7EC0D92275D}" type="pres">
      <dgm:prSet presAssocID="{4FDABB47-19DE-4B30-9FF4-65F5D0573163}" presName="dstNode" presStyleLbl="node1" presStyleIdx="0" presStyleCnt="6"/>
      <dgm:spPr/>
    </dgm:pt>
    <dgm:pt modelId="{ED195ED5-7EB3-43CB-B71F-85EFE5CE77F5}" type="pres">
      <dgm:prSet presAssocID="{5A36700D-95FA-44A2-A18B-B87842982BB2}" presName="text_1" presStyleLbl="node1" presStyleIdx="0" presStyleCnt="6">
        <dgm:presLayoutVars>
          <dgm:bulletEnabled val="1"/>
        </dgm:presLayoutVars>
      </dgm:prSet>
      <dgm:spPr/>
    </dgm:pt>
    <dgm:pt modelId="{2BCABE4A-6A1E-4478-9B65-82DCDA5B6F81}" type="pres">
      <dgm:prSet presAssocID="{5A36700D-95FA-44A2-A18B-B87842982BB2}" presName="accent_1" presStyleCnt="0"/>
      <dgm:spPr/>
    </dgm:pt>
    <dgm:pt modelId="{FEBA5319-F975-45DC-8CBB-C614819EBB0E}" type="pres">
      <dgm:prSet presAssocID="{5A36700D-95FA-44A2-A18B-B87842982BB2}" presName="accentRepeatNode" presStyleLbl="solidFgAcc1" presStyleIdx="0" presStyleCnt="6"/>
      <dgm:spPr/>
    </dgm:pt>
    <dgm:pt modelId="{75A8ACE7-43B8-458E-8230-9428D255D706}" type="pres">
      <dgm:prSet presAssocID="{79CC278C-5760-4884-9F43-881085FD46EE}" presName="text_2" presStyleLbl="node1" presStyleIdx="1" presStyleCnt="6" custLinFactNeighborY="0">
        <dgm:presLayoutVars>
          <dgm:bulletEnabled val="1"/>
        </dgm:presLayoutVars>
      </dgm:prSet>
      <dgm:spPr/>
    </dgm:pt>
    <dgm:pt modelId="{D26E103B-D4E1-45D4-B8AE-5973C2784AD3}" type="pres">
      <dgm:prSet presAssocID="{79CC278C-5760-4884-9F43-881085FD46EE}" presName="accent_2" presStyleCnt="0"/>
      <dgm:spPr/>
    </dgm:pt>
    <dgm:pt modelId="{E5261D43-4371-4FD8-99EC-6D2097A35229}" type="pres">
      <dgm:prSet presAssocID="{79CC278C-5760-4884-9F43-881085FD46EE}" presName="accentRepeatNode" presStyleLbl="solidFgAcc1" presStyleIdx="1" presStyleCnt="6"/>
      <dgm:spPr/>
    </dgm:pt>
    <dgm:pt modelId="{019BB7D6-FF79-4A98-A57E-4A77794BDC97}" type="pres">
      <dgm:prSet presAssocID="{060966A3-CC09-4D03-BE58-F91674CADC5E}" presName="text_3" presStyleLbl="node1" presStyleIdx="2" presStyleCnt="6">
        <dgm:presLayoutVars>
          <dgm:bulletEnabled val="1"/>
        </dgm:presLayoutVars>
      </dgm:prSet>
      <dgm:spPr/>
    </dgm:pt>
    <dgm:pt modelId="{45640520-880E-42BC-B6C2-D1A265624085}" type="pres">
      <dgm:prSet presAssocID="{060966A3-CC09-4D03-BE58-F91674CADC5E}" presName="accent_3" presStyleCnt="0"/>
      <dgm:spPr/>
    </dgm:pt>
    <dgm:pt modelId="{86B22A50-052C-4DA6-B320-F5112B5EFC7A}" type="pres">
      <dgm:prSet presAssocID="{060966A3-CC09-4D03-BE58-F91674CADC5E}" presName="accentRepeatNode" presStyleLbl="solidFgAcc1" presStyleIdx="2" presStyleCnt="6"/>
      <dgm:spPr/>
    </dgm:pt>
    <dgm:pt modelId="{8EC08410-4FFC-4CB7-A294-DF08FC626C57}" type="pres">
      <dgm:prSet presAssocID="{7484C01B-3A53-46BF-B224-AE15EA92F3B7}" presName="text_4" presStyleLbl="node1" presStyleIdx="3" presStyleCnt="6" custLinFactNeighborX="-128">
        <dgm:presLayoutVars>
          <dgm:bulletEnabled val="1"/>
        </dgm:presLayoutVars>
      </dgm:prSet>
      <dgm:spPr/>
    </dgm:pt>
    <dgm:pt modelId="{70A3FEEA-627D-442B-A5BA-BB7E5017776A}" type="pres">
      <dgm:prSet presAssocID="{7484C01B-3A53-46BF-B224-AE15EA92F3B7}" presName="accent_4" presStyleCnt="0"/>
      <dgm:spPr/>
    </dgm:pt>
    <dgm:pt modelId="{D4BAE338-B3C5-4156-847E-B25DCB93A28B}" type="pres">
      <dgm:prSet presAssocID="{7484C01B-3A53-46BF-B224-AE15EA92F3B7}" presName="accentRepeatNode" presStyleLbl="solidFgAcc1" presStyleIdx="3" presStyleCnt="6"/>
      <dgm:spPr/>
    </dgm:pt>
    <dgm:pt modelId="{BD22FC51-03CA-4749-A812-258BB290BE1C}" type="pres">
      <dgm:prSet presAssocID="{FE924463-C11C-463A-AB10-00B7E26463FF}" presName="text_5" presStyleLbl="node1" presStyleIdx="4" presStyleCnt="6">
        <dgm:presLayoutVars>
          <dgm:bulletEnabled val="1"/>
        </dgm:presLayoutVars>
      </dgm:prSet>
      <dgm:spPr/>
    </dgm:pt>
    <dgm:pt modelId="{9AB257DB-7C6B-494F-9A38-4F2101EDBB46}" type="pres">
      <dgm:prSet presAssocID="{FE924463-C11C-463A-AB10-00B7E26463FF}" presName="accent_5" presStyleCnt="0"/>
      <dgm:spPr/>
    </dgm:pt>
    <dgm:pt modelId="{E2ECB878-23F9-48A4-BE91-31809F9B8B6D}" type="pres">
      <dgm:prSet presAssocID="{FE924463-C11C-463A-AB10-00B7E26463FF}" presName="accentRepeatNode" presStyleLbl="solidFgAcc1" presStyleIdx="4" presStyleCnt="6"/>
      <dgm:spPr/>
    </dgm:pt>
    <dgm:pt modelId="{15418241-2DF9-4881-A957-F377EC37DE1C}" type="pres">
      <dgm:prSet presAssocID="{AF31AB80-1FDD-450B-ABF8-CC70FA805FC5}" presName="text_6" presStyleLbl="node1" presStyleIdx="5" presStyleCnt="6" custLinFactNeighborX="0" custLinFactNeighborY="-3113">
        <dgm:presLayoutVars>
          <dgm:bulletEnabled val="1"/>
        </dgm:presLayoutVars>
      </dgm:prSet>
      <dgm:spPr/>
    </dgm:pt>
    <dgm:pt modelId="{30DF1E88-6522-4A63-8520-F7326D2F0291}" type="pres">
      <dgm:prSet presAssocID="{AF31AB80-1FDD-450B-ABF8-CC70FA805FC5}" presName="accent_6" presStyleCnt="0"/>
      <dgm:spPr/>
    </dgm:pt>
    <dgm:pt modelId="{940323A6-1930-400A-B53E-19FAF0F1123D}" type="pres">
      <dgm:prSet presAssocID="{AF31AB80-1FDD-450B-ABF8-CC70FA805FC5}" presName="accentRepeatNode" presStyleLbl="solidFgAcc1" presStyleIdx="5" presStyleCnt="6"/>
      <dgm:spPr/>
    </dgm:pt>
  </dgm:ptLst>
  <dgm:cxnLst>
    <dgm:cxn modelId="{C6753502-3963-48E0-AE0C-14D32F3AF93B}" type="presOf" srcId="{FE924463-C11C-463A-AB10-00B7E26463FF}" destId="{BD22FC51-03CA-4749-A812-258BB290BE1C}" srcOrd="0" destOrd="0" presId="urn:microsoft.com/office/officeart/2008/layout/VerticalCurvedList"/>
    <dgm:cxn modelId="{73CD4334-9379-470F-9258-6F9722F2385E}" srcId="{4FDABB47-19DE-4B30-9FF4-65F5D0573163}" destId="{FE924463-C11C-463A-AB10-00B7E26463FF}" srcOrd="4" destOrd="0" parTransId="{23DF3917-1B57-42B7-B435-C22F47322CEF}" sibTransId="{6B2391CB-EC66-460E-9833-A55DF2B06F1E}"/>
    <dgm:cxn modelId="{561CF838-5485-408C-89E4-22C0CF951688}" type="presOf" srcId="{4FDABB47-19DE-4B30-9FF4-65F5D0573163}" destId="{AD262FE9-B9BD-4C43-BB8F-7DE76BCC0D2F}" srcOrd="0" destOrd="0" presId="urn:microsoft.com/office/officeart/2008/layout/VerticalCurvedList"/>
    <dgm:cxn modelId="{DF39AF44-F958-4254-81F8-82FADFC8D0BA}" srcId="{4FDABB47-19DE-4B30-9FF4-65F5D0573163}" destId="{060966A3-CC09-4D03-BE58-F91674CADC5E}" srcOrd="2" destOrd="0" parTransId="{B9D36674-79B3-4FF5-9886-DC56FC013502}" sibTransId="{193A139C-AF38-4343-8985-CBA302DAC014}"/>
    <dgm:cxn modelId="{BD1E0B46-F8DE-4590-86BB-DEA332A6CAE5}" srcId="{4FDABB47-19DE-4B30-9FF4-65F5D0573163}" destId="{7484C01B-3A53-46BF-B224-AE15EA92F3B7}" srcOrd="3" destOrd="0" parTransId="{4177AF40-80DF-480B-ABE9-65F7A29916E2}" sibTransId="{4C1F7086-503E-4FDA-B257-E30110BE21E0}"/>
    <dgm:cxn modelId="{E0456C47-F9F2-4886-8936-93B01CBC0655}" type="presOf" srcId="{D9784DEE-BCE1-47A1-96BE-902CBAFA3E52}" destId="{0371E0D4-56AC-4525-A834-55CA332582C9}" srcOrd="0" destOrd="0" presId="urn:microsoft.com/office/officeart/2008/layout/VerticalCurvedList"/>
    <dgm:cxn modelId="{4D35937E-8A25-45D1-8CE3-F51094D16278}" srcId="{4FDABB47-19DE-4B30-9FF4-65F5D0573163}" destId="{5A36700D-95FA-44A2-A18B-B87842982BB2}" srcOrd="0" destOrd="0" parTransId="{EB94ADB7-CA1D-44B4-97E2-BC9DA3CF34E2}" sibTransId="{D9784DEE-BCE1-47A1-96BE-902CBAFA3E52}"/>
    <dgm:cxn modelId="{99F45588-5E67-42FA-BEFA-18F151DBA485}" srcId="{4FDABB47-19DE-4B30-9FF4-65F5D0573163}" destId="{AF31AB80-1FDD-450B-ABF8-CC70FA805FC5}" srcOrd="5" destOrd="0" parTransId="{B5FFB3D2-59F0-40E9-9BA7-9A7ADAB43505}" sibTransId="{B81871AD-CEA8-4333-AD33-D86B727F6C25}"/>
    <dgm:cxn modelId="{393E749D-D773-408F-812C-09C689F83E36}" type="presOf" srcId="{5A36700D-95FA-44A2-A18B-B87842982BB2}" destId="{ED195ED5-7EB3-43CB-B71F-85EFE5CE77F5}" srcOrd="0" destOrd="0" presId="urn:microsoft.com/office/officeart/2008/layout/VerticalCurvedList"/>
    <dgm:cxn modelId="{E81707A5-D37C-4E76-BDFE-0C624D31F7BB}" srcId="{4FDABB47-19DE-4B30-9FF4-65F5D0573163}" destId="{79CC278C-5760-4884-9F43-881085FD46EE}" srcOrd="1" destOrd="0" parTransId="{871FEE2C-61D9-4FC9-BB3B-77BC9395644B}" sibTransId="{AAF98F6C-AEA0-4F58-B9CE-C39F8937681E}"/>
    <dgm:cxn modelId="{BCB432AE-90FC-48B9-A0CA-9B79663A87ED}" type="presOf" srcId="{7484C01B-3A53-46BF-B224-AE15EA92F3B7}" destId="{8EC08410-4FFC-4CB7-A294-DF08FC626C57}" srcOrd="0" destOrd="0" presId="urn:microsoft.com/office/officeart/2008/layout/VerticalCurvedList"/>
    <dgm:cxn modelId="{993F49C7-C84C-499F-86C0-6C719FF4B827}" type="presOf" srcId="{AF31AB80-1FDD-450B-ABF8-CC70FA805FC5}" destId="{15418241-2DF9-4881-A957-F377EC37DE1C}" srcOrd="0" destOrd="0" presId="urn:microsoft.com/office/officeart/2008/layout/VerticalCurvedList"/>
    <dgm:cxn modelId="{E34AD1DF-A1FB-4466-A4B2-0CDF20DEF5EA}" type="presOf" srcId="{79CC278C-5760-4884-9F43-881085FD46EE}" destId="{75A8ACE7-43B8-458E-8230-9428D255D706}" srcOrd="0" destOrd="0" presId="urn:microsoft.com/office/officeart/2008/layout/VerticalCurvedList"/>
    <dgm:cxn modelId="{E2266EF6-3154-4357-A6E7-376EADA62639}" type="presOf" srcId="{060966A3-CC09-4D03-BE58-F91674CADC5E}" destId="{019BB7D6-FF79-4A98-A57E-4A77794BDC97}" srcOrd="0" destOrd="0" presId="urn:microsoft.com/office/officeart/2008/layout/VerticalCurvedList"/>
    <dgm:cxn modelId="{A88152F7-098A-4E36-BFE8-B5CDA00ABC18}" type="presParOf" srcId="{AD262FE9-B9BD-4C43-BB8F-7DE76BCC0D2F}" destId="{BCB27ACC-F38C-495A-B94F-7A4645B9B1AE}" srcOrd="0" destOrd="0" presId="urn:microsoft.com/office/officeart/2008/layout/VerticalCurvedList"/>
    <dgm:cxn modelId="{C76ECD7C-BEAC-460D-B26E-BCB73E8B4689}" type="presParOf" srcId="{BCB27ACC-F38C-495A-B94F-7A4645B9B1AE}" destId="{C9E7CDFE-11FE-4A7A-B05F-F1CCDABFD1D0}" srcOrd="0" destOrd="0" presId="urn:microsoft.com/office/officeart/2008/layout/VerticalCurvedList"/>
    <dgm:cxn modelId="{D3C07B2B-C1D3-4076-9358-9FED6AC9CCD2}" type="presParOf" srcId="{C9E7CDFE-11FE-4A7A-B05F-F1CCDABFD1D0}" destId="{798C5B1F-8548-41E0-AD10-4973B306C818}" srcOrd="0" destOrd="0" presId="urn:microsoft.com/office/officeart/2008/layout/VerticalCurvedList"/>
    <dgm:cxn modelId="{2C0209F6-4D0B-489F-AC7A-C8A6CFA60345}" type="presParOf" srcId="{C9E7CDFE-11FE-4A7A-B05F-F1CCDABFD1D0}" destId="{0371E0D4-56AC-4525-A834-55CA332582C9}" srcOrd="1" destOrd="0" presId="urn:microsoft.com/office/officeart/2008/layout/VerticalCurvedList"/>
    <dgm:cxn modelId="{78A15BA7-A9EE-49EF-8395-13A52A0EE0C2}" type="presParOf" srcId="{C9E7CDFE-11FE-4A7A-B05F-F1CCDABFD1D0}" destId="{DE5C8BED-7098-4FD8-946A-C333933524BF}" srcOrd="2" destOrd="0" presId="urn:microsoft.com/office/officeart/2008/layout/VerticalCurvedList"/>
    <dgm:cxn modelId="{95A544D2-15D2-4CED-96BB-52A93364A2CD}" type="presParOf" srcId="{C9E7CDFE-11FE-4A7A-B05F-F1CCDABFD1D0}" destId="{6DB4B696-B75B-48F0-B608-F7EC0D92275D}" srcOrd="3" destOrd="0" presId="urn:microsoft.com/office/officeart/2008/layout/VerticalCurvedList"/>
    <dgm:cxn modelId="{7F88FFD0-17B9-40C8-ABF5-D0FFDE3155C0}" type="presParOf" srcId="{BCB27ACC-F38C-495A-B94F-7A4645B9B1AE}" destId="{ED195ED5-7EB3-43CB-B71F-85EFE5CE77F5}" srcOrd="1" destOrd="0" presId="urn:microsoft.com/office/officeart/2008/layout/VerticalCurvedList"/>
    <dgm:cxn modelId="{23D20FB9-9D56-4060-B44B-ACD735FED92F}" type="presParOf" srcId="{BCB27ACC-F38C-495A-B94F-7A4645B9B1AE}" destId="{2BCABE4A-6A1E-4478-9B65-82DCDA5B6F81}" srcOrd="2" destOrd="0" presId="urn:microsoft.com/office/officeart/2008/layout/VerticalCurvedList"/>
    <dgm:cxn modelId="{6338FCE2-9F33-4087-8116-16B208F2898C}" type="presParOf" srcId="{2BCABE4A-6A1E-4478-9B65-82DCDA5B6F81}" destId="{FEBA5319-F975-45DC-8CBB-C614819EBB0E}" srcOrd="0" destOrd="0" presId="urn:microsoft.com/office/officeart/2008/layout/VerticalCurvedList"/>
    <dgm:cxn modelId="{4CDF1E43-C6B9-4C02-9DF9-11190ECDC5D9}" type="presParOf" srcId="{BCB27ACC-F38C-495A-B94F-7A4645B9B1AE}" destId="{75A8ACE7-43B8-458E-8230-9428D255D706}" srcOrd="3" destOrd="0" presId="urn:microsoft.com/office/officeart/2008/layout/VerticalCurvedList"/>
    <dgm:cxn modelId="{71C1D792-F827-4208-8421-045A4B38A93D}" type="presParOf" srcId="{BCB27ACC-F38C-495A-B94F-7A4645B9B1AE}" destId="{D26E103B-D4E1-45D4-B8AE-5973C2784AD3}" srcOrd="4" destOrd="0" presId="urn:microsoft.com/office/officeart/2008/layout/VerticalCurvedList"/>
    <dgm:cxn modelId="{85AAD1FF-8925-4EB1-9CF1-28678782A3AE}" type="presParOf" srcId="{D26E103B-D4E1-45D4-B8AE-5973C2784AD3}" destId="{E5261D43-4371-4FD8-99EC-6D2097A35229}" srcOrd="0" destOrd="0" presId="urn:microsoft.com/office/officeart/2008/layout/VerticalCurvedList"/>
    <dgm:cxn modelId="{4C2771C9-E1A8-4D2D-904E-82F8FF7259C6}" type="presParOf" srcId="{BCB27ACC-F38C-495A-B94F-7A4645B9B1AE}" destId="{019BB7D6-FF79-4A98-A57E-4A77794BDC97}" srcOrd="5" destOrd="0" presId="urn:microsoft.com/office/officeart/2008/layout/VerticalCurvedList"/>
    <dgm:cxn modelId="{0CDF7269-6A91-429A-AE30-D77C7F4B00EB}" type="presParOf" srcId="{BCB27ACC-F38C-495A-B94F-7A4645B9B1AE}" destId="{45640520-880E-42BC-B6C2-D1A265624085}" srcOrd="6" destOrd="0" presId="urn:microsoft.com/office/officeart/2008/layout/VerticalCurvedList"/>
    <dgm:cxn modelId="{7E0B151E-7355-4963-9D3E-63CE1D3B745E}" type="presParOf" srcId="{45640520-880E-42BC-B6C2-D1A265624085}" destId="{86B22A50-052C-4DA6-B320-F5112B5EFC7A}" srcOrd="0" destOrd="0" presId="urn:microsoft.com/office/officeart/2008/layout/VerticalCurvedList"/>
    <dgm:cxn modelId="{4036084C-5E93-4923-8A5C-7554CC080A59}" type="presParOf" srcId="{BCB27ACC-F38C-495A-B94F-7A4645B9B1AE}" destId="{8EC08410-4FFC-4CB7-A294-DF08FC626C57}" srcOrd="7" destOrd="0" presId="urn:microsoft.com/office/officeart/2008/layout/VerticalCurvedList"/>
    <dgm:cxn modelId="{6F84EA8A-F90A-4F94-B398-5AB520C35598}" type="presParOf" srcId="{BCB27ACC-F38C-495A-B94F-7A4645B9B1AE}" destId="{70A3FEEA-627D-442B-A5BA-BB7E5017776A}" srcOrd="8" destOrd="0" presId="urn:microsoft.com/office/officeart/2008/layout/VerticalCurvedList"/>
    <dgm:cxn modelId="{044513DD-74B8-4280-96A1-AE180BAEDD1E}" type="presParOf" srcId="{70A3FEEA-627D-442B-A5BA-BB7E5017776A}" destId="{D4BAE338-B3C5-4156-847E-B25DCB93A28B}" srcOrd="0" destOrd="0" presId="urn:microsoft.com/office/officeart/2008/layout/VerticalCurvedList"/>
    <dgm:cxn modelId="{EA715972-98B5-45A5-B947-928EA89DBAFE}" type="presParOf" srcId="{BCB27ACC-F38C-495A-B94F-7A4645B9B1AE}" destId="{BD22FC51-03CA-4749-A812-258BB290BE1C}" srcOrd="9" destOrd="0" presId="urn:microsoft.com/office/officeart/2008/layout/VerticalCurvedList"/>
    <dgm:cxn modelId="{02691228-60AD-4A39-BD28-7A597A788B87}" type="presParOf" srcId="{BCB27ACC-F38C-495A-B94F-7A4645B9B1AE}" destId="{9AB257DB-7C6B-494F-9A38-4F2101EDBB46}" srcOrd="10" destOrd="0" presId="urn:microsoft.com/office/officeart/2008/layout/VerticalCurvedList"/>
    <dgm:cxn modelId="{6C60B78B-23FE-475F-8B24-3C7D486E717B}" type="presParOf" srcId="{9AB257DB-7C6B-494F-9A38-4F2101EDBB46}" destId="{E2ECB878-23F9-48A4-BE91-31809F9B8B6D}" srcOrd="0" destOrd="0" presId="urn:microsoft.com/office/officeart/2008/layout/VerticalCurvedList"/>
    <dgm:cxn modelId="{25635603-8406-4662-8859-BE6E276FEBBE}" type="presParOf" srcId="{BCB27ACC-F38C-495A-B94F-7A4645B9B1AE}" destId="{15418241-2DF9-4881-A957-F377EC37DE1C}" srcOrd="11" destOrd="0" presId="urn:microsoft.com/office/officeart/2008/layout/VerticalCurvedList"/>
    <dgm:cxn modelId="{B4940F91-A26B-4840-A375-18A4C28F06DB}" type="presParOf" srcId="{BCB27ACC-F38C-495A-B94F-7A4645B9B1AE}" destId="{30DF1E88-6522-4A63-8520-F7326D2F0291}" srcOrd="12" destOrd="0" presId="urn:microsoft.com/office/officeart/2008/layout/VerticalCurvedList"/>
    <dgm:cxn modelId="{70F0D6A2-8FCD-46DA-9C68-F1134098E642}" type="presParOf" srcId="{30DF1E88-6522-4A63-8520-F7326D2F0291}" destId="{940323A6-1930-400A-B53E-19FAF0F1123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DABB47-19DE-4B30-9FF4-65F5D057316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A36700D-95FA-44A2-A18B-B87842982BB2}">
      <dgm:prSet phldrT="[Texte]"/>
      <dgm:spPr>
        <a:solidFill>
          <a:srgbClr val="FCF7C9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Exploration des données</a:t>
          </a:r>
        </a:p>
      </dgm:t>
    </dgm:pt>
    <dgm:pt modelId="{EB94ADB7-CA1D-44B4-97E2-BC9DA3CF34E2}" type="parTrans" cxnId="{4D35937E-8A25-45D1-8CE3-F51094D16278}">
      <dgm:prSet/>
      <dgm:spPr/>
      <dgm:t>
        <a:bodyPr/>
        <a:lstStyle/>
        <a:p>
          <a:endParaRPr lang="fr-FR"/>
        </a:p>
      </dgm:t>
    </dgm:pt>
    <dgm:pt modelId="{D9784DEE-BCE1-47A1-96BE-902CBAFA3E52}" type="sibTrans" cxnId="{4D35937E-8A25-45D1-8CE3-F51094D16278}">
      <dgm:prSet/>
      <dgm:spPr/>
      <dgm:t>
        <a:bodyPr/>
        <a:lstStyle/>
        <a:p>
          <a:endParaRPr lang="fr-FR"/>
        </a:p>
      </dgm:t>
    </dgm:pt>
    <dgm:pt modelId="{79CC278C-5760-4884-9F43-881085FD46EE}">
      <dgm:prSet phldrT="[Texte]"/>
      <dgm:spPr>
        <a:solidFill>
          <a:srgbClr val="FCF7C9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Traitement du texte</a:t>
          </a:r>
        </a:p>
      </dgm:t>
    </dgm:pt>
    <dgm:pt modelId="{871FEE2C-61D9-4FC9-BB3B-77BC9395644B}" type="parTrans" cxnId="{E81707A5-D37C-4E76-BDFE-0C624D31F7BB}">
      <dgm:prSet/>
      <dgm:spPr/>
      <dgm:t>
        <a:bodyPr/>
        <a:lstStyle/>
        <a:p>
          <a:endParaRPr lang="fr-FR"/>
        </a:p>
      </dgm:t>
    </dgm:pt>
    <dgm:pt modelId="{AAF98F6C-AEA0-4F58-B9CE-C39F8937681E}" type="sibTrans" cxnId="{E81707A5-D37C-4E76-BDFE-0C624D31F7BB}">
      <dgm:prSet/>
      <dgm:spPr/>
      <dgm:t>
        <a:bodyPr/>
        <a:lstStyle/>
        <a:p>
          <a:endParaRPr lang="fr-FR"/>
        </a:p>
      </dgm:t>
    </dgm:pt>
    <dgm:pt modelId="{7484C01B-3A53-46BF-B224-AE15EA92F3B7}">
      <dgm:prSet phldrT="[Texte]"/>
      <dgm:spPr>
        <a:solidFill>
          <a:schemeClr val="accent2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Traitement des images</a:t>
          </a:r>
        </a:p>
      </dgm:t>
    </dgm:pt>
    <dgm:pt modelId="{4177AF40-80DF-480B-ABE9-65F7A29916E2}" type="parTrans" cxnId="{BD1E0B46-F8DE-4590-86BB-DEA332A6CAE5}">
      <dgm:prSet/>
      <dgm:spPr/>
      <dgm:t>
        <a:bodyPr/>
        <a:lstStyle/>
        <a:p>
          <a:endParaRPr lang="fr-FR"/>
        </a:p>
      </dgm:t>
    </dgm:pt>
    <dgm:pt modelId="{4C1F7086-503E-4FDA-B257-E30110BE21E0}" type="sibTrans" cxnId="{BD1E0B46-F8DE-4590-86BB-DEA332A6CAE5}">
      <dgm:prSet/>
      <dgm:spPr/>
      <dgm:t>
        <a:bodyPr/>
        <a:lstStyle/>
        <a:p>
          <a:endParaRPr lang="fr-FR"/>
        </a:p>
      </dgm:t>
    </dgm:pt>
    <dgm:pt modelId="{060966A3-CC09-4D03-BE58-F91674CADC5E}">
      <dgm:prSet/>
      <dgm:spPr>
        <a:solidFill>
          <a:srgbClr val="FCF7C9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Classification du texte</a:t>
          </a:r>
        </a:p>
      </dgm:t>
    </dgm:pt>
    <dgm:pt modelId="{B9D36674-79B3-4FF5-9886-DC56FC013502}" type="parTrans" cxnId="{DF39AF44-F958-4254-81F8-82FADFC8D0BA}">
      <dgm:prSet/>
      <dgm:spPr/>
      <dgm:t>
        <a:bodyPr/>
        <a:lstStyle/>
        <a:p>
          <a:endParaRPr lang="fr-FR"/>
        </a:p>
      </dgm:t>
    </dgm:pt>
    <dgm:pt modelId="{193A139C-AF38-4343-8985-CBA302DAC014}" type="sibTrans" cxnId="{DF39AF44-F958-4254-81F8-82FADFC8D0BA}">
      <dgm:prSet/>
      <dgm:spPr/>
      <dgm:t>
        <a:bodyPr/>
        <a:lstStyle/>
        <a:p>
          <a:endParaRPr lang="fr-FR"/>
        </a:p>
      </dgm:t>
    </dgm:pt>
    <dgm:pt modelId="{FE924463-C11C-463A-AB10-00B7E26463FF}">
      <dgm:prSet phldrT="[Texte]"/>
      <dgm:spPr>
        <a:solidFill>
          <a:srgbClr val="FCF7C9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Classification des images</a:t>
          </a:r>
        </a:p>
      </dgm:t>
    </dgm:pt>
    <dgm:pt modelId="{23DF3917-1B57-42B7-B435-C22F47322CEF}" type="parTrans" cxnId="{73CD4334-9379-470F-9258-6F9722F2385E}">
      <dgm:prSet/>
      <dgm:spPr/>
      <dgm:t>
        <a:bodyPr/>
        <a:lstStyle/>
        <a:p>
          <a:endParaRPr lang="fr-FR"/>
        </a:p>
      </dgm:t>
    </dgm:pt>
    <dgm:pt modelId="{6B2391CB-EC66-460E-9833-A55DF2B06F1E}" type="sibTrans" cxnId="{73CD4334-9379-470F-9258-6F9722F2385E}">
      <dgm:prSet/>
      <dgm:spPr/>
      <dgm:t>
        <a:bodyPr/>
        <a:lstStyle/>
        <a:p>
          <a:endParaRPr lang="fr-FR"/>
        </a:p>
      </dgm:t>
    </dgm:pt>
    <dgm:pt modelId="{AF31AB80-1FDD-450B-ABF8-CC70FA805FC5}">
      <dgm:prSet/>
      <dgm:spPr>
        <a:solidFill>
          <a:srgbClr val="FCF7C9"/>
        </a:solidFill>
        <a:ln>
          <a:solidFill>
            <a:srgbClr val="FCF7C9"/>
          </a:solidFill>
        </a:ln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Conclusions</a:t>
          </a:r>
        </a:p>
      </dgm:t>
    </dgm:pt>
    <dgm:pt modelId="{B5FFB3D2-59F0-40E9-9BA7-9A7ADAB43505}" type="parTrans" cxnId="{99F45588-5E67-42FA-BEFA-18F151DBA485}">
      <dgm:prSet/>
      <dgm:spPr/>
      <dgm:t>
        <a:bodyPr/>
        <a:lstStyle/>
        <a:p>
          <a:endParaRPr lang="fr-FR"/>
        </a:p>
      </dgm:t>
    </dgm:pt>
    <dgm:pt modelId="{B81871AD-CEA8-4333-AD33-D86B727F6C25}" type="sibTrans" cxnId="{99F45588-5E67-42FA-BEFA-18F151DBA485}">
      <dgm:prSet/>
      <dgm:spPr/>
      <dgm:t>
        <a:bodyPr/>
        <a:lstStyle/>
        <a:p>
          <a:endParaRPr lang="fr-FR"/>
        </a:p>
      </dgm:t>
    </dgm:pt>
    <dgm:pt modelId="{AD262FE9-B9BD-4C43-BB8F-7DE76BCC0D2F}" type="pres">
      <dgm:prSet presAssocID="{4FDABB47-19DE-4B30-9FF4-65F5D0573163}" presName="Name0" presStyleCnt="0">
        <dgm:presLayoutVars>
          <dgm:chMax val="7"/>
          <dgm:chPref val="7"/>
          <dgm:dir/>
        </dgm:presLayoutVars>
      </dgm:prSet>
      <dgm:spPr/>
    </dgm:pt>
    <dgm:pt modelId="{BCB27ACC-F38C-495A-B94F-7A4645B9B1AE}" type="pres">
      <dgm:prSet presAssocID="{4FDABB47-19DE-4B30-9FF4-65F5D0573163}" presName="Name1" presStyleCnt="0"/>
      <dgm:spPr/>
    </dgm:pt>
    <dgm:pt modelId="{C9E7CDFE-11FE-4A7A-B05F-F1CCDABFD1D0}" type="pres">
      <dgm:prSet presAssocID="{4FDABB47-19DE-4B30-9FF4-65F5D0573163}" presName="cycle" presStyleCnt="0"/>
      <dgm:spPr/>
    </dgm:pt>
    <dgm:pt modelId="{798C5B1F-8548-41E0-AD10-4973B306C818}" type="pres">
      <dgm:prSet presAssocID="{4FDABB47-19DE-4B30-9FF4-65F5D0573163}" presName="srcNode" presStyleLbl="node1" presStyleIdx="0" presStyleCnt="6"/>
      <dgm:spPr/>
    </dgm:pt>
    <dgm:pt modelId="{0371E0D4-56AC-4525-A834-55CA332582C9}" type="pres">
      <dgm:prSet presAssocID="{4FDABB47-19DE-4B30-9FF4-65F5D0573163}" presName="conn" presStyleLbl="parChTrans1D2" presStyleIdx="0" presStyleCnt="1"/>
      <dgm:spPr/>
    </dgm:pt>
    <dgm:pt modelId="{DE5C8BED-7098-4FD8-946A-C333933524BF}" type="pres">
      <dgm:prSet presAssocID="{4FDABB47-19DE-4B30-9FF4-65F5D0573163}" presName="extraNode" presStyleLbl="node1" presStyleIdx="0" presStyleCnt="6"/>
      <dgm:spPr/>
    </dgm:pt>
    <dgm:pt modelId="{6DB4B696-B75B-48F0-B608-F7EC0D92275D}" type="pres">
      <dgm:prSet presAssocID="{4FDABB47-19DE-4B30-9FF4-65F5D0573163}" presName="dstNode" presStyleLbl="node1" presStyleIdx="0" presStyleCnt="6"/>
      <dgm:spPr/>
    </dgm:pt>
    <dgm:pt modelId="{ED195ED5-7EB3-43CB-B71F-85EFE5CE77F5}" type="pres">
      <dgm:prSet presAssocID="{5A36700D-95FA-44A2-A18B-B87842982BB2}" presName="text_1" presStyleLbl="node1" presStyleIdx="0" presStyleCnt="6">
        <dgm:presLayoutVars>
          <dgm:bulletEnabled val="1"/>
        </dgm:presLayoutVars>
      </dgm:prSet>
      <dgm:spPr/>
    </dgm:pt>
    <dgm:pt modelId="{2BCABE4A-6A1E-4478-9B65-82DCDA5B6F81}" type="pres">
      <dgm:prSet presAssocID="{5A36700D-95FA-44A2-A18B-B87842982BB2}" presName="accent_1" presStyleCnt="0"/>
      <dgm:spPr/>
    </dgm:pt>
    <dgm:pt modelId="{FEBA5319-F975-45DC-8CBB-C614819EBB0E}" type="pres">
      <dgm:prSet presAssocID="{5A36700D-95FA-44A2-A18B-B87842982BB2}" presName="accentRepeatNode" presStyleLbl="solidFgAcc1" presStyleIdx="0" presStyleCnt="6"/>
      <dgm:spPr/>
    </dgm:pt>
    <dgm:pt modelId="{75A8ACE7-43B8-458E-8230-9428D255D706}" type="pres">
      <dgm:prSet presAssocID="{79CC278C-5760-4884-9F43-881085FD46EE}" presName="text_2" presStyleLbl="node1" presStyleIdx="1" presStyleCnt="6" custLinFactNeighborY="0">
        <dgm:presLayoutVars>
          <dgm:bulletEnabled val="1"/>
        </dgm:presLayoutVars>
      </dgm:prSet>
      <dgm:spPr/>
    </dgm:pt>
    <dgm:pt modelId="{D26E103B-D4E1-45D4-B8AE-5973C2784AD3}" type="pres">
      <dgm:prSet presAssocID="{79CC278C-5760-4884-9F43-881085FD46EE}" presName="accent_2" presStyleCnt="0"/>
      <dgm:spPr/>
    </dgm:pt>
    <dgm:pt modelId="{E5261D43-4371-4FD8-99EC-6D2097A35229}" type="pres">
      <dgm:prSet presAssocID="{79CC278C-5760-4884-9F43-881085FD46EE}" presName="accentRepeatNode" presStyleLbl="solidFgAcc1" presStyleIdx="1" presStyleCnt="6"/>
      <dgm:spPr/>
    </dgm:pt>
    <dgm:pt modelId="{019BB7D6-FF79-4A98-A57E-4A77794BDC97}" type="pres">
      <dgm:prSet presAssocID="{060966A3-CC09-4D03-BE58-F91674CADC5E}" presName="text_3" presStyleLbl="node1" presStyleIdx="2" presStyleCnt="6">
        <dgm:presLayoutVars>
          <dgm:bulletEnabled val="1"/>
        </dgm:presLayoutVars>
      </dgm:prSet>
      <dgm:spPr/>
    </dgm:pt>
    <dgm:pt modelId="{45640520-880E-42BC-B6C2-D1A265624085}" type="pres">
      <dgm:prSet presAssocID="{060966A3-CC09-4D03-BE58-F91674CADC5E}" presName="accent_3" presStyleCnt="0"/>
      <dgm:spPr/>
    </dgm:pt>
    <dgm:pt modelId="{86B22A50-052C-4DA6-B320-F5112B5EFC7A}" type="pres">
      <dgm:prSet presAssocID="{060966A3-CC09-4D03-BE58-F91674CADC5E}" presName="accentRepeatNode" presStyleLbl="solidFgAcc1" presStyleIdx="2" presStyleCnt="6"/>
      <dgm:spPr/>
    </dgm:pt>
    <dgm:pt modelId="{8EC08410-4FFC-4CB7-A294-DF08FC626C57}" type="pres">
      <dgm:prSet presAssocID="{7484C01B-3A53-46BF-B224-AE15EA92F3B7}" presName="text_4" presStyleLbl="node1" presStyleIdx="3" presStyleCnt="6" custLinFactNeighborX="-128">
        <dgm:presLayoutVars>
          <dgm:bulletEnabled val="1"/>
        </dgm:presLayoutVars>
      </dgm:prSet>
      <dgm:spPr/>
    </dgm:pt>
    <dgm:pt modelId="{70A3FEEA-627D-442B-A5BA-BB7E5017776A}" type="pres">
      <dgm:prSet presAssocID="{7484C01B-3A53-46BF-B224-AE15EA92F3B7}" presName="accent_4" presStyleCnt="0"/>
      <dgm:spPr/>
    </dgm:pt>
    <dgm:pt modelId="{D4BAE338-B3C5-4156-847E-B25DCB93A28B}" type="pres">
      <dgm:prSet presAssocID="{7484C01B-3A53-46BF-B224-AE15EA92F3B7}" presName="accentRepeatNode" presStyleLbl="solidFgAcc1" presStyleIdx="3" presStyleCnt="6"/>
      <dgm:spPr/>
    </dgm:pt>
    <dgm:pt modelId="{BD22FC51-03CA-4749-A812-258BB290BE1C}" type="pres">
      <dgm:prSet presAssocID="{FE924463-C11C-463A-AB10-00B7E26463FF}" presName="text_5" presStyleLbl="node1" presStyleIdx="4" presStyleCnt="6">
        <dgm:presLayoutVars>
          <dgm:bulletEnabled val="1"/>
        </dgm:presLayoutVars>
      </dgm:prSet>
      <dgm:spPr/>
    </dgm:pt>
    <dgm:pt modelId="{9AB257DB-7C6B-494F-9A38-4F2101EDBB46}" type="pres">
      <dgm:prSet presAssocID="{FE924463-C11C-463A-AB10-00B7E26463FF}" presName="accent_5" presStyleCnt="0"/>
      <dgm:spPr/>
    </dgm:pt>
    <dgm:pt modelId="{E2ECB878-23F9-48A4-BE91-31809F9B8B6D}" type="pres">
      <dgm:prSet presAssocID="{FE924463-C11C-463A-AB10-00B7E26463FF}" presName="accentRepeatNode" presStyleLbl="solidFgAcc1" presStyleIdx="4" presStyleCnt="6"/>
      <dgm:spPr/>
    </dgm:pt>
    <dgm:pt modelId="{15418241-2DF9-4881-A957-F377EC37DE1C}" type="pres">
      <dgm:prSet presAssocID="{AF31AB80-1FDD-450B-ABF8-CC70FA805FC5}" presName="text_6" presStyleLbl="node1" presStyleIdx="5" presStyleCnt="6" custLinFactNeighborX="0" custLinFactNeighborY="-3113">
        <dgm:presLayoutVars>
          <dgm:bulletEnabled val="1"/>
        </dgm:presLayoutVars>
      </dgm:prSet>
      <dgm:spPr/>
    </dgm:pt>
    <dgm:pt modelId="{30DF1E88-6522-4A63-8520-F7326D2F0291}" type="pres">
      <dgm:prSet presAssocID="{AF31AB80-1FDD-450B-ABF8-CC70FA805FC5}" presName="accent_6" presStyleCnt="0"/>
      <dgm:spPr/>
    </dgm:pt>
    <dgm:pt modelId="{940323A6-1930-400A-B53E-19FAF0F1123D}" type="pres">
      <dgm:prSet presAssocID="{AF31AB80-1FDD-450B-ABF8-CC70FA805FC5}" presName="accentRepeatNode" presStyleLbl="solidFgAcc1" presStyleIdx="5" presStyleCnt="6"/>
      <dgm:spPr/>
    </dgm:pt>
  </dgm:ptLst>
  <dgm:cxnLst>
    <dgm:cxn modelId="{C6753502-3963-48E0-AE0C-14D32F3AF93B}" type="presOf" srcId="{FE924463-C11C-463A-AB10-00B7E26463FF}" destId="{BD22FC51-03CA-4749-A812-258BB290BE1C}" srcOrd="0" destOrd="0" presId="urn:microsoft.com/office/officeart/2008/layout/VerticalCurvedList"/>
    <dgm:cxn modelId="{73CD4334-9379-470F-9258-6F9722F2385E}" srcId="{4FDABB47-19DE-4B30-9FF4-65F5D0573163}" destId="{FE924463-C11C-463A-AB10-00B7E26463FF}" srcOrd="4" destOrd="0" parTransId="{23DF3917-1B57-42B7-B435-C22F47322CEF}" sibTransId="{6B2391CB-EC66-460E-9833-A55DF2B06F1E}"/>
    <dgm:cxn modelId="{561CF838-5485-408C-89E4-22C0CF951688}" type="presOf" srcId="{4FDABB47-19DE-4B30-9FF4-65F5D0573163}" destId="{AD262FE9-B9BD-4C43-BB8F-7DE76BCC0D2F}" srcOrd="0" destOrd="0" presId="urn:microsoft.com/office/officeart/2008/layout/VerticalCurvedList"/>
    <dgm:cxn modelId="{DF39AF44-F958-4254-81F8-82FADFC8D0BA}" srcId="{4FDABB47-19DE-4B30-9FF4-65F5D0573163}" destId="{060966A3-CC09-4D03-BE58-F91674CADC5E}" srcOrd="2" destOrd="0" parTransId="{B9D36674-79B3-4FF5-9886-DC56FC013502}" sibTransId="{193A139C-AF38-4343-8985-CBA302DAC014}"/>
    <dgm:cxn modelId="{BD1E0B46-F8DE-4590-86BB-DEA332A6CAE5}" srcId="{4FDABB47-19DE-4B30-9FF4-65F5D0573163}" destId="{7484C01B-3A53-46BF-B224-AE15EA92F3B7}" srcOrd="3" destOrd="0" parTransId="{4177AF40-80DF-480B-ABE9-65F7A29916E2}" sibTransId="{4C1F7086-503E-4FDA-B257-E30110BE21E0}"/>
    <dgm:cxn modelId="{E0456C47-F9F2-4886-8936-93B01CBC0655}" type="presOf" srcId="{D9784DEE-BCE1-47A1-96BE-902CBAFA3E52}" destId="{0371E0D4-56AC-4525-A834-55CA332582C9}" srcOrd="0" destOrd="0" presId="urn:microsoft.com/office/officeart/2008/layout/VerticalCurvedList"/>
    <dgm:cxn modelId="{4D35937E-8A25-45D1-8CE3-F51094D16278}" srcId="{4FDABB47-19DE-4B30-9FF4-65F5D0573163}" destId="{5A36700D-95FA-44A2-A18B-B87842982BB2}" srcOrd="0" destOrd="0" parTransId="{EB94ADB7-CA1D-44B4-97E2-BC9DA3CF34E2}" sibTransId="{D9784DEE-BCE1-47A1-96BE-902CBAFA3E52}"/>
    <dgm:cxn modelId="{99F45588-5E67-42FA-BEFA-18F151DBA485}" srcId="{4FDABB47-19DE-4B30-9FF4-65F5D0573163}" destId="{AF31AB80-1FDD-450B-ABF8-CC70FA805FC5}" srcOrd="5" destOrd="0" parTransId="{B5FFB3D2-59F0-40E9-9BA7-9A7ADAB43505}" sibTransId="{B81871AD-CEA8-4333-AD33-D86B727F6C25}"/>
    <dgm:cxn modelId="{393E749D-D773-408F-812C-09C689F83E36}" type="presOf" srcId="{5A36700D-95FA-44A2-A18B-B87842982BB2}" destId="{ED195ED5-7EB3-43CB-B71F-85EFE5CE77F5}" srcOrd="0" destOrd="0" presId="urn:microsoft.com/office/officeart/2008/layout/VerticalCurvedList"/>
    <dgm:cxn modelId="{E81707A5-D37C-4E76-BDFE-0C624D31F7BB}" srcId="{4FDABB47-19DE-4B30-9FF4-65F5D0573163}" destId="{79CC278C-5760-4884-9F43-881085FD46EE}" srcOrd="1" destOrd="0" parTransId="{871FEE2C-61D9-4FC9-BB3B-77BC9395644B}" sibTransId="{AAF98F6C-AEA0-4F58-B9CE-C39F8937681E}"/>
    <dgm:cxn modelId="{BCB432AE-90FC-48B9-A0CA-9B79663A87ED}" type="presOf" srcId="{7484C01B-3A53-46BF-B224-AE15EA92F3B7}" destId="{8EC08410-4FFC-4CB7-A294-DF08FC626C57}" srcOrd="0" destOrd="0" presId="urn:microsoft.com/office/officeart/2008/layout/VerticalCurvedList"/>
    <dgm:cxn modelId="{993F49C7-C84C-499F-86C0-6C719FF4B827}" type="presOf" srcId="{AF31AB80-1FDD-450B-ABF8-CC70FA805FC5}" destId="{15418241-2DF9-4881-A957-F377EC37DE1C}" srcOrd="0" destOrd="0" presId="urn:microsoft.com/office/officeart/2008/layout/VerticalCurvedList"/>
    <dgm:cxn modelId="{E34AD1DF-A1FB-4466-A4B2-0CDF20DEF5EA}" type="presOf" srcId="{79CC278C-5760-4884-9F43-881085FD46EE}" destId="{75A8ACE7-43B8-458E-8230-9428D255D706}" srcOrd="0" destOrd="0" presId="urn:microsoft.com/office/officeart/2008/layout/VerticalCurvedList"/>
    <dgm:cxn modelId="{E2266EF6-3154-4357-A6E7-376EADA62639}" type="presOf" srcId="{060966A3-CC09-4D03-BE58-F91674CADC5E}" destId="{019BB7D6-FF79-4A98-A57E-4A77794BDC97}" srcOrd="0" destOrd="0" presId="urn:microsoft.com/office/officeart/2008/layout/VerticalCurvedList"/>
    <dgm:cxn modelId="{A88152F7-098A-4E36-BFE8-B5CDA00ABC18}" type="presParOf" srcId="{AD262FE9-B9BD-4C43-BB8F-7DE76BCC0D2F}" destId="{BCB27ACC-F38C-495A-B94F-7A4645B9B1AE}" srcOrd="0" destOrd="0" presId="urn:microsoft.com/office/officeart/2008/layout/VerticalCurvedList"/>
    <dgm:cxn modelId="{C76ECD7C-BEAC-460D-B26E-BCB73E8B4689}" type="presParOf" srcId="{BCB27ACC-F38C-495A-B94F-7A4645B9B1AE}" destId="{C9E7CDFE-11FE-4A7A-B05F-F1CCDABFD1D0}" srcOrd="0" destOrd="0" presId="urn:microsoft.com/office/officeart/2008/layout/VerticalCurvedList"/>
    <dgm:cxn modelId="{D3C07B2B-C1D3-4076-9358-9FED6AC9CCD2}" type="presParOf" srcId="{C9E7CDFE-11FE-4A7A-B05F-F1CCDABFD1D0}" destId="{798C5B1F-8548-41E0-AD10-4973B306C818}" srcOrd="0" destOrd="0" presId="urn:microsoft.com/office/officeart/2008/layout/VerticalCurvedList"/>
    <dgm:cxn modelId="{2C0209F6-4D0B-489F-AC7A-C8A6CFA60345}" type="presParOf" srcId="{C9E7CDFE-11FE-4A7A-B05F-F1CCDABFD1D0}" destId="{0371E0D4-56AC-4525-A834-55CA332582C9}" srcOrd="1" destOrd="0" presId="urn:microsoft.com/office/officeart/2008/layout/VerticalCurvedList"/>
    <dgm:cxn modelId="{78A15BA7-A9EE-49EF-8395-13A52A0EE0C2}" type="presParOf" srcId="{C9E7CDFE-11FE-4A7A-B05F-F1CCDABFD1D0}" destId="{DE5C8BED-7098-4FD8-946A-C333933524BF}" srcOrd="2" destOrd="0" presId="urn:microsoft.com/office/officeart/2008/layout/VerticalCurvedList"/>
    <dgm:cxn modelId="{95A544D2-15D2-4CED-96BB-52A93364A2CD}" type="presParOf" srcId="{C9E7CDFE-11FE-4A7A-B05F-F1CCDABFD1D0}" destId="{6DB4B696-B75B-48F0-B608-F7EC0D92275D}" srcOrd="3" destOrd="0" presId="urn:microsoft.com/office/officeart/2008/layout/VerticalCurvedList"/>
    <dgm:cxn modelId="{7F88FFD0-17B9-40C8-ABF5-D0FFDE3155C0}" type="presParOf" srcId="{BCB27ACC-F38C-495A-B94F-7A4645B9B1AE}" destId="{ED195ED5-7EB3-43CB-B71F-85EFE5CE77F5}" srcOrd="1" destOrd="0" presId="urn:microsoft.com/office/officeart/2008/layout/VerticalCurvedList"/>
    <dgm:cxn modelId="{23D20FB9-9D56-4060-B44B-ACD735FED92F}" type="presParOf" srcId="{BCB27ACC-F38C-495A-B94F-7A4645B9B1AE}" destId="{2BCABE4A-6A1E-4478-9B65-82DCDA5B6F81}" srcOrd="2" destOrd="0" presId="urn:microsoft.com/office/officeart/2008/layout/VerticalCurvedList"/>
    <dgm:cxn modelId="{6338FCE2-9F33-4087-8116-16B208F2898C}" type="presParOf" srcId="{2BCABE4A-6A1E-4478-9B65-82DCDA5B6F81}" destId="{FEBA5319-F975-45DC-8CBB-C614819EBB0E}" srcOrd="0" destOrd="0" presId="urn:microsoft.com/office/officeart/2008/layout/VerticalCurvedList"/>
    <dgm:cxn modelId="{4CDF1E43-C6B9-4C02-9DF9-11190ECDC5D9}" type="presParOf" srcId="{BCB27ACC-F38C-495A-B94F-7A4645B9B1AE}" destId="{75A8ACE7-43B8-458E-8230-9428D255D706}" srcOrd="3" destOrd="0" presId="urn:microsoft.com/office/officeart/2008/layout/VerticalCurvedList"/>
    <dgm:cxn modelId="{71C1D792-F827-4208-8421-045A4B38A93D}" type="presParOf" srcId="{BCB27ACC-F38C-495A-B94F-7A4645B9B1AE}" destId="{D26E103B-D4E1-45D4-B8AE-5973C2784AD3}" srcOrd="4" destOrd="0" presId="urn:microsoft.com/office/officeart/2008/layout/VerticalCurvedList"/>
    <dgm:cxn modelId="{85AAD1FF-8925-4EB1-9CF1-28678782A3AE}" type="presParOf" srcId="{D26E103B-D4E1-45D4-B8AE-5973C2784AD3}" destId="{E5261D43-4371-4FD8-99EC-6D2097A35229}" srcOrd="0" destOrd="0" presId="urn:microsoft.com/office/officeart/2008/layout/VerticalCurvedList"/>
    <dgm:cxn modelId="{4C2771C9-E1A8-4D2D-904E-82F8FF7259C6}" type="presParOf" srcId="{BCB27ACC-F38C-495A-B94F-7A4645B9B1AE}" destId="{019BB7D6-FF79-4A98-A57E-4A77794BDC97}" srcOrd="5" destOrd="0" presId="urn:microsoft.com/office/officeart/2008/layout/VerticalCurvedList"/>
    <dgm:cxn modelId="{0CDF7269-6A91-429A-AE30-D77C7F4B00EB}" type="presParOf" srcId="{BCB27ACC-F38C-495A-B94F-7A4645B9B1AE}" destId="{45640520-880E-42BC-B6C2-D1A265624085}" srcOrd="6" destOrd="0" presId="urn:microsoft.com/office/officeart/2008/layout/VerticalCurvedList"/>
    <dgm:cxn modelId="{7E0B151E-7355-4963-9D3E-63CE1D3B745E}" type="presParOf" srcId="{45640520-880E-42BC-B6C2-D1A265624085}" destId="{86B22A50-052C-4DA6-B320-F5112B5EFC7A}" srcOrd="0" destOrd="0" presId="urn:microsoft.com/office/officeart/2008/layout/VerticalCurvedList"/>
    <dgm:cxn modelId="{4036084C-5E93-4923-8A5C-7554CC080A59}" type="presParOf" srcId="{BCB27ACC-F38C-495A-B94F-7A4645B9B1AE}" destId="{8EC08410-4FFC-4CB7-A294-DF08FC626C57}" srcOrd="7" destOrd="0" presId="urn:microsoft.com/office/officeart/2008/layout/VerticalCurvedList"/>
    <dgm:cxn modelId="{6F84EA8A-F90A-4F94-B398-5AB520C35598}" type="presParOf" srcId="{BCB27ACC-F38C-495A-B94F-7A4645B9B1AE}" destId="{70A3FEEA-627D-442B-A5BA-BB7E5017776A}" srcOrd="8" destOrd="0" presId="urn:microsoft.com/office/officeart/2008/layout/VerticalCurvedList"/>
    <dgm:cxn modelId="{044513DD-74B8-4280-96A1-AE180BAEDD1E}" type="presParOf" srcId="{70A3FEEA-627D-442B-A5BA-BB7E5017776A}" destId="{D4BAE338-B3C5-4156-847E-B25DCB93A28B}" srcOrd="0" destOrd="0" presId="urn:microsoft.com/office/officeart/2008/layout/VerticalCurvedList"/>
    <dgm:cxn modelId="{EA715972-98B5-45A5-B947-928EA89DBAFE}" type="presParOf" srcId="{BCB27ACC-F38C-495A-B94F-7A4645B9B1AE}" destId="{BD22FC51-03CA-4749-A812-258BB290BE1C}" srcOrd="9" destOrd="0" presId="urn:microsoft.com/office/officeart/2008/layout/VerticalCurvedList"/>
    <dgm:cxn modelId="{02691228-60AD-4A39-BD28-7A597A788B87}" type="presParOf" srcId="{BCB27ACC-F38C-495A-B94F-7A4645B9B1AE}" destId="{9AB257DB-7C6B-494F-9A38-4F2101EDBB46}" srcOrd="10" destOrd="0" presId="urn:microsoft.com/office/officeart/2008/layout/VerticalCurvedList"/>
    <dgm:cxn modelId="{6C60B78B-23FE-475F-8B24-3C7D486E717B}" type="presParOf" srcId="{9AB257DB-7C6B-494F-9A38-4F2101EDBB46}" destId="{E2ECB878-23F9-48A4-BE91-31809F9B8B6D}" srcOrd="0" destOrd="0" presId="urn:microsoft.com/office/officeart/2008/layout/VerticalCurvedList"/>
    <dgm:cxn modelId="{25635603-8406-4662-8859-BE6E276FEBBE}" type="presParOf" srcId="{BCB27ACC-F38C-495A-B94F-7A4645B9B1AE}" destId="{15418241-2DF9-4881-A957-F377EC37DE1C}" srcOrd="11" destOrd="0" presId="urn:microsoft.com/office/officeart/2008/layout/VerticalCurvedList"/>
    <dgm:cxn modelId="{B4940F91-A26B-4840-A375-18A4C28F06DB}" type="presParOf" srcId="{BCB27ACC-F38C-495A-B94F-7A4645B9B1AE}" destId="{30DF1E88-6522-4A63-8520-F7326D2F0291}" srcOrd="12" destOrd="0" presId="urn:microsoft.com/office/officeart/2008/layout/VerticalCurvedList"/>
    <dgm:cxn modelId="{70F0D6A2-8FCD-46DA-9C68-F1134098E642}" type="presParOf" srcId="{30DF1E88-6522-4A63-8520-F7326D2F0291}" destId="{940323A6-1930-400A-B53E-19FAF0F1123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2460EF3-24CE-4C2E-8342-1C2E20D538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7C01CBB-1A4C-4183-92A7-345706A29D51}">
      <dgm:prSet phldrT="[Texte]"/>
      <dgm:spPr>
        <a:solidFill>
          <a:srgbClr val="FCF7C9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Ouverture de l’image</a:t>
          </a:r>
        </a:p>
      </dgm:t>
    </dgm:pt>
    <dgm:pt modelId="{CAC60154-1C14-435D-AF0A-D0B6396F77F1}" type="parTrans" cxnId="{9C2810E1-FB4C-4606-9EE0-76A1BA889BF2}">
      <dgm:prSet/>
      <dgm:spPr/>
      <dgm:t>
        <a:bodyPr/>
        <a:lstStyle/>
        <a:p>
          <a:endParaRPr lang="fr-FR"/>
        </a:p>
      </dgm:t>
    </dgm:pt>
    <dgm:pt modelId="{AFD9F73F-5091-4C80-8587-13112E1D1FFB}" type="sibTrans" cxnId="{9C2810E1-FB4C-4606-9EE0-76A1BA889BF2}">
      <dgm:prSet/>
      <dgm:spPr>
        <a:solidFill>
          <a:schemeClr val="accent2"/>
        </a:solidFill>
      </dgm:spPr>
      <dgm:t>
        <a:bodyPr/>
        <a:lstStyle/>
        <a:p>
          <a:endParaRPr lang="fr-FR"/>
        </a:p>
      </dgm:t>
    </dgm:pt>
    <dgm:pt modelId="{BDCB8F08-D7B1-4497-BDA2-FE7083A8AA15}">
      <dgm:prSet phldrT="[Texte]"/>
      <dgm:spPr>
        <a:solidFill>
          <a:srgbClr val="FCF7C9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Egalisation</a:t>
          </a:r>
        </a:p>
        <a:p>
          <a:r>
            <a:rPr lang="fr-FR" dirty="0">
              <a:solidFill>
                <a:schemeClr val="tx1"/>
              </a:solidFill>
            </a:rPr>
            <a:t>/255</a:t>
          </a:r>
        </a:p>
      </dgm:t>
    </dgm:pt>
    <dgm:pt modelId="{173CD17F-3299-4F4A-9963-6146EC59A46C}" type="parTrans" cxnId="{3C5623BD-4E67-45D4-AED7-748B1C2784F8}">
      <dgm:prSet/>
      <dgm:spPr/>
      <dgm:t>
        <a:bodyPr/>
        <a:lstStyle/>
        <a:p>
          <a:endParaRPr lang="fr-FR"/>
        </a:p>
      </dgm:t>
    </dgm:pt>
    <dgm:pt modelId="{957E85B2-D2BF-487D-8FD3-BE405B8D77E6}" type="sibTrans" cxnId="{3C5623BD-4E67-45D4-AED7-748B1C2784F8}">
      <dgm:prSet/>
      <dgm:spPr/>
      <dgm:t>
        <a:bodyPr/>
        <a:lstStyle/>
        <a:p>
          <a:endParaRPr lang="fr-FR"/>
        </a:p>
      </dgm:t>
    </dgm:pt>
    <dgm:pt modelId="{8E5E9165-50E4-4D66-9B45-D20EB82BAA26}">
      <dgm:prSet phldrT="[Texte]"/>
      <dgm:spPr>
        <a:solidFill>
          <a:srgbClr val="FCF7C9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Passage en niveaux de gris</a:t>
          </a:r>
        </a:p>
      </dgm:t>
    </dgm:pt>
    <dgm:pt modelId="{4D939BDE-82A2-482C-B50A-7A9A4B752BFF}" type="parTrans" cxnId="{56D32120-C6ED-4ADD-A860-D6D21E3AE1DC}">
      <dgm:prSet/>
      <dgm:spPr/>
      <dgm:t>
        <a:bodyPr/>
        <a:lstStyle/>
        <a:p>
          <a:endParaRPr lang="fr-FR"/>
        </a:p>
      </dgm:t>
    </dgm:pt>
    <dgm:pt modelId="{39281061-0161-452B-BEE8-F902E9044D8A}" type="sibTrans" cxnId="{56D32120-C6ED-4ADD-A860-D6D21E3AE1DC}">
      <dgm:prSet/>
      <dgm:spPr>
        <a:solidFill>
          <a:schemeClr val="accent2"/>
        </a:solidFill>
      </dgm:spPr>
      <dgm:t>
        <a:bodyPr/>
        <a:lstStyle/>
        <a:p>
          <a:endParaRPr lang="fr-FR"/>
        </a:p>
      </dgm:t>
    </dgm:pt>
    <dgm:pt modelId="{C429AAA5-B031-4DAE-8BF8-E109EAC4E7EB}" type="pres">
      <dgm:prSet presAssocID="{D2460EF3-24CE-4C2E-8342-1C2E20D53843}" presName="Name0" presStyleCnt="0">
        <dgm:presLayoutVars>
          <dgm:dir/>
          <dgm:resizeHandles val="exact"/>
        </dgm:presLayoutVars>
      </dgm:prSet>
      <dgm:spPr/>
    </dgm:pt>
    <dgm:pt modelId="{AE598699-E18B-47E9-84B8-F46EC6016531}" type="pres">
      <dgm:prSet presAssocID="{87C01CBB-1A4C-4183-92A7-345706A29D51}" presName="node" presStyleLbl="node1" presStyleIdx="0" presStyleCnt="3">
        <dgm:presLayoutVars>
          <dgm:bulletEnabled val="1"/>
        </dgm:presLayoutVars>
      </dgm:prSet>
      <dgm:spPr/>
    </dgm:pt>
    <dgm:pt modelId="{7D4EB3F3-350D-4713-940C-2F9181D313E3}" type="pres">
      <dgm:prSet presAssocID="{AFD9F73F-5091-4C80-8587-13112E1D1FFB}" presName="sibTrans" presStyleLbl="sibTrans2D1" presStyleIdx="0" presStyleCnt="2"/>
      <dgm:spPr/>
    </dgm:pt>
    <dgm:pt modelId="{96527B60-BB3D-461E-BCD8-634D9147B814}" type="pres">
      <dgm:prSet presAssocID="{AFD9F73F-5091-4C80-8587-13112E1D1FFB}" presName="connectorText" presStyleLbl="sibTrans2D1" presStyleIdx="0" presStyleCnt="2"/>
      <dgm:spPr/>
    </dgm:pt>
    <dgm:pt modelId="{836EB39E-26D0-4FE6-AFFE-069EE79DE38F}" type="pres">
      <dgm:prSet presAssocID="{8E5E9165-50E4-4D66-9B45-D20EB82BAA26}" presName="node" presStyleLbl="node1" presStyleIdx="1" presStyleCnt="3">
        <dgm:presLayoutVars>
          <dgm:bulletEnabled val="1"/>
        </dgm:presLayoutVars>
      </dgm:prSet>
      <dgm:spPr/>
    </dgm:pt>
    <dgm:pt modelId="{53D793A5-34E1-4249-A8B9-0A21854BC738}" type="pres">
      <dgm:prSet presAssocID="{39281061-0161-452B-BEE8-F902E9044D8A}" presName="sibTrans" presStyleLbl="sibTrans2D1" presStyleIdx="1" presStyleCnt="2"/>
      <dgm:spPr/>
    </dgm:pt>
    <dgm:pt modelId="{C4774056-2571-4D17-ABF8-A02B5992D626}" type="pres">
      <dgm:prSet presAssocID="{39281061-0161-452B-BEE8-F902E9044D8A}" presName="connectorText" presStyleLbl="sibTrans2D1" presStyleIdx="1" presStyleCnt="2"/>
      <dgm:spPr/>
    </dgm:pt>
    <dgm:pt modelId="{24562AFB-6897-43F4-B110-C71F2E4A6C2B}" type="pres">
      <dgm:prSet presAssocID="{BDCB8F08-D7B1-4497-BDA2-FE7083A8AA15}" presName="node" presStyleLbl="node1" presStyleIdx="2" presStyleCnt="3">
        <dgm:presLayoutVars>
          <dgm:bulletEnabled val="1"/>
        </dgm:presLayoutVars>
      </dgm:prSet>
      <dgm:spPr/>
    </dgm:pt>
  </dgm:ptLst>
  <dgm:cxnLst>
    <dgm:cxn modelId="{2B3F2A1A-6D58-4982-9C7A-41000A3A69CF}" type="presOf" srcId="{AFD9F73F-5091-4C80-8587-13112E1D1FFB}" destId="{96527B60-BB3D-461E-BCD8-634D9147B814}" srcOrd="1" destOrd="0" presId="urn:microsoft.com/office/officeart/2005/8/layout/process1"/>
    <dgm:cxn modelId="{56D32120-C6ED-4ADD-A860-D6D21E3AE1DC}" srcId="{D2460EF3-24CE-4C2E-8342-1C2E20D53843}" destId="{8E5E9165-50E4-4D66-9B45-D20EB82BAA26}" srcOrd="1" destOrd="0" parTransId="{4D939BDE-82A2-482C-B50A-7A9A4B752BFF}" sibTransId="{39281061-0161-452B-BEE8-F902E9044D8A}"/>
    <dgm:cxn modelId="{88E3F641-70D5-4911-B194-6B03F4B281D3}" type="presOf" srcId="{39281061-0161-452B-BEE8-F902E9044D8A}" destId="{C4774056-2571-4D17-ABF8-A02B5992D626}" srcOrd="1" destOrd="0" presId="urn:microsoft.com/office/officeart/2005/8/layout/process1"/>
    <dgm:cxn modelId="{5E522545-2002-450D-88F2-13EE93A8B5B6}" type="presOf" srcId="{87C01CBB-1A4C-4183-92A7-345706A29D51}" destId="{AE598699-E18B-47E9-84B8-F46EC6016531}" srcOrd="0" destOrd="0" presId="urn:microsoft.com/office/officeart/2005/8/layout/process1"/>
    <dgm:cxn modelId="{99A3F265-6C49-4703-BC39-E606B19EB9D0}" type="presOf" srcId="{AFD9F73F-5091-4C80-8587-13112E1D1FFB}" destId="{7D4EB3F3-350D-4713-940C-2F9181D313E3}" srcOrd="0" destOrd="0" presId="urn:microsoft.com/office/officeart/2005/8/layout/process1"/>
    <dgm:cxn modelId="{B065154F-AEFD-450F-A6C8-9ABE37882BB3}" type="presOf" srcId="{8E5E9165-50E4-4D66-9B45-D20EB82BAA26}" destId="{836EB39E-26D0-4FE6-AFFE-069EE79DE38F}" srcOrd="0" destOrd="0" presId="urn:microsoft.com/office/officeart/2005/8/layout/process1"/>
    <dgm:cxn modelId="{3C5623BD-4E67-45D4-AED7-748B1C2784F8}" srcId="{D2460EF3-24CE-4C2E-8342-1C2E20D53843}" destId="{BDCB8F08-D7B1-4497-BDA2-FE7083A8AA15}" srcOrd="2" destOrd="0" parTransId="{173CD17F-3299-4F4A-9963-6146EC59A46C}" sibTransId="{957E85B2-D2BF-487D-8FD3-BE405B8D77E6}"/>
    <dgm:cxn modelId="{1E2C3ECB-4928-4665-B132-A7604732F0F1}" type="presOf" srcId="{D2460EF3-24CE-4C2E-8342-1C2E20D53843}" destId="{C429AAA5-B031-4DAE-8BF8-E109EAC4E7EB}" srcOrd="0" destOrd="0" presId="urn:microsoft.com/office/officeart/2005/8/layout/process1"/>
    <dgm:cxn modelId="{9C2810E1-FB4C-4606-9EE0-76A1BA889BF2}" srcId="{D2460EF3-24CE-4C2E-8342-1C2E20D53843}" destId="{87C01CBB-1A4C-4183-92A7-345706A29D51}" srcOrd="0" destOrd="0" parTransId="{CAC60154-1C14-435D-AF0A-D0B6396F77F1}" sibTransId="{AFD9F73F-5091-4C80-8587-13112E1D1FFB}"/>
    <dgm:cxn modelId="{C1B880E1-5C87-402E-A5D5-EA5BFF3D9A65}" type="presOf" srcId="{BDCB8F08-D7B1-4497-BDA2-FE7083A8AA15}" destId="{24562AFB-6897-43F4-B110-C71F2E4A6C2B}" srcOrd="0" destOrd="0" presId="urn:microsoft.com/office/officeart/2005/8/layout/process1"/>
    <dgm:cxn modelId="{ED87A0E3-727E-42D9-9751-1FABD91A20FD}" type="presOf" srcId="{39281061-0161-452B-BEE8-F902E9044D8A}" destId="{53D793A5-34E1-4249-A8B9-0A21854BC738}" srcOrd="0" destOrd="0" presId="urn:microsoft.com/office/officeart/2005/8/layout/process1"/>
    <dgm:cxn modelId="{B338BDA9-BE5F-4DDD-8158-872B84AFBDBD}" type="presParOf" srcId="{C429AAA5-B031-4DAE-8BF8-E109EAC4E7EB}" destId="{AE598699-E18B-47E9-84B8-F46EC6016531}" srcOrd="0" destOrd="0" presId="urn:microsoft.com/office/officeart/2005/8/layout/process1"/>
    <dgm:cxn modelId="{3BAE085C-AA52-482D-BF79-A36D14B1F5FD}" type="presParOf" srcId="{C429AAA5-B031-4DAE-8BF8-E109EAC4E7EB}" destId="{7D4EB3F3-350D-4713-940C-2F9181D313E3}" srcOrd="1" destOrd="0" presId="urn:microsoft.com/office/officeart/2005/8/layout/process1"/>
    <dgm:cxn modelId="{88C8FC6C-F610-45CA-9897-ABFA25CAC174}" type="presParOf" srcId="{7D4EB3F3-350D-4713-940C-2F9181D313E3}" destId="{96527B60-BB3D-461E-BCD8-634D9147B814}" srcOrd="0" destOrd="0" presId="urn:microsoft.com/office/officeart/2005/8/layout/process1"/>
    <dgm:cxn modelId="{2080A7D7-1DA1-4260-A085-96295719F338}" type="presParOf" srcId="{C429AAA5-B031-4DAE-8BF8-E109EAC4E7EB}" destId="{836EB39E-26D0-4FE6-AFFE-069EE79DE38F}" srcOrd="2" destOrd="0" presId="urn:microsoft.com/office/officeart/2005/8/layout/process1"/>
    <dgm:cxn modelId="{88887D51-2126-47CC-8FBC-E3E005D6E885}" type="presParOf" srcId="{C429AAA5-B031-4DAE-8BF8-E109EAC4E7EB}" destId="{53D793A5-34E1-4249-A8B9-0A21854BC738}" srcOrd="3" destOrd="0" presId="urn:microsoft.com/office/officeart/2005/8/layout/process1"/>
    <dgm:cxn modelId="{AB03E8D1-FE05-41E4-957D-250AA554D80A}" type="presParOf" srcId="{53D793A5-34E1-4249-A8B9-0A21854BC738}" destId="{C4774056-2571-4D17-ABF8-A02B5992D626}" srcOrd="0" destOrd="0" presId="urn:microsoft.com/office/officeart/2005/8/layout/process1"/>
    <dgm:cxn modelId="{811FF748-43AF-48AB-BCB1-886D3F4DBA88}" type="presParOf" srcId="{C429AAA5-B031-4DAE-8BF8-E109EAC4E7EB}" destId="{24562AFB-6897-43F4-B110-C71F2E4A6C2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2460EF3-24CE-4C2E-8342-1C2E20D538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7C01CBB-1A4C-4183-92A7-345706A29D51}">
      <dgm:prSet phldrT="[Texte]"/>
      <dgm:spPr>
        <a:solidFill>
          <a:srgbClr val="FCF7C9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Ouverture de l’image</a:t>
          </a:r>
        </a:p>
      </dgm:t>
    </dgm:pt>
    <dgm:pt modelId="{CAC60154-1C14-435D-AF0A-D0B6396F77F1}" type="parTrans" cxnId="{9C2810E1-FB4C-4606-9EE0-76A1BA889BF2}">
      <dgm:prSet/>
      <dgm:spPr/>
      <dgm:t>
        <a:bodyPr/>
        <a:lstStyle/>
        <a:p>
          <a:endParaRPr lang="fr-FR"/>
        </a:p>
      </dgm:t>
    </dgm:pt>
    <dgm:pt modelId="{AFD9F73F-5091-4C80-8587-13112E1D1FFB}" type="sibTrans" cxnId="{9C2810E1-FB4C-4606-9EE0-76A1BA889BF2}">
      <dgm:prSet/>
      <dgm:spPr>
        <a:solidFill>
          <a:schemeClr val="accent2"/>
        </a:solidFill>
      </dgm:spPr>
      <dgm:t>
        <a:bodyPr/>
        <a:lstStyle/>
        <a:p>
          <a:endParaRPr lang="fr-FR"/>
        </a:p>
      </dgm:t>
    </dgm:pt>
    <dgm:pt modelId="{BDCB8F08-D7B1-4497-BDA2-FE7083A8AA15}">
      <dgm:prSet phldrT="[Texte]"/>
      <dgm:spPr>
        <a:solidFill>
          <a:srgbClr val="FCF7C9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Egalisation</a:t>
          </a:r>
        </a:p>
        <a:p>
          <a:r>
            <a:rPr lang="fr-FR" dirty="0">
              <a:solidFill>
                <a:schemeClr val="tx1"/>
              </a:solidFill>
            </a:rPr>
            <a:t>/255</a:t>
          </a:r>
        </a:p>
      </dgm:t>
    </dgm:pt>
    <dgm:pt modelId="{173CD17F-3299-4F4A-9963-6146EC59A46C}" type="parTrans" cxnId="{3C5623BD-4E67-45D4-AED7-748B1C2784F8}">
      <dgm:prSet/>
      <dgm:spPr/>
      <dgm:t>
        <a:bodyPr/>
        <a:lstStyle/>
        <a:p>
          <a:endParaRPr lang="fr-FR"/>
        </a:p>
      </dgm:t>
    </dgm:pt>
    <dgm:pt modelId="{957E85B2-D2BF-487D-8FD3-BE405B8D77E6}" type="sibTrans" cxnId="{3C5623BD-4E67-45D4-AED7-748B1C2784F8}">
      <dgm:prSet/>
      <dgm:spPr/>
      <dgm:t>
        <a:bodyPr/>
        <a:lstStyle/>
        <a:p>
          <a:endParaRPr lang="fr-FR"/>
        </a:p>
      </dgm:t>
    </dgm:pt>
    <dgm:pt modelId="{8E5E9165-50E4-4D66-9B45-D20EB82BAA26}">
      <dgm:prSet phldrT="[Texte]"/>
      <dgm:spPr>
        <a:solidFill>
          <a:srgbClr val="FCF7C9"/>
        </a:solidFill>
      </dgm:spPr>
      <dgm:t>
        <a:bodyPr/>
        <a:lstStyle/>
        <a:p>
          <a:r>
            <a:rPr lang="fr-FR" dirty="0" err="1">
              <a:solidFill>
                <a:schemeClr val="tx1"/>
              </a:solidFill>
            </a:rPr>
            <a:t>Dimmensionage</a:t>
          </a:r>
          <a:r>
            <a:rPr lang="fr-FR" dirty="0">
              <a:solidFill>
                <a:schemeClr val="tx1"/>
              </a:solidFill>
            </a:rPr>
            <a:t> (224x224x3)</a:t>
          </a:r>
        </a:p>
      </dgm:t>
    </dgm:pt>
    <dgm:pt modelId="{4D939BDE-82A2-482C-B50A-7A9A4B752BFF}" type="parTrans" cxnId="{56D32120-C6ED-4ADD-A860-D6D21E3AE1DC}">
      <dgm:prSet/>
      <dgm:spPr/>
      <dgm:t>
        <a:bodyPr/>
        <a:lstStyle/>
        <a:p>
          <a:endParaRPr lang="fr-FR"/>
        </a:p>
      </dgm:t>
    </dgm:pt>
    <dgm:pt modelId="{39281061-0161-452B-BEE8-F902E9044D8A}" type="sibTrans" cxnId="{56D32120-C6ED-4ADD-A860-D6D21E3AE1DC}">
      <dgm:prSet/>
      <dgm:spPr>
        <a:solidFill>
          <a:schemeClr val="accent2"/>
        </a:solidFill>
      </dgm:spPr>
      <dgm:t>
        <a:bodyPr/>
        <a:lstStyle/>
        <a:p>
          <a:endParaRPr lang="fr-FR"/>
        </a:p>
      </dgm:t>
    </dgm:pt>
    <dgm:pt modelId="{C429AAA5-B031-4DAE-8BF8-E109EAC4E7EB}" type="pres">
      <dgm:prSet presAssocID="{D2460EF3-24CE-4C2E-8342-1C2E20D53843}" presName="Name0" presStyleCnt="0">
        <dgm:presLayoutVars>
          <dgm:dir/>
          <dgm:resizeHandles val="exact"/>
        </dgm:presLayoutVars>
      </dgm:prSet>
      <dgm:spPr/>
    </dgm:pt>
    <dgm:pt modelId="{AE598699-E18B-47E9-84B8-F46EC6016531}" type="pres">
      <dgm:prSet presAssocID="{87C01CBB-1A4C-4183-92A7-345706A29D51}" presName="node" presStyleLbl="node1" presStyleIdx="0" presStyleCnt="3">
        <dgm:presLayoutVars>
          <dgm:bulletEnabled val="1"/>
        </dgm:presLayoutVars>
      </dgm:prSet>
      <dgm:spPr/>
    </dgm:pt>
    <dgm:pt modelId="{7D4EB3F3-350D-4713-940C-2F9181D313E3}" type="pres">
      <dgm:prSet presAssocID="{AFD9F73F-5091-4C80-8587-13112E1D1FFB}" presName="sibTrans" presStyleLbl="sibTrans2D1" presStyleIdx="0" presStyleCnt="2"/>
      <dgm:spPr/>
    </dgm:pt>
    <dgm:pt modelId="{96527B60-BB3D-461E-BCD8-634D9147B814}" type="pres">
      <dgm:prSet presAssocID="{AFD9F73F-5091-4C80-8587-13112E1D1FFB}" presName="connectorText" presStyleLbl="sibTrans2D1" presStyleIdx="0" presStyleCnt="2"/>
      <dgm:spPr/>
    </dgm:pt>
    <dgm:pt modelId="{836EB39E-26D0-4FE6-AFFE-069EE79DE38F}" type="pres">
      <dgm:prSet presAssocID="{8E5E9165-50E4-4D66-9B45-D20EB82BAA26}" presName="node" presStyleLbl="node1" presStyleIdx="1" presStyleCnt="3">
        <dgm:presLayoutVars>
          <dgm:bulletEnabled val="1"/>
        </dgm:presLayoutVars>
      </dgm:prSet>
      <dgm:spPr/>
    </dgm:pt>
    <dgm:pt modelId="{53D793A5-34E1-4249-A8B9-0A21854BC738}" type="pres">
      <dgm:prSet presAssocID="{39281061-0161-452B-BEE8-F902E9044D8A}" presName="sibTrans" presStyleLbl="sibTrans2D1" presStyleIdx="1" presStyleCnt="2"/>
      <dgm:spPr/>
    </dgm:pt>
    <dgm:pt modelId="{C4774056-2571-4D17-ABF8-A02B5992D626}" type="pres">
      <dgm:prSet presAssocID="{39281061-0161-452B-BEE8-F902E9044D8A}" presName="connectorText" presStyleLbl="sibTrans2D1" presStyleIdx="1" presStyleCnt="2"/>
      <dgm:spPr/>
    </dgm:pt>
    <dgm:pt modelId="{24562AFB-6897-43F4-B110-C71F2E4A6C2B}" type="pres">
      <dgm:prSet presAssocID="{BDCB8F08-D7B1-4497-BDA2-FE7083A8AA15}" presName="node" presStyleLbl="node1" presStyleIdx="2" presStyleCnt="3">
        <dgm:presLayoutVars>
          <dgm:bulletEnabled val="1"/>
        </dgm:presLayoutVars>
      </dgm:prSet>
      <dgm:spPr/>
    </dgm:pt>
  </dgm:ptLst>
  <dgm:cxnLst>
    <dgm:cxn modelId="{2B3F2A1A-6D58-4982-9C7A-41000A3A69CF}" type="presOf" srcId="{AFD9F73F-5091-4C80-8587-13112E1D1FFB}" destId="{96527B60-BB3D-461E-BCD8-634D9147B814}" srcOrd="1" destOrd="0" presId="urn:microsoft.com/office/officeart/2005/8/layout/process1"/>
    <dgm:cxn modelId="{56D32120-C6ED-4ADD-A860-D6D21E3AE1DC}" srcId="{D2460EF3-24CE-4C2E-8342-1C2E20D53843}" destId="{8E5E9165-50E4-4D66-9B45-D20EB82BAA26}" srcOrd="1" destOrd="0" parTransId="{4D939BDE-82A2-482C-B50A-7A9A4B752BFF}" sibTransId="{39281061-0161-452B-BEE8-F902E9044D8A}"/>
    <dgm:cxn modelId="{88E3F641-70D5-4911-B194-6B03F4B281D3}" type="presOf" srcId="{39281061-0161-452B-BEE8-F902E9044D8A}" destId="{C4774056-2571-4D17-ABF8-A02B5992D626}" srcOrd="1" destOrd="0" presId="urn:microsoft.com/office/officeart/2005/8/layout/process1"/>
    <dgm:cxn modelId="{5E522545-2002-450D-88F2-13EE93A8B5B6}" type="presOf" srcId="{87C01CBB-1A4C-4183-92A7-345706A29D51}" destId="{AE598699-E18B-47E9-84B8-F46EC6016531}" srcOrd="0" destOrd="0" presId="urn:microsoft.com/office/officeart/2005/8/layout/process1"/>
    <dgm:cxn modelId="{99A3F265-6C49-4703-BC39-E606B19EB9D0}" type="presOf" srcId="{AFD9F73F-5091-4C80-8587-13112E1D1FFB}" destId="{7D4EB3F3-350D-4713-940C-2F9181D313E3}" srcOrd="0" destOrd="0" presId="urn:microsoft.com/office/officeart/2005/8/layout/process1"/>
    <dgm:cxn modelId="{B065154F-AEFD-450F-A6C8-9ABE37882BB3}" type="presOf" srcId="{8E5E9165-50E4-4D66-9B45-D20EB82BAA26}" destId="{836EB39E-26D0-4FE6-AFFE-069EE79DE38F}" srcOrd="0" destOrd="0" presId="urn:microsoft.com/office/officeart/2005/8/layout/process1"/>
    <dgm:cxn modelId="{3C5623BD-4E67-45D4-AED7-748B1C2784F8}" srcId="{D2460EF3-24CE-4C2E-8342-1C2E20D53843}" destId="{BDCB8F08-D7B1-4497-BDA2-FE7083A8AA15}" srcOrd="2" destOrd="0" parTransId="{173CD17F-3299-4F4A-9963-6146EC59A46C}" sibTransId="{957E85B2-D2BF-487D-8FD3-BE405B8D77E6}"/>
    <dgm:cxn modelId="{1E2C3ECB-4928-4665-B132-A7604732F0F1}" type="presOf" srcId="{D2460EF3-24CE-4C2E-8342-1C2E20D53843}" destId="{C429AAA5-B031-4DAE-8BF8-E109EAC4E7EB}" srcOrd="0" destOrd="0" presId="urn:microsoft.com/office/officeart/2005/8/layout/process1"/>
    <dgm:cxn modelId="{9C2810E1-FB4C-4606-9EE0-76A1BA889BF2}" srcId="{D2460EF3-24CE-4C2E-8342-1C2E20D53843}" destId="{87C01CBB-1A4C-4183-92A7-345706A29D51}" srcOrd="0" destOrd="0" parTransId="{CAC60154-1C14-435D-AF0A-D0B6396F77F1}" sibTransId="{AFD9F73F-5091-4C80-8587-13112E1D1FFB}"/>
    <dgm:cxn modelId="{C1B880E1-5C87-402E-A5D5-EA5BFF3D9A65}" type="presOf" srcId="{BDCB8F08-D7B1-4497-BDA2-FE7083A8AA15}" destId="{24562AFB-6897-43F4-B110-C71F2E4A6C2B}" srcOrd="0" destOrd="0" presId="urn:microsoft.com/office/officeart/2005/8/layout/process1"/>
    <dgm:cxn modelId="{ED87A0E3-727E-42D9-9751-1FABD91A20FD}" type="presOf" srcId="{39281061-0161-452B-BEE8-F902E9044D8A}" destId="{53D793A5-34E1-4249-A8B9-0A21854BC738}" srcOrd="0" destOrd="0" presId="urn:microsoft.com/office/officeart/2005/8/layout/process1"/>
    <dgm:cxn modelId="{B338BDA9-BE5F-4DDD-8158-872B84AFBDBD}" type="presParOf" srcId="{C429AAA5-B031-4DAE-8BF8-E109EAC4E7EB}" destId="{AE598699-E18B-47E9-84B8-F46EC6016531}" srcOrd="0" destOrd="0" presId="urn:microsoft.com/office/officeart/2005/8/layout/process1"/>
    <dgm:cxn modelId="{3BAE085C-AA52-482D-BF79-A36D14B1F5FD}" type="presParOf" srcId="{C429AAA5-B031-4DAE-8BF8-E109EAC4E7EB}" destId="{7D4EB3F3-350D-4713-940C-2F9181D313E3}" srcOrd="1" destOrd="0" presId="urn:microsoft.com/office/officeart/2005/8/layout/process1"/>
    <dgm:cxn modelId="{88C8FC6C-F610-45CA-9897-ABFA25CAC174}" type="presParOf" srcId="{7D4EB3F3-350D-4713-940C-2F9181D313E3}" destId="{96527B60-BB3D-461E-BCD8-634D9147B814}" srcOrd="0" destOrd="0" presId="urn:microsoft.com/office/officeart/2005/8/layout/process1"/>
    <dgm:cxn modelId="{2080A7D7-1DA1-4260-A085-96295719F338}" type="presParOf" srcId="{C429AAA5-B031-4DAE-8BF8-E109EAC4E7EB}" destId="{836EB39E-26D0-4FE6-AFFE-069EE79DE38F}" srcOrd="2" destOrd="0" presId="urn:microsoft.com/office/officeart/2005/8/layout/process1"/>
    <dgm:cxn modelId="{88887D51-2126-47CC-8FBC-E3E005D6E885}" type="presParOf" srcId="{C429AAA5-B031-4DAE-8BF8-E109EAC4E7EB}" destId="{53D793A5-34E1-4249-A8B9-0A21854BC738}" srcOrd="3" destOrd="0" presId="urn:microsoft.com/office/officeart/2005/8/layout/process1"/>
    <dgm:cxn modelId="{AB03E8D1-FE05-41E4-957D-250AA554D80A}" type="presParOf" srcId="{53D793A5-34E1-4249-A8B9-0A21854BC738}" destId="{C4774056-2571-4D17-ABF8-A02B5992D626}" srcOrd="0" destOrd="0" presId="urn:microsoft.com/office/officeart/2005/8/layout/process1"/>
    <dgm:cxn modelId="{811FF748-43AF-48AB-BCB1-886D3F4DBA88}" type="presParOf" srcId="{C429AAA5-B031-4DAE-8BF8-E109EAC4E7EB}" destId="{24562AFB-6897-43F4-B110-C71F2E4A6C2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FDABB47-19DE-4B30-9FF4-65F5D057316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A36700D-95FA-44A2-A18B-B87842982BB2}">
      <dgm:prSet phldrT="[Texte]"/>
      <dgm:spPr>
        <a:solidFill>
          <a:srgbClr val="FCF7C9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Exploration des données</a:t>
          </a:r>
        </a:p>
      </dgm:t>
    </dgm:pt>
    <dgm:pt modelId="{EB94ADB7-CA1D-44B4-97E2-BC9DA3CF34E2}" type="parTrans" cxnId="{4D35937E-8A25-45D1-8CE3-F51094D16278}">
      <dgm:prSet/>
      <dgm:spPr/>
      <dgm:t>
        <a:bodyPr/>
        <a:lstStyle/>
        <a:p>
          <a:endParaRPr lang="fr-FR"/>
        </a:p>
      </dgm:t>
    </dgm:pt>
    <dgm:pt modelId="{D9784DEE-BCE1-47A1-96BE-902CBAFA3E52}" type="sibTrans" cxnId="{4D35937E-8A25-45D1-8CE3-F51094D16278}">
      <dgm:prSet/>
      <dgm:spPr/>
      <dgm:t>
        <a:bodyPr/>
        <a:lstStyle/>
        <a:p>
          <a:endParaRPr lang="fr-FR"/>
        </a:p>
      </dgm:t>
    </dgm:pt>
    <dgm:pt modelId="{79CC278C-5760-4884-9F43-881085FD46EE}">
      <dgm:prSet phldrT="[Texte]"/>
      <dgm:spPr>
        <a:solidFill>
          <a:srgbClr val="FCF7C9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Traitement du texte</a:t>
          </a:r>
        </a:p>
      </dgm:t>
    </dgm:pt>
    <dgm:pt modelId="{871FEE2C-61D9-4FC9-BB3B-77BC9395644B}" type="parTrans" cxnId="{E81707A5-D37C-4E76-BDFE-0C624D31F7BB}">
      <dgm:prSet/>
      <dgm:spPr/>
      <dgm:t>
        <a:bodyPr/>
        <a:lstStyle/>
        <a:p>
          <a:endParaRPr lang="fr-FR"/>
        </a:p>
      </dgm:t>
    </dgm:pt>
    <dgm:pt modelId="{AAF98F6C-AEA0-4F58-B9CE-C39F8937681E}" type="sibTrans" cxnId="{E81707A5-D37C-4E76-BDFE-0C624D31F7BB}">
      <dgm:prSet/>
      <dgm:spPr/>
      <dgm:t>
        <a:bodyPr/>
        <a:lstStyle/>
        <a:p>
          <a:endParaRPr lang="fr-FR"/>
        </a:p>
      </dgm:t>
    </dgm:pt>
    <dgm:pt modelId="{7484C01B-3A53-46BF-B224-AE15EA92F3B7}">
      <dgm:prSet phldrT="[Texte]"/>
      <dgm:spPr>
        <a:solidFill>
          <a:srgbClr val="FCF7C9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Traitement des images</a:t>
          </a:r>
        </a:p>
      </dgm:t>
    </dgm:pt>
    <dgm:pt modelId="{4177AF40-80DF-480B-ABE9-65F7A29916E2}" type="parTrans" cxnId="{BD1E0B46-F8DE-4590-86BB-DEA332A6CAE5}">
      <dgm:prSet/>
      <dgm:spPr/>
      <dgm:t>
        <a:bodyPr/>
        <a:lstStyle/>
        <a:p>
          <a:endParaRPr lang="fr-FR"/>
        </a:p>
      </dgm:t>
    </dgm:pt>
    <dgm:pt modelId="{4C1F7086-503E-4FDA-B257-E30110BE21E0}" type="sibTrans" cxnId="{BD1E0B46-F8DE-4590-86BB-DEA332A6CAE5}">
      <dgm:prSet/>
      <dgm:spPr/>
      <dgm:t>
        <a:bodyPr/>
        <a:lstStyle/>
        <a:p>
          <a:endParaRPr lang="fr-FR"/>
        </a:p>
      </dgm:t>
    </dgm:pt>
    <dgm:pt modelId="{060966A3-CC09-4D03-BE58-F91674CADC5E}">
      <dgm:prSet/>
      <dgm:spPr>
        <a:solidFill>
          <a:srgbClr val="FCF7C9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Classification du texte</a:t>
          </a:r>
        </a:p>
      </dgm:t>
    </dgm:pt>
    <dgm:pt modelId="{B9D36674-79B3-4FF5-9886-DC56FC013502}" type="parTrans" cxnId="{DF39AF44-F958-4254-81F8-82FADFC8D0BA}">
      <dgm:prSet/>
      <dgm:spPr/>
      <dgm:t>
        <a:bodyPr/>
        <a:lstStyle/>
        <a:p>
          <a:endParaRPr lang="fr-FR"/>
        </a:p>
      </dgm:t>
    </dgm:pt>
    <dgm:pt modelId="{193A139C-AF38-4343-8985-CBA302DAC014}" type="sibTrans" cxnId="{DF39AF44-F958-4254-81F8-82FADFC8D0BA}">
      <dgm:prSet/>
      <dgm:spPr/>
      <dgm:t>
        <a:bodyPr/>
        <a:lstStyle/>
        <a:p>
          <a:endParaRPr lang="fr-FR"/>
        </a:p>
      </dgm:t>
    </dgm:pt>
    <dgm:pt modelId="{FE924463-C11C-463A-AB10-00B7E26463FF}">
      <dgm:prSet phldrT="[Texte]"/>
      <dgm:spPr>
        <a:solidFill>
          <a:schemeClr val="accent2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Classification des images</a:t>
          </a:r>
        </a:p>
      </dgm:t>
    </dgm:pt>
    <dgm:pt modelId="{23DF3917-1B57-42B7-B435-C22F47322CEF}" type="parTrans" cxnId="{73CD4334-9379-470F-9258-6F9722F2385E}">
      <dgm:prSet/>
      <dgm:spPr/>
      <dgm:t>
        <a:bodyPr/>
        <a:lstStyle/>
        <a:p>
          <a:endParaRPr lang="fr-FR"/>
        </a:p>
      </dgm:t>
    </dgm:pt>
    <dgm:pt modelId="{6B2391CB-EC66-460E-9833-A55DF2B06F1E}" type="sibTrans" cxnId="{73CD4334-9379-470F-9258-6F9722F2385E}">
      <dgm:prSet/>
      <dgm:spPr/>
      <dgm:t>
        <a:bodyPr/>
        <a:lstStyle/>
        <a:p>
          <a:endParaRPr lang="fr-FR"/>
        </a:p>
      </dgm:t>
    </dgm:pt>
    <dgm:pt modelId="{AF31AB80-1FDD-450B-ABF8-CC70FA805FC5}">
      <dgm:prSet/>
      <dgm:spPr>
        <a:solidFill>
          <a:srgbClr val="FCF7C9"/>
        </a:solidFill>
        <a:ln>
          <a:solidFill>
            <a:srgbClr val="FCF7C9"/>
          </a:solidFill>
        </a:ln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Conclusions</a:t>
          </a:r>
        </a:p>
      </dgm:t>
    </dgm:pt>
    <dgm:pt modelId="{B5FFB3D2-59F0-40E9-9BA7-9A7ADAB43505}" type="parTrans" cxnId="{99F45588-5E67-42FA-BEFA-18F151DBA485}">
      <dgm:prSet/>
      <dgm:spPr/>
      <dgm:t>
        <a:bodyPr/>
        <a:lstStyle/>
        <a:p>
          <a:endParaRPr lang="fr-FR"/>
        </a:p>
      </dgm:t>
    </dgm:pt>
    <dgm:pt modelId="{B81871AD-CEA8-4333-AD33-D86B727F6C25}" type="sibTrans" cxnId="{99F45588-5E67-42FA-BEFA-18F151DBA485}">
      <dgm:prSet/>
      <dgm:spPr/>
      <dgm:t>
        <a:bodyPr/>
        <a:lstStyle/>
        <a:p>
          <a:endParaRPr lang="fr-FR"/>
        </a:p>
      </dgm:t>
    </dgm:pt>
    <dgm:pt modelId="{AD262FE9-B9BD-4C43-BB8F-7DE76BCC0D2F}" type="pres">
      <dgm:prSet presAssocID="{4FDABB47-19DE-4B30-9FF4-65F5D0573163}" presName="Name0" presStyleCnt="0">
        <dgm:presLayoutVars>
          <dgm:chMax val="7"/>
          <dgm:chPref val="7"/>
          <dgm:dir/>
        </dgm:presLayoutVars>
      </dgm:prSet>
      <dgm:spPr/>
    </dgm:pt>
    <dgm:pt modelId="{BCB27ACC-F38C-495A-B94F-7A4645B9B1AE}" type="pres">
      <dgm:prSet presAssocID="{4FDABB47-19DE-4B30-9FF4-65F5D0573163}" presName="Name1" presStyleCnt="0"/>
      <dgm:spPr/>
    </dgm:pt>
    <dgm:pt modelId="{C9E7CDFE-11FE-4A7A-B05F-F1CCDABFD1D0}" type="pres">
      <dgm:prSet presAssocID="{4FDABB47-19DE-4B30-9FF4-65F5D0573163}" presName="cycle" presStyleCnt="0"/>
      <dgm:spPr/>
    </dgm:pt>
    <dgm:pt modelId="{798C5B1F-8548-41E0-AD10-4973B306C818}" type="pres">
      <dgm:prSet presAssocID="{4FDABB47-19DE-4B30-9FF4-65F5D0573163}" presName="srcNode" presStyleLbl="node1" presStyleIdx="0" presStyleCnt="6"/>
      <dgm:spPr/>
    </dgm:pt>
    <dgm:pt modelId="{0371E0D4-56AC-4525-A834-55CA332582C9}" type="pres">
      <dgm:prSet presAssocID="{4FDABB47-19DE-4B30-9FF4-65F5D0573163}" presName="conn" presStyleLbl="parChTrans1D2" presStyleIdx="0" presStyleCnt="1"/>
      <dgm:spPr/>
    </dgm:pt>
    <dgm:pt modelId="{DE5C8BED-7098-4FD8-946A-C333933524BF}" type="pres">
      <dgm:prSet presAssocID="{4FDABB47-19DE-4B30-9FF4-65F5D0573163}" presName="extraNode" presStyleLbl="node1" presStyleIdx="0" presStyleCnt="6"/>
      <dgm:spPr/>
    </dgm:pt>
    <dgm:pt modelId="{6DB4B696-B75B-48F0-B608-F7EC0D92275D}" type="pres">
      <dgm:prSet presAssocID="{4FDABB47-19DE-4B30-9FF4-65F5D0573163}" presName="dstNode" presStyleLbl="node1" presStyleIdx="0" presStyleCnt="6"/>
      <dgm:spPr/>
    </dgm:pt>
    <dgm:pt modelId="{ED195ED5-7EB3-43CB-B71F-85EFE5CE77F5}" type="pres">
      <dgm:prSet presAssocID="{5A36700D-95FA-44A2-A18B-B87842982BB2}" presName="text_1" presStyleLbl="node1" presStyleIdx="0" presStyleCnt="6">
        <dgm:presLayoutVars>
          <dgm:bulletEnabled val="1"/>
        </dgm:presLayoutVars>
      </dgm:prSet>
      <dgm:spPr/>
    </dgm:pt>
    <dgm:pt modelId="{2BCABE4A-6A1E-4478-9B65-82DCDA5B6F81}" type="pres">
      <dgm:prSet presAssocID="{5A36700D-95FA-44A2-A18B-B87842982BB2}" presName="accent_1" presStyleCnt="0"/>
      <dgm:spPr/>
    </dgm:pt>
    <dgm:pt modelId="{FEBA5319-F975-45DC-8CBB-C614819EBB0E}" type="pres">
      <dgm:prSet presAssocID="{5A36700D-95FA-44A2-A18B-B87842982BB2}" presName="accentRepeatNode" presStyleLbl="solidFgAcc1" presStyleIdx="0" presStyleCnt="6"/>
      <dgm:spPr/>
    </dgm:pt>
    <dgm:pt modelId="{75A8ACE7-43B8-458E-8230-9428D255D706}" type="pres">
      <dgm:prSet presAssocID="{79CC278C-5760-4884-9F43-881085FD46EE}" presName="text_2" presStyleLbl="node1" presStyleIdx="1" presStyleCnt="6" custLinFactNeighborY="0">
        <dgm:presLayoutVars>
          <dgm:bulletEnabled val="1"/>
        </dgm:presLayoutVars>
      </dgm:prSet>
      <dgm:spPr/>
    </dgm:pt>
    <dgm:pt modelId="{D26E103B-D4E1-45D4-B8AE-5973C2784AD3}" type="pres">
      <dgm:prSet presAssocID="{79CC278C-5760-4884-9F43-881085FD46EE}" presName="accent_2" presStyleCnt="0"/>
      <dgm:spPr/>
    </dgm:pt>
    <dgm:pt modelId="{E5261D43-4371-4FD8-99EC-6D2097A35229}" type="pres">
      <dgm:prSet presAssocID="{79CC278C-5760-4884-9F43-881085FD46EE}" presName="accentRepeatNode" presStyleLbl="solidFgAcc1" presStyleIdx="1" presStyleCnt="6"/>
      <dgm:spPr/>
    </dgm:pt>
    <dgm:pt modelId="{019BB7D6-FF79-4A98-A57E-4A77794BDC97}" type="pres">
      <dgm:prSet presAssocID="{060966A3-CC09-4D03-BE58-F91674CADC5E}" presName="text_3" presStyleLbl="node1" presStyleIdx="2" presStyleCnt="6">
        <dgm:presLayoutVars>
          <dgm:bulletEnabled val="1"/>
        </dgm:presLayoutVars>
      </dgm:prSet>
      <dgm:spPr/>
    </dgm:pt>
    <dgm:pt modelId="{45640520-880E-42BC-B6C2-D1A265624085}" type="pres">
      <dgm:prSet presAssocID="{060966A3-CC09-4D03-BE58-F91674CADC5E}" presName="accent_3" presStyleCnt="0"/>
      <dgm:spPr/>
    </dgm:pt>
    <dgm:pt modelId="{86B22A50-052C-4DA6-B320-F5112B5EFC7A}" type="pres">
      <dgm:prSet presAssocID="{060966A3-CC09-4D03-BE58-F91674CADC5E}" presName="accentRepeatNode" presStyleLbl="solidFgAcc1" presStyleIdx="2" presStyleCnt="6"/>
      <dgm:spPr/>
    </dgm:pt>
    <dgm:pt modelId="{8EC08410-4FFC-4CB7-A294-DF08FC626C57}" type="pres">
      <dgm:prSet presAssocID="{7484C01B-3A53-46BF-B224-AE15EA92F3B7}" presName="text_4" presStyleLbl="node1" presStyleIdx="3" presStyleCnt="6" custLinFactNeighborX="-128">
        <dgm:presLayoutVars>
          <dgm:bulletEnabled val="1"/>
        </dgm:presLayoutVars>
      </dgm:prSet>
      <dgm:spPr/>
    </dgm:pt>
    <dgm:pt modelId="{70A3FEEA-627D-442B-A5BA-BB7E5017776A}" type="pres">
      <dgm:prSet presAssocID="{7484C01B-3A53-46BF-B224-AE15EA92F3B7}" presName="accent_4" presStyleCnt="0"/>
      <dgm:spPr/>
    </dgm:pt>
    <dgm:pt modelId="{D4BAE338-B3C5-4156-847E-B25DCB93A28B}" type="pres">
      <dgm:prSet presAssocID="{7484C01B-3A53-46BF-B224-AE15EA92F3B7}" presName="accentRepeatNode" presStyleLbl="solidFgAcc1" presStyleIdx="3" presStyleCnt="6"/>
      <dgm:spPr/>
    </dgm:pt>
    <dgm:pt modelId="{BD22FC51-03CA-4749-A812-258BB290BE1C}" type="pres">
      <dgm:prSet presAssocID="{FE924463-C11C-463A-AB10-00B7E26463FF}" presName="text_5" presStyleLbl="node1" presStyleIdx="4" presStyleCnt="6">
        <dgm:presLayoutVars>
          <dgm:bulletEnabled val="1"/>
        </dgm:presLayoutVars>
      </dgm:prSet>
      <dgm:spPr/>
    </dgm:pt>
    <dgm:pt modelId="{9AB257DB-7C6B-494F-9A38-4F2101EDBB46}" type="pres">
      <dgm:prSet presAssocID="{FE924463-C11C-463A-AB10-00B7E26463FF}" presName="accent_5" presStyleCnt="0"/>
      <dgm:spPr/>
    </dgm:pt>
    <dgm:pt modelId="{E2ECB878-23F9-48A4-BE91-31809F9B8B6D}" type="pres">
      <dgm:prSet presAssocID="{FE924463-C11C-463A-AB10-00B7E26463FF}" presName="accentRepeatNode" presStyleLbl="solidFgAcc1" presStyleIdx="4" presStyleCnt="6"/>
      <dgm:spPr/>
    </dgm:pt>
    <dgm:pt modelId="{15418241-2DF9-4881-A957-F377EC37DE1C}" type="pres">
      <dgm:prSet presAssocID="{AF31AB80-1FDD-450B-ABF8-CC70FA805FC5}" presName="text_6" presStyleLbl="node1" presStyleIdx="5" presStyleCnt="6" custLinFactNeighborX="0" custLinFactNeighborY="-3113">
        <dgm:presLayoutVars>
          <dgm:bulletEnabled val="1"/>
        </dgm:presLayoutVars>
      </dgm:prSet>
      <dgm:spPr/>
    </dgm:pt>
    <dgm:pt modelId="{30DF1E88-6522-4A63-8520-F7326D2F0291}" type="pres">
      <dgm:prSet presAssocID="{AF31AB80-1FDD-450B-ABF8-CC70FA805FC5}" presName="accent_6" presStyleCnt="0"/>
      <dgm:spPr/>
    </dgm:pt>
    <dgm:pt modelId="{940323A6-1930-400A-B53E-19FAF0F1123D}" type="pres">
      <dgm:prSet presAssocID="{AF31AB80-1FDD-450B-ABF8-CC70FA805FC5}" presName="accentRepeatNode" presStyleLbl="solidFgAcc1" presStyleIdx="5" presStyleCnt="6"/>
      <dgm:spPr/>
    </dgm:pt>
  </dgm:ptLst>
  <dgm:cxnLst>
    <dgm:cxn modelId="{C6753502-3963-48E0-AE0C-14D32F3AF93B}" type="presOf" srcId="{FE924463-C11C-463A-AB10-00B7E26463FF}" destId="{BD22FC51-03CA-4749-A812-258BB290BE1C}" srcOrd="0" destOrd="0" presId="urn:microsoft.com/office/officeart/2008/layout/VerticalCurvedList"/>
    <dgm:cxn modelId="{73CD4334-9379-470F-9258-6F9722F2385E}" srcId="{4FDABB47-19DE-4B30-9FF4-65F5D0573163}" destId="{FE924463-C11C-463A-AB10-00B7E26463FF}" srcOrd="4" destOrd="0" parTransId="{23DF3917-1B57-42B7-B435-C22F47322CEF}" sibTransId="{6B2391CB-EC66-460E-9833-A55DF2B06F1E}"/>
    <dgm:cxn modelId="{561CF838-5485-408C-89E4-22C0CF951688}" type="presOf" srcId="{4FDABB47-19DE-4B30-9FF4-65F5D0573163}" destId="{AD262FE9-B9BD-4C43-BB8F-7DE76BCC0D2F}" srcOrd="0" destOrd="0" presId="urn:microsoft.com/office/officeart/2008/layout/VerticalCurvedList"/>
    <dgm:cxn modelId="{DF39AF44-F958-4254-81F8-82FADFC8D0BA}" srcId="{4FDABB47-19DE-4B30-9FF4-65F5D0573163}" destId="{060966A3-CC09-4D03-BE58-F91674CADC5E}" srcOrd="2" destOrd="0" parTransId="{B9D36674-79B3-4FF5-9886-DC56FC013502}" sibTransId="{193A139C-AF38-4343-8985-CBA302DAC014}"/>
    <dgm:cxn modelId="{BD1E0B46-F8DE-4590-86BB-DEA332A6CAE5}" srcId="{4FDABB47-19DE-4B30-9FF4-65F5D0573163}" destId="{7484C01B-3A53-46BF-B224-AE15EA92F3B7}" srcOrd="3" destOrd="0" parTransId="{4177AF40-80DF-480B-ABE9-65F7A29916E2}" sibTransId="{4C1F7086-503E-4FDA-B257-E30110BE21E0}"/>
    <dgm:cxn modelId="{E0456C47-F9F2-4886-8936-93B01CBC0655}" type="presOf" srcId="{D9784DEE-BCE1-47A1-96BE-902CBAFA3E52}" destId="{0371E0D4-56AC-4525-A834-55CA332582C9}" srcOrd="0" destOrd="0" presId="urn:microsoft.com/office/officeart/2008/layout/VerticalCurvedList"/>
    <dgm:cxn modelId="{4D35937E-8A25-45D1-8CE3-F51094D16278}" srcId="{4FDABB47-19DE-4B30-9FF4-65F5D0573163}" destId="{5A36700D-95FA-44A2-A18B-B87842982BB2}" srcOrd="0" destOrd="0" parTransId="{EB94ADB7-CA1D-44B4-97E2-BC9DA3CF34E2}" sibTransId="{D9784DEE-BCE1-47A1-96BE-902CBAFA3E52}"/>
    <dgm:cxn modelId="{99F45588-5E67-42FA-BEFA-18F151DBA485}" srcId="{4FDABB47-19DE-4B30-9FF4-65F5D0573163}" destId="{AF31AB80-1FDD-450B-ABF8-CC70FA805FC5}" srcOrd="5" destOrd="0" parTransId="{B5FFB3D2-59F0-40E9-9BA7-9A7ADAB43505}" sibTransId="{B81871AD-CEA8-4333-AD33-D86B727F6C25}"/>
    <dgm:cxn modelId="{393E749D-D773-408F-812C-09C689F83E36}" type="presOf" srcId="{5A36700D-95FA-44A2-A18B-B87842982BB2}" destId="{ED195ED5-7EB3-43CB-B71F-85EFE5CE77F5}" srcOrd="0" destOrd="0" presId="urn:microsoft.com/office/officeart/2008/layout/VerticalCurvedList"/>
    <dgm:cxn modelId="{E81707A5-D37C-4E76-BDFE-0C624D31F7BB}" srcId="{4FDABB47-19DE-4B30-9FF4-65F5D0573163}" destId="{79CC278C-5760-4884-9F43-881085FD46EE}" srcOrd="1" destOrd="0" parTransId="{871FEE2C-61D9-4FC9-BB3B-77BC9395644B}" sibTransId="{AAF98F6C-AEA0-4F58-B9CE-C39F8937681E}"/>
    <dgm:cxn modelId="{BCB432AE-90FC-48B9-A0CA-9B79663A87ED}" type="presOf" srcId="{7484C01B-3A53-46BF-B224-AE15EA92F3B7}" destId="{8EC08410-4FFC-4CB7-A294-DF08FC626C57}" srcOrd="0" destOrd="0" presId="urn:microsoft.com/office/officeart/2008/layout/VerticalCurvedList"/>
    <dgm:cxn modelId="{993F49C7-C84C-499F-86C0-6C719FF4B827}" type="presOf" srcId="{AF31AB80-1FDD-450B-ABF8-CC70FA805FC5}" destId="{15418241-2DF9-4881-A957-F377EC37DE1C}" srcOrd="0" destOrd="0" presId="urn:microsoft.com/office/officeart/2008/layout/VerticalCurvedList"/>
    <dgm:cxn modelId="{E34AD1DF-A1FB-4466-A4B2-0CDF20DEF5EA}" type="presOf" srcId="{79CC278C-5760-4884-9F43-881085FD46EE}" destId="{75A8ACE7-43B8-458E-8230-9428D255D706}" srcOrd="0" destOrd="0" presId="urn:microsoft.com/office/officeart/2008/layout/VerticalCurvedList"/>
    <dgm:cxn modelId="{E2266EF6-3154-4357-A6E7-376EADA62639}" type="presOf" srcId="{060966A3-CC09-4D03-BE58-F91674CADC5E}" destId="{019BB7D6-FF79-4A98-A57E-4A77794BDC97}" srcOrd="0" destOrd="0" presId="urn:microsoft.com/office/officeart/2008/layout/VerticalCurvedList"/>
    <dgm:cxn modelId="{A88152F7-098A-4E36-BFE8-B5CDA00ABC18}" type="presParOf" srcId="{AD262FE9-B9BD-4C43-BB8F-7DE76BCC0D2F}" destId="{BCB27ACC-F38C-495A-B94F-7A4645B9B1AE}" srcOrd="0" destOrd="0" presId="urn:microsoft.com/office/officeart/2008/layout/VerticalCurvedList"/>
    <dgm:cxn modelId="{C76ECD7C-BEAC-460D-B26E-BCB73E8B4689}" type="presParOf" srcId="{BCB27ACC-F38C-495A-B94F-7A4645B9B1AE}" destId="{C9E7CDFE-11FE-4A7A-B05F-F1CCDABFD1D0}" srcOrd="0" destOrd="0" presId="urn:microsoft.com/office/officeart/2008/layout/VerticalCurvedList"/>
    <dgm:cxn modelId="{D3C07B2B-C1D3-4076-9358-9FED6AC9CCD2}" type="presParOf" srcId="{C9E7CDFE-11FE-4A7A-B05F-F1CCDABFD1D0}" destId="{798C5B1F-8548-41E0-AD10-4973B306C818}" srcOrd="0" destOrd="0" presId="urn:microsoft.com/office/officeart/2008/layout/VerticalCurvedList"/>
    <dgm:cxn modelId="{2C0209F6-4D0B-489F-AC7A-C8A6CFA60345}" type="presParOf" srcId="{C9E7CDFE-11FE-4A7A-B05F-F1CCDABFD1D0}" destId="{0371E0D4-56AC-4525-A834-55CA332582C9}" srcOrd="1" destOrd="0" presId="urn:microsoft.com/office/officeart/2008/layout/VerticalCurvedList"/>
    <dgm:cxn modelId="{78A15BA7-A9EE-49EF-8395-13A52A0EE0C2}" type="presParOf" srcId="{C9E7CDFE-11FE-4A7A-B05F-F1CCDABFD1D0}" destId="{DE5C8BED-7098-4FD8-946A-C333933524BF}" srcOrd="2" destOrd="0" presId="urn:microsoft.com/office/officeart/2008/layout/VerticalCurvedList"/>
    <dgm:cxn modelId="{95A544D2-15D2-4CED-96BB-52A93364A2CD}" type="presParOf" srcId="{C9E7CDFE-11FE-4A7A-B05F-F1CCDABFD1D0}" destId="{6DB4B696-B75B-48F0-B608-F7EC0D92275D}" srcOrd="3" destOrd="0" presId="urn:microsoft.com/office/officeart/2008/layout/VerticalCurvedList"/>
    <dgm:cxn modelId="{7F88FFD0-17B9-40C8-ABF5-D0FFDE3155C0}" type="presParOf" srcId="{BCB27ACC-F38C-495A-B94F-7A4645B9B1AE}" destId="{ED195ED5-7EB3-43CB-B71F-85EFE5CE77F5}" srcOrd="1" destOrd="0" presId="urn:microsoft.com/office/officeart/2008/layout/VerticalCurvedList"/>
    <dgm:cxn modelId="{23D20FB9-9D56-4060-B44B-ACD735FED92F}" type="presParOf" srcId="{BCB27ACC-F38C-495A-B94F-7A4645B9B1AE}" destId="{2BCABE4A-6A1E-4478-9B65-82DCDA5B6F81}" srcOrd="2" destOrd="0" presId="urn:microsoft.com/office/officeart/2008/layout/VerticalCurvedList"/>
    <dgm:cxn modelId="{6338FCE2-9F33-4087-8116-16B208F2898C}" type="presParOf" srcId="{2BCABE4A-6A1E-4478-9B65-82DCDA5B6F81}" destId="{FEBA5319-F975-45DC-8CBB-C614819EBB0E}" srcOrd="0" destOrd="0" presId="urn:microsoft.com/office/officeart/2008/layout/VerticalCurvedList"/>
    <dgm:cxn modelId="{4CDF1E43-C6B9-4C02-9DF9-11190ECDC5D9}" type="presParOf" srcId="{BCB27ACC-F38C-495A-B94F-7A4645B9B1AE}" destId="{75A8ACE7-43B8-458E-8230-9428D255D706}" srcOrd="3" destOrd="0" presId="urn:microsoft.com/office/officeart/2008/layout/VerticalCurvedList"/>
    <dgm:cxn modelId="{71C1D792-F827-4208-8421-045A4B38A93D}" type="presParOf" srcId="{BCB27ACC-F38C-495A-B94F-7A4645B9B1AE}" destId="{D26E103B-D4E1-45D4-B8AE-5973C2784AD3}" srcOrd="4" destOrd="0" presId="urn:microsoft.com/office/officeart/2008/layout/VerticalCurvedList"/>
    <dgm:cxn modelId="{85AAD1FF-8925-4EB1-9CF1-28678782A3AE}" type="presParOf" srcId="{D26E103B-D4E1-45D4-B8AE-5973C2784AD3}" destId="{E5261D43-4371-4FD8-99EC-6D2097A35229}" srcOrd="0" destOrd="0" presId="urn:microsoft.com/office/officeart/2008/layout/VerticalCurvedList"/>
    <dgm:cxn modelId="{4C2771C9-E1A8-4D2D-904E-82F8FF7259C6}" type="presParOf" srcId="{BCB27ACC-F38C-495A-B94F-7A4645B9B1AE}" destId="{019BB7D6-FF79-4A98-A57E-4A77794BDC97}" srcOrd="5" destOrd="0" presId="urn:microsoft.com/office/officeart/2008/layout/VerticalCurvedList"/>
    <dgm:cxn modelId="{0CDF7269-6A91-429A-AE30-D77C7F4B00EB}" type="presParOf" srcId="{BCB27ACC-F38C-495A-B94F-7A4645B9B1AE}" destId="{45640520-880E-42BC-B6C2-D1A265624085}" srcOrd="6" destOrd="0" presId="urn:microsoft.com/office/officeart/2008/layout/VerticalCurvedList"/>
    <dgm:cxn modelId="{7E0B151E-7355-4963-9D3E-63CE1D3B745E}" type="presParOf" srcId="{45640520-880E-42BC-B6C2-D1A265624085}" destId="{86B22A50-052C-4DA6-B320-F5112B5EFC7A}" srcOrd="0" destOrd="0" presId="urn:microsoft.com/office/officeart/2008/layout/VerticalCurvedList"/>
    <dgm:cxn modelId="{4036084C-5E93-4923-8A5C-7554CC080A59}" type="presParOf" srcId="{BCB27ACC-F38C-495A-B94F-7A4645B9B1AE}" destId="{8EC08410-4FFC-4CB7-A294-DF08FC626C57}" srcOrd="7" destOrd="0" presId="urn:microsoft.com/office/officeart/2008/layout/VerticalCurvedList"/>
    <dgm:cxn modelId="{6F84EA8A-F90A-4F94-B398-5AB520C35598}" type="presParOf" srcId="{BCB27ACC-F38C-495A-B94F-7A4645B9B1AE}" destId="{70A3FEEA-627D-442B-A5BA-BB7E5017776A}" srcOrd="8" destOrd="0" presId="urn:microsoft.com/office/officeart/2008/layout/VerticalCurvedList"/>
    <dgm:cxn modelId="{044513DD-74B8-4280-96A1-AE180BAEDD1E}" type="presParOf" srcId="{70A3FEEA-627D-442B-A5BA-BB7E5017776A}" destId="{D4BAE338-B3C5-4156-847E-B25DCB93A28B}" srcOrd="0" destOrd="0" presId="urn:microsoft.com/office/officeart/2008/layout/VerticalCurvedList"/>
    <dgm:cxn modelId="{EA715972-98B5-45A5-B947-928EA89DBAFE}" type="presParOf" srcId="{BCB27ACC-F38C-495A-B94F-7A4645B9B1AE}" destId="{BD22FC51-03CA-4749-A812-258BB290BE1C}" srcOrd="9" destOrd="0" presId="urn:microsoft.com/office/officeart/2008/layout/VerticalCurvedList"/>
    <dgm:cxn modelId="{02691228-60AD-4A39-BD28-7A597A788B87}" type="presParOf" srcId="{BCB27ACC-F38C-495A-B94F-7A4645B9B1AE}" destId="{9AB257DB-7C6B-494F-9A38-4F2101EDBB46}" srcOrd="10" destOrd="0" presId="urn:microsoft.com/office/officeart/2008/layout/VerticalCurvedList"/>
    <dgm:cxn modelId="{6C60B78B-23FE-475F-8B24-3C7D486E717B}" type="presParOf" srcId="{9AB257DB-7C6B-494F-9A38-4F2101EDBB46}" destId="{E2ECB878-23F9-48A4-BE91-31809F9B8B6D}" srcOrd="0" destOrd="0" presId="urn:microsoft.com/office/officeart/2008/layout/VerticalCurvedList"/>
    <dgm:cxn modelId="{25635603-8406-4662-8859-BE6E276FEBBE}" type="presParOf" srcId="{BCB27ACC-F38C-495A-B94F-7A4645B9B1AE}" destId="{15418241-2DF9-4881-A957-F377EC37DE1C}" srcOrd="11" destOrd="0" presId="urn:microsoft.com/office/officeart/2008/layout/VerticalCurvedList"/>
    <dgm:cxn modelId="{B4940F91-A26B-4840-A375-18A4C28F06DB}" type="presParOf" srcId="{BCB27ACC-F38C-495A-B94F-7A4645B9B1AE}" destId="{30DF1E88-6522-4A63-8520-F7326D2F0291}" srcOrd="12" destOrd="0" presId="urn:microsoft.com/office/officeart/2008/layout/VerticalCurvedList"/>
    <dgm:cxn modelId="{70F0D6A2-8FCD-46DA-9C68-F1134098E642}" type="presParOf" srcId="{30DF1E88-6522-4A63-8520-F7326D2F0291}" destId="{940323A6-1930-400A-B53E-19FAF0F1123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1E0D4-56AC-4525-A834-55CA332582C9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95ED5-7EB3-43CB-B71F-85EFE5CE77F5}">
      <dsp:nvSpPr>
        <dsp:cNvPr id="0" name=""/>
        <dsp:cNvSpPr/>
      </dsp:nvSpPr>
      <dsp:spPr>
        <a:xfrm>
          <a:off x="434398" y="285347"/>
          <a:ext cx="7617019" cy="570477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>
              <a:solidFill>
                <a:schemeClr val="tx1"/>
              </a:solidFill>
            </a:rPr>
            <a:t>Exploration des données</a:t>
          </a:r>
        </a:p>
      </dsp:txBody>
      <dsp:txXfrm>
        <a:off x="434398" y="285347"/>
        <a:ext cx="7617019" cy="570477"/>
      </dsp:txXfrm>
    </dsp:sp>
    <dsp:sp modelId="{FEBA5319-F975-45DC-8CBB-C614819EBB0E}">
      <dsp:nvSpPr>
        <dsp:cNvPr id="0" name=""/>
        <dsp:cNvSpPr/>
      </dsp:nvSpPr>
      <dsp:spPr>
        <a:xfrm>
          <a:off x="77849" y="214037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A8ACE7-43B8-458E-8230-9428D255D706}">
      <dsp:nvSpPr>
        <dsp:cNvPr id="0" name=""/>
        <dsp:cNvSpPr/>
      </dsp:nvSpPr>
      <dsp:spPr>
        <a:xfrm>
          <a:off x="903654" y="1140954"/>
          <a:ext cx="7147763" cy="570477"/>
        </a:xfrm>
        <a:prstGeom prst="rect">
          <a:avLst/>
        </a:prstGeom>
        <a:solidFill>
          <a:srgbClr val="FCF7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>
              <a:solidFill>
                <a:schemeClr val="tx1"/>
              </a:solidFill>
            </a:rPr>
            <a:t>Traitement du texte</a:t>
          </a:r>
        </a:p>
      </dsp:txBody>
      <dsp:txXfrm>
        <a:off x="903654" y="1140954"/>
        <a:ext cx="7147763" cy="570477"/>
      </dsp:txXfrm>
    </dsp:sp>
    <dsp:sp modelId="{E5261D43-4371-4FD8-99EC-6D2097A35229}">
      <dsp:nvSpPr>
        <dsp:cNvPr id="0" name=""/>
        <dsp:cNvSpPr/>
      </dsp:nvSpPr>
      <dsp:spPr>
        <a:xfrm>
          <a:off x="547106" y="1069644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BB7D6-FF79-4A98-A57E-4A77794BDC97}">
      <dsp:nvSpPr>
        <dsp:cNvPr id="0" name=""/>
        <dsp:cNvSpPr/>
      </dsp:nvSpPr>
      <dsp:spPr>
        <a:xfrm>
          <a:off x="1118233" y="1996562"/>
          <a:ext cx="6933183" cy="570477"/>
        </a:xfrm>
        <a:prstGeom prst="rect">
          <a:avLst/>
        </a:prstGeom>
        <a:solidFill>
          <a:srgbClr val="FCF7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>
              <a:solidFill>
                <a:schemeClr val="tx1"/>
              </a:solidFill>
            </a:rPr>
            <a:t>Classification du texte</a:t>
          </a:r>
        </a:p>
      </dsp:txBody>
      <dsp:txXfrm>
        <a:off x="1118233" y="1996562"/>
        <a:ext cx="6933183" cy="570477"/>
      </dsp:txXfrm>
    </dsp:sp>
    <dsp:sp modelId="{86B22A50-052C-4DA6-B320-F5112B5EFC7A}">
      <dsp:nvSpPr>
        <dsp:cNvPr id="0" name=""/>
        <dsp:cNvSpPr/>
      </dsp:nvSpPr>
      <dsp:spPr>
        <a:xfrm>
          <a:off x="761685" y="1925252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08410-4FFC-4CB7-A294-DF08FC626C57}">
      <dsp:nvSpPr>
        <dsp:cNvPr id="0" name=""/>
        <dsp:cNvSpPr/>
      </dsp:nvSpPr>
      <dsp:spPr>
        <a:xfrm>
          <a:off x="1109359" y="2851627"/>
          <a:ext cx="6933183" cy="570477"/>
        </a:xfrm>
        <a:prstGeom prst="rect">
          <a:avLst/>
        </a:prstGeom>
        <a:solidFill>
          <a:srgbClr val="FCF7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>
              <a:solidFill>
                <a:schemeClr val="tx1"/>
              </a:solidFill>
            </a:rPr>
            <a:t>Traitement des images</a:t>
          </a:r>
        </a:p>
      </dsp:txBody>
      <dsp:txXfrm>
        <a:off x="1109359" y="2851627"/>
        <a:ext cx="6933183" cy="570477"/>
      </dsp:txXfrm>
    </dsp:sp>
    <dsp:sp modelId="{D4BAE338-B3C5-4156-847E-B25DCB93A28B}">
      <dsp:nvSpPr>
        <dsp:cNvPr id="0" name=""/>
        <dsp:cNvSpPr/>
      </dsp:nvSpPr>
      <dsp:spPr>
        <a:xfrm>
          <a:off x="761685" y="2780318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22FC51-03CA-4749-A812-258BB290BE1C}">
      <dsp:nvSpPr>
        <dsp:cNvPr id="0" name=""/>
        <dsp:cNvSpPr/>
      </dsp:nvSpPr>
      <dsp:spPr>
        <a:xfrm>
          <a:off x="903654" y="3707235"/>
          <a:ext cx="7147763" cy="570477"/>
        </a:xfrm>
        <a:prstGeom prst="rect">
          <a:avLst/>
        </a:prstGeom>
        <a:solidFill>
          <a:srgbClr val="FCF7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>
              <a:solidFill>
                <a:schemeClr val="tx1"/>
              </a:solidFill>
            </a:rPr>
            <a:t>Classification des images</a:t>
          </a:r>
        </a:p>
      </dsp:txBody>
      <dsp:txXfrm>
        <a:off x="903654" y="3707235"/>
        <a:ext cx="7147763" cy="570477"/>
      </dsp:txXfrm>
    </dsp:sp>
    <dsp:sp modelId="{E2ECB878-23F9-48A4-BE91-31809F9B8B6D}">
      <dsp:nvSpPr>
        <dsp:cNvPr id="0" name=""/>
        <dsp:cNvSpPr/>
      </dsp:nvSpPr>
      <dsp:spPr>
        <a:xfrm>
          <a:off x="547106" y="3635925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18241-2DF9-4881-A957-F377EC37DE1C}">
      <dsp:nvSpPr>
        <dsp:cNvPr id="0" name=""/>
        <dsp:cNvSpPr/>
      </dsp:nvSpPr>
      <dsp:spPr>
        <a:xfrm>
          <a:off x="434398" y="4545083"/>
          <a:ext cx="7617019" cy="570477"/>
        </a:xfrm>
        <a:prstGeom prst="rect">
          <a:avLst/>
        </a:prstGeom>
        <a:solidFill>
          <a:srgbClr val="FCF7C9"/>
        </a:solidFill>
        <a:ln w="12700" cap="flat" cmpd="sng" algn="ctr">
          <a:solidFill>
            <a:srgbClr val="FCF7C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>
              <a:solidFill>
                <a:schemeClr val="tx1"/>
              </a:solidFill>
            </a:rPr>
            <a:t>Conclusion</a:t>
          </a:r>
        </a:p>
      </dsp:txBody>
      <dsp:txXfrm>
        <a:off x="434398" y="4545083"/>
        <a:ext cx="7617019" cy="570477"/>
      </dsp:txXfrm>
    </dsp:sp>
    <dsp:sp modelId="{940323A6-1930-400A-B53E-19FAF0F1123D}">
      <dsp:nvSpPr>
        <dsp:cNvPr id="0" name=""/>
        <dsp:cNvSpPr/>
      </dsp:nvSpPr>
      <dsp:spPr>
        <a:xfrm>
          <a:off x="77849" y="4491533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1E0D4-56AC-4525-A834-55CA332582C9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95ED5-7EB3-43CB-B71F-85EFE5CE77F5}">
      <dsp:nvSpPr>
        <dsp:cNvPr id="0" name=""/>
        <dsp:cNvSpPr/>
      </dsp:nvSpPr>
      <dsp:spPr>
        <a:xfrm>
          <a:off x="434398" y="285347"/>
          <a:ext cx="7617019" cy="570477"/>
        </a:xfrm>
        <a:prstGeom prst="rect">
          <a:avLst/>
        </a:prstGeom>
        <a:solidFill>
          <a:srgbClr val="FCF7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>
              <a:solidFill>
                <a:schemeClr val="tx1"/>
              </a:solidFill>
            </a:rPr>
            <a:t>Exploration des données</a:t>
          </a:r>
        </a:p>
      </dsp:txBody>
      <dsp:txXfrm>
        <a:off x="434398" y="285347"/>
        <a:ext cx="7617019" cy="570477"/>
      </dsp:txXfrm>
    </dsp:sp>
    <dsp:sp modelId="{FEBA5319-F975-45DC-8CBB-C614819EBB0E}">
      <dsp:nvSpPr>
        <dsp:cNvPr id="0" name=""/>
        <dsp:cNvSpPr/>
      </dsp:nvSpPr>
      <dsp:spPr>
        <a:xfrm>
          <a:off x="77849" y="214037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A8ACE7-43B8-458E-8230-9428D255D706}">
      <dsp:nvSpPr>
        <dsp:cNvPr id="0" name=""/>
        <dsp:cNvSpPr/>
      </dsp:nvSpPr>
      <dsp:spPr>
        <a:xfrm>
          <a:off x="903654" y="1140954"/>
          <a:ext cx="7147763" cy="570477"/>
        </a:xfrm>
        <a:prstGeom prst="rect">
          <a:avLst/>
        </a:prstGeom>
        <a:solidFill>
          <a:srgbClr val="FCF7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>
              <a:solidFill>
                <a:schemeClr val="tx1"/>
              </a:solidFill>
            </a:rPr>
            <a:t>Traitement du texte</a:t>
          </a:r>
        </a:p>
      </dsp:txBody>
      <dsp:txXfrm>
        <a:off x="903654" y="1140954"/>
        <a:ext cx="7147763" cy="570477"/>
      </dsp:txXfrm>
    </dsp:sp>
    <dsp:sp modelId="{E5261D43-4371-4FD8-99EC-6D2097A35229}">
      <dsp:nvSpPr>
        <dsp:cNvPr id="0" name=""/>
        <dsp:cNvSpPr/>
      </dsp:nvSpPr>
      <dsp:spPr>
        <a:xfrm>
          <a:off x="547106" y="1069644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BB7D6-FF79-4A98-A57E-4A77794BDC97}">
      <dsp:nvSpPr>
        <dsp:cNvPr id="0" name=""/>
        <dsp:cNvSpPr/>
      </dsp:nvSpPr>
      <dsp:spPr>
        <a:xfrm>
          <a:off x="1118233" y="1996562"/>
          <a:ext cx="6933183" cy="570477"/>
        </a:xfrm>
        <a:prstGeom prst="rect">
          <a:avLst/>
        </a:prstGeom>
        <a:solidFill>
          <a:srgbClr val="FCF7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>
              <a:solidFill>
                <a:schemeClr val="tx1"/>
              </a:solidFill>
            </a:rPr>
            <a:t>Classification du texte</a:t>
          </a:r>
        </a:p>
      </dsp:txBody>
      <dsp:txXfrm>
        <a:off x="1118233" y="1996562"/>
        <a:ext cx="6933183" cy="570477"/>
      </dsp:txXfrm>
    </dsp:sp>
    <dsp:sp modelId="{86B22A50-052C-4DA6-B320-F5112B5EFC7A}">
      <dsp:nvSpPr>
        <dsp:cNvPr id="0" name=""/>
        <dsp:cNvSpPr/>
      </dsp:nvSpPr>
      <dsp:spPr>
        <a:xfrm>
          <a:off x="761685" y="1925252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08410-4FFC-4CB7-A294-DF08FC626C57}">
      <dsp:nvSpPr>
        <dsp:cNvPr id="0" name=""/>
        <dsp:cNvSpPr/>
      </dsp:nvSpPr>
      <dsp:spPr>
        <a:xfrm>
          <a:off x="1109359" y="2851627"/>
          <a:ext cx="6933183" cy="570477"/>
        </a:xfrm>
        <a:prstGeom prst="rect">
          <a:avLst/>
        </a:prstGeom>
        <a:solidFill>
          <a:srgbClr val="FCF7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>
              <a:solidFill>
                <a:schemeClr val="tx1"/>
              </a:solidFill>
            </a:rPr>
            <a:t>Traitement des images</a:t>
          </a:r>
        </a:p>
      </dsp:txBody>
      <dsp:txXfrm>
        <a:off x="1109359" y="2851627"/>
        <a:ext cx="6933183" cy="570477"/>
      </dsp:txXfrm>
    </dsp:sp>
    <dsp:sp modelId="{D4BAE338-B3C5-4156-847E-B25DCB93A28B}">
      <dsp:nvSpPr>
        <dsp:cNvPr id="0" name=""/>
        <dsp:cNvSpPr/>
      </dsp:nvSpPr>
      <dsp:spPr>
        <a:xfrm>
          <a:off x="761685" y="2780318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22FC51-03CA-4749-A812-258BB290BE1C}">
      <dsp:nvSpPr>
        <dsp:cNvPr id="0" name=""/>
        <dsp:cNvSpPr/>
      </dsp:nvSpPr>
      <dsp:spPr>
        <a:xfrm>
          <a:off x="903654" y="3707235"/>
          <a:ext cx="7147763" cy="570477"/>
        </a:xfrm>
        <a:prstGeom prst="rect">
          <a:avLst/>
        </a:prstGeom>
        <a:solidFill>
          <a:srgbClr val="FCF7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>
              <a:solidFill>
                <a:schemeClr val="tx1"/>
              </a:solidFill>
            </a:rPr>
            <a:t>Classification des images</a:t>
          </a:r>
        </a:p>
      </dsp:txBody>
      <dsp:txXfrm>
        <a:off x="903654" y="3707235"/>
        <a:ext cx="7147763" cy="570477"/>
      </dsp:txXfrm>
    </dsp:sp>
    <dsp:sp modelId="{E2ECB878-23F9-48A4-BE91-31809F9B8B6D}">
      <dsp:nvSpPr>
        <dsp:cNvPr id="0" name=""/>
        <dsp:cNvSpPr/>
      </dsp:nvSpPr>
      <dsp:spPr>
        <a:xfrm>
          <a:off x="547106" y="3635925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18241-2DF9-4881-A957-F377EC37DE1C}">
      <dsp:nvSpPr>
        <dsp:cNvPr id="0" name=""/>
        <dsp:cNvSpPr/>
      </dsp:nvSpPr>
      <dsp:spPr>
        <a:xfrm>
          <a:off x="434398" y="4545083"/>
          <a:ext cx="7617019" cy="570477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rgbClr val="FCF7C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>
              <a:solidFill>
                <a:schemeClr val="tx1"/>
              </a:solidFill>
            </a:rPr>
            <a:t>Conclusions</a:t>
          </a:r>
        </a:p>
      </dsp:txBody>
      <dsp:txXfrm>
        <a:off x="434398" y="4545083"/>
        <a:ext cx="7617019" cy="570477"/>
      </dsp:txXfrm>
    </dsp:sp>
    <dsp:sp modelId="{940323A6-1930-400A-B53E-19FAF0F1123D}">
      <dsp:nvSpPr>
        <dsp:cNvPr id="0" name=""/>
        <dsp:cNvSpPr/>
      </dsp:nvSpPr>
      <dsp:spPr>
        <a:xfrm>
          <a:off x="77849" y="4491533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1E0D4-56AC-4525-A834-55CA332582C9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95ED5-7EB3-43CB-B71F-85EFE5CE77F5}">
      <dsp:nvSpPr>
        <dsp:cNvPr id="0" name=""/>
        <dsp:cNvSpPr/>
      </dsp:nvSpPr>
      <dsp:spPr>
        <a:xfrm>
          <a:off x="434398" y="285347"/>
          <a:ext cx="7617019" cy="570477"/>
        </a:xfrm>
        <a:prstGeom prst="rect">
          <a:avLst/>
        </a:prstGeom>
        <a:solidFill>
          <a:srgbClr val="FCF7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>
              <a:solidFill>
                <a:schemeClr val="tx1"/>
              </a:solidFill>
            </a:rPr>
            <a:t>Exploration des données</a:t>
          </a:r>
        </a:p>
      </dsp:txBody>
      <dsp:txXfrm>
        <a:off x="434398" y="285347"/>
        <a:ext cx="7617019" cy="570477"/>
      </dsp:txXfrm>
    </dsp:sp>
    <dsp:sp modelId="{FEBA5319-F975-45DC-8CBB-C614819EBB0E}">
      <dsp:nvSpPr>
        <dsp:cNvPr id="0" name=""/>
        <dsp:cNvSpPr/>
      </dsp:nvSpPr>
      <dsp:spPr>
        <a:xfrm>
          <a:off x="77849" y="214037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A8ACE7-43B8-458E-8230-9428D255D706}">
      <dsp:nvSpPr>
        <dsp:cNvPr id="0" name=""/>
        <dsp:cNvSpPr/>
      </dsp:nvSpPr>
      <dsp:spPr>
        <a:xfrm>
          <a:off x="903654" y="1140954"/>
          <a:ext cx="7147763" cy="570477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>
              <a:solidFill>
                <a:schemeClr val="tx1"/>
              </a:solidFill>
            </a:rPr>
            <a:t>Traitement du texte</a:t>
          </a:r>
        </a:p>
      </dsp:txBody>
      <dsp:txXfrm>
        <a:off x="903654" y="1140954"/>
        <a:ext cx="7147763" cy="570477"/>
      </dsp:txXfrm>
    </dsp:sp>
    <dsp:sp modelId="{E5261D43-4371-4FD8-99EC-6D2097A35229}">
      <dsp:nvSpPr>
        <dsp:cNvPr id="0" name=""/>
        <dsp:cNvSpPr/>
      </dsp:nvSpPr>
      <dsp:spPr>
        <a:xfrm>
          <a:off x="547106" y="1069644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BB7D6-FF79-4A98-A57E-4A77794BDC97}">
      <dsp:nvSpPr>
        <dsp:cNvPr id="0" name=""/>
        <dsp:cNvSpPr/>
      </dsp:nvSpPr>
      <dsp:spPr>
        <a:xfrm>
          <a:off x="1118233" y="1996562"/>
          <a:ext cx="6933183" cy="570477"/>
        </a:xfrm>
        <a:prstGeom prst="rect">
          <a:avLst/>
        </a:prstGeom>
        <a:solidFill>
          <a:srgbClr val="FCF7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>
              <a:solidFill>
                <a:schemeClr val="tx1"/>
              </a:solidFill>
            </a:rPr>
            <a:t>Classification du texte</a:t>
          </a:r>
        </a:p>
      </dsp:txBody>
      <dsp:txXfrm>
        <a:off x="1118233" y="1996562"/>
        <a:ext cx="6933183" cy="570477"/>
      </dsp:txXfrm>
    </dsp:sp>
    <dsp:sp modelId="{86B22A50-052C-4DA6-B320-F5112B5EFC7A}">
      <dsp:nvSpPr>
        <dsp:cNvPr id="0" name=""/>
        <dsp:cNvSpPr/>
      </dsp:nvSpPr>
      <dsp:spPr>
        <a:xfrm>
          <a:off x="761685" y="1925252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08410-4FFC-4CB7-A294-DF08FC626C57}">
      <dsp:nvSpPr>
        <dsp:cNvPr id="0" name=""/>
        <dsp:cNvSpPr/>
      </dsp:nvSpPr>
      <dsp:spPr>
        <a:xfrm>
          <a:off x="1109359" y="2851627"/>
          <a:ext cx="6933183" cy="570477"/>
        </a:xfrm>
        <a:prstGeom prst="rect">
          <a:avLst/>
        </a:prstGeom>
        <a:solidFill>
          <a:srgbClr val="FCF7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>
              <a:solidFill>
                <a:schemeClr val="tx1"/>
              </a:solidFill>
            </a:rPr>
            <a:t>Traitement des images</a:t>
          </a:r>
        </a:p>
      </dsp:txBody>
      <dsp:txXfrm>
        <a:off x="1109359" y="2851627"/>
        <a:ext cx="6933183" cy="570477"/>
      </dsp:txXfrm>
    </dsp:sp>
    <dsp:sp modelId="{D4BAE338-B3C5-4156-847E-B25DCB93A28B}">
      <dsp:nvSpPr>
        <dsp:cNvPr id="0" name=""/>
        <dsp:cNvSpPr/>
      </dsp:nvSpPr>
      <dsp:spPr>
        <a:xfrm>
          <a:off x="761685" y="2780318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22FC51-03CA-4749-A812-258BB290BE1C}">
      <dsp:nvSpPr>
        <dsp:cNvPr id="0" name=""/>
        <dsp:cNvSpPr/>
      </dsp:nvSpPr>
      <dsp:spPr>
        <a:xfrm>
          <a:off x="903654" y="3707235"/>
          <a:ext cx="7147763" cy="570477"/>
        </a:xfrm>
        <a:prstGeom prst="rect">
          <a:avLst/>
        </a:prstGeom>
        <a:solidFill>
          <a:srgbClr val="FCF7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>
              <a:solidFill>
                <a:schemeClr val="tx1"/>
              </a:solidFill>
            </a:rPr>
            <a:t>Classification des images</a:t>
          </a:r>
        </a:p>
      </dsp:txBody>
      <dsp:txXfrm>
        <a:off x="903654" y="3707235"/>
        <a:ext cx="7147763" cy="570477"/>
      </dsp:txXfrm>
    </dsp:sp>
    <dsp:sp modelId="{E2ECB878-23F9-48A4-BE91-31809F9B8B6D}">
      <dsp:nvSpPr>
        <dsp:cNvPr id="0" name=""/>
        <dsp:cNvSpPr/>
      </dsp:nvSpPr>
      <dsp:spPr>
        <a:xfrm>
          <a:off x="547106" y="3635925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18241-2DF9-4881-A957-F377EC37DE1C}">
      <dsp:nvSpPr>
        <dsp:cNvPr id="0" name=""/>
        <dsp:cNvSpPr/>
      </dsp:nvSpPr>
      <dsp:spPr>
        <a:xfrm>
          <a:off x="434398" y="4545083"/>
          <a:ext cx="7617019" cy="570477"/>
        </a:xfrm>
        <a:prstGeom prst="rect">
          <a:avLst/>
        </a:prstGeom>
        <a:solidFill>
          <a:srgbClr val="FCF7C9"/>
        </a:solidFill>
        <a:ln w="12700" cap="flat" cmpd="sng" algn="ctr">
          <a:solidFill>
            <a:srgbClr val="FCF7C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>
              <a:solidFill>
                <a:schemeClr val="tx1"/>
              </a:solidFill>
            </a:rPr>
            <a:t>Conclusion</a:t>
          </a:r>
        </a:p>
      </dsp:txBody>
      <dsp:txXfrm>
        <a:off x="434398" y="4545083"/>
        <a:ext cx="7617019" cy="570477"/>
      </dsp:txXfrm>
    </dsp:sp>
    <dsp:sp modelId="{940323A6-1930-400A-B53E-19FAF0F1123D}">
      <dsp:nvSpPr>
        <dsp:cNvPr id="0" name=""/>
        <dsp:cNvSpPr/>
      </dsp:nvSpPr>
      <dsp:spPr>
        <a:xfrm>
          <a:off x="77849" y="4491533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B4F4D5-65CE-4135-AD1B-2748BE2BA7FA}">
      <dsp:nvSpPr>
        <dsp:cNvPr id="0" name=""/>
        <dsp:cNvSpPr/>
      </dsp:nvSpPr>
      <dsp:spPr>
        <a:xfrm>
          <a:off x="3109" y="269846"/>
          <a:ext cx="1319272" cy="518399"/>
        </a:xfrm>
        <a:prstGeom prst="roundRect">
          <a:avLst>
            <a:gd name="adj" fmla="val 10000"/>
          </a:avLst>
        </a:prstGeom>
        <a:solidFill>
          <a:srgbClr val="FCF7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chemeClr val="tx1"/>
              </a:solidFill>
            </a:rPr>
            <a:t>Ponctuation</a:t>
          </a:r>
        </a:p>
      </dsp:txBody>
      <dsp:txXfrm>
        <a:off x="3109" y="269846"/>
        <a:ext cx="1319272" cy="345600"/>
      </dsp:txXfrm>
    </dsp:sp>
    <dsp:sp modelId="{15689B04-5A0F-4574-86F0-7C111BBA56D1}">
      <dsp:nvSpPr>
        <dsp:cNvPr id="0" name=""/>
        <dsp:cNvSpPr/>
      </dsp:nvSpPr>
      <dsp:spPr>
        <a:xfrm>
          <a:off x="273321" y="615446"/>
          <a:ext cx="1319272" cy="1422900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Remplacement des :/_-+# par des espaces</a:t>
          </a:r>
        </a:p>
      </dsp:txBody>
      <dsp:txXfrm>
        <a:off x="311961" y="654086"/>
        <a:ext cx="1241992" cy="1345620"/>
      </dsp:txXfrm>
    </dsp:sp>
    <dsp:sp modelId="{F5409A25-21F3-4F5E-A88F-C597F6940346}">
      <dsp:nvSpPr>
        <dsp:cNvPr id="0" name=""/>
        <dsp:cNvSpPr/>
      </dsp:nvSpPr>
      <dsp:spPr>
        <a:xfrm rot="21538023">
          <a:off x="1520124" y="259176"/>
          <a:ext cx="419355" cy="3284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1520132" y="325756"/>
        <a:ext cx="320817" cy="197076"/>
      </dsp:txXfrm>
    </dsp:sp>
    <dsp:sp modelId="{8C7B9D0A-8B87-44FF-ABBC-979227B2B6F5}">
      <dsp:nvSpPr>
        <dsp:cNvPr id="0" name=""/>
        <dsp:cNvSpPr/>
      </dsp:nvSpPr>
      <dsp:spPr>
        <a:xfrm>
          <a:off x="2113489" y="231795"/>
          <a:ext cx="1319272" cy="518399"/>
        </a:xfrm>
        <a:prstGeom prst="roundRect">
          <a:avLst>
            <a:gd name="adj" fmla="val 10000"/>
          </a:avLst>
        </a:prstGeom>
        <a:solidFill>
          <a:srgbClr val="FCF7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chemeClr val="tx1"/>
              </a:solidFill>
            </a:rPr>
            <a:t>Tokenisation</a:t>
          </a:r>
        </a:p>
      </dsp:txBody>
      <dsp:txXfrm>
        <a:off x="2113489" y="231795"/>
        <a:ext cx="1319272" cy="345600"/>
      </dsp:txXfrm>
    </dsp:sp>
    <dsp:sp modelId="{9E7C71B2-EC2A-4091-A654-47D0F8E309AA}">
      <dsp:nvSpPr>
        <dsp:cNvPr id="0" name=""/>
        <dsp:cNvSpPr/>
      </dsp:nvSpPr>
      <dsp:spPr>
        <a:xfrm>
          <a:off x="2392580" y="615446"/>
          <a:ext cx="1319272" cy="1422900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Séparation des textes en listes de mots</a:t>
          </a:r>
        </a:p>
      </dsp:txBody>
      <dsp:txXfrm>
        <a:off x="2431220" y="654086"/>
        <a:ext cx="1241992" cy="1345620"/>
      </dsp:txXfrm>
    </dsp:sp>
    <dsp:sp modelId="{062A1747-9E65-4DCB-B1B3-165C778A3BCB}">
      <dsp:nvSpPr>
        <dsp:cNvPr id="0" name=""/>
        <dsp:cNvSpPr/>
      </dsp:nvSpPr>
      <dsp:spPr>
        <a:xfrm rot="21589382">
          <a:off x="3637197" y="237027"/>
          <a:ext cx="433406" cy="3284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3637197" y="302871"/>
        <a:ext cx="334868" cy="197076"/>
      </dsp:txXfrm>
    </dsp:sp>
    <dsp:sp modelId="{D6491EF5-1019-4D9B-A3EE-7AA4D25D5DEA}">
      <dsp:nvSpPr>
        <dsp:cNvPr id="0" name=""/>
        <dsp:cNvSpPr/>
      </dsp:nvSpPr>
      <dsp:spPr>
        <a:xfrm>
          <a:off x="4250506" y="225195"/>
          <a:ext cx="1319272" cy="518399"/>
        </a:xfrm>
        <a:prstGeom prst="roundRect">
          <a:avLst>
            <a:gd name="adj" fmla="val 10000"/>
          </a:avLst>
        </a:prstGeom>
        <a:solidFill>
          <a:srgbClr val="FCF7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chemeClr val="tx1"/>
              </a:solidFill>
            </a:rPr>
            <a:t>Filtrage</a:t>
          </a:r>
        </a:p>
      </dsp:txBody>
      <dsp:txXfrm>
        <a:off x="4250506" y="225195"/>
        <a:ext cx="1319272" cy="345600"/>
      </dsp:txXfrm>
    </dsp:sp>
    <dsp:sp modelId="{0568BAD3-E7FC-48F5-83BA-09BE77C7A1AE}">
      <dsp:nvSpPr>
        <dsp:cNvPr id="0" name=""/>
        <dsp:cNvSpPr/>
      </dsp:nvSpPr>
      <dsp:spPr>
        <a:xfrm>
          <a:off x="4502961" y="625008"/>
          <a:ext cx="1319272" cy="14310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Retrait des stop-</a:t>
          </a:r>
          <a:r>
            <a:rPr lang="fr-FR" sz="1200" kern="1200" dirty="0" err="1"/>
            <a:t>words</a:t>
          </a:r>
          <a:r>
            <a:rPr lang="fr-FR" sz="1200" kern="1200" dirty="0"/>
            <a:t> (déterminants, pronoms…) et mots clés (http, www, com, </a:t>
          </a:r>
          <a:r>
            <a:rPr lang="fr-FR" sz="1200" kern="1200" dirty="0" err="1"/>
            <a:t>Flipkart</a:t>
          </a:r>
          <a:r>
            <a:rPr lang="fr-FR" sz="1200" kern="1200" dirty="0"/>
            <a:t>)</a:t>
          </a:r>
        </a:p>
      </dsp:txBody>
      <dsp:txXfrm>
        <a:off x="4541601" y="663648"/>
        <a:ext cx="1241992" cy="1353815"/>
      </dsp:txXfrm>
    </dsp:sp>
    <dsp:sp modelId="{CDD5C778-17FC-4722-BA65-6C3AE938004A}">
      <dsp:nvSpPr>
        <dsp:cNvPr id="0" name=""/>
        <dsp:cNvSpPr/>
      </dsp:nvSpPr>
      <dsp:spPr>
        <a:xfrm rot="10618">
          <a:off x="5774213" y="237103"/>
          <a:ext cx="433406" cy="3284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5774213" y="302643"/>
        <a:ext cx="334868" cy="197076"/>
      </dsp:txXfrm>
    </dsp:sp>
    <dsp:sp modelId="{03EDF082-5159-481C-A068-21C51E4F3A9D}">
      <dsp:nvSpPr>
        <dsp:cNvPr id="0" name=""/>
        <dsp:cNvSpPr/>
      </dsp:nvSpPr>
      <dsp:spPr>
        <a:xfrm>
          <a:off x="6387523" y="231795"/>
          <a:ext cx="1319272" cy="518399"/>
        </a:xfrm>
        <a:prstGeom prst="roundRect">
          <a:avLst>
            <a:gd name="adj" fmla="val 10000"/>
          </a:avLst>
        </a:prstGeom>
        <a:solidFill>
          <a:srgbClr val="FCF7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chemeClr val="tx1"/>
              </a:solidFill>
            </a:rPr>
            <a:t>Casse</a:t>
          </a:r>
        </a:p>
      </dsp:txBody>
      <dsp:txXfrm>
        <a:off x="6387523" y="231795"/>
        <a:ext cx="1319272" cy="345600"/>
      </dsp:txXfrm>
    </dsp:sp>
    <dsp:sp modelId="{7F3F5B60-660E-49FF-8B71-CFACDA3B8B99}">
      <dsp:nvSpPr>
        <dsp:cNvPr id="0" name=""/>
        <dsp:cNvSpPr/>
      </dsp:nvSpPr>
      <dsp:spPr>
        <a:xfrm>
          <a:off x="6631099" y="615446"/>
          <a:ext cx="1319272" cy="1422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Passage des majuscules en minuscules</a:t>
          </a:r>
        </a:p>
      </dsp:txBody>
      <dsp:txXfrm>
        <a:off x="6669739" y="654086"/>
        <a:ext cx="1241992" cy="1345620"/>
      </dsp:txXfrm>
    </dsp:sp>
    <dsp:sp modelId="{CAED3C31-8690-420F-85E6-6688B01B344C}">
      <dsp:nvSpPr>
        <dsp:cNvPr id="0" name=""/>
        <dsp:cNvSpPr/>
      </dsp:nvSpPr>
      <dsp:spPr>
        <a:xfrm rot="62502">
          <a:off x="7900099" y="259601"/>
          <a:ext cx="409943" cy="3284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7900107" y="324397"/>
        <a:ext cx="311405" cy="197076"/>
      </dsp:txXfrm>
    </dsp:sp>
    <dsp:sp modelId="{F273BA4C-EFE4-49D8-8C27-641A599018CA}">
      <dsp:nvSpPr>
        <dsp:cNvPr id="0" name=""/>
        <dsp:cNvSpPr/>
      </dsp:nvSpPr>
      <dsp:spPr>
        <a:xfrm>
          <a:off x="8480147" y="269846"/>
          <a:ext cx="1319272" cy="518399"/>
        </a:xfrm>
        <a:prstGeom prst="roundRect">
          <a:avLst>
            <a:gd name="adj" fmla="val 10000"/>
          </a:avLst>
        </a:prstGeom>
        <a:solidFill>
          <a:srgbClr val="FCF7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chemeClr val="tx1"/>
              </a:solidFill>
            </a:rPr>
            <a:t>Radicalisation</a:t>
          </a:r>
        </a:p>
      </dsp:txBody>
      <dsp:txXfrm>
        <a:off x="8480147" y="269846"/>
        <a:ext cx="1319272" cy="345600"/>
      </dsp:txXfrm>
    </dsp:sp>
    <dsp:sp modelId="{F82E8EC8-519A-47E3-9EF3-B1C5B2BB1E16}">
      <dsp:nvSpPr>
        <dsp:cNvPr id="0" name=""/>
        <dsp:cNvSpPr/>
      </dsp:nvSpPr>
      <dsp:spPr>
        <a:xfrm>
          <a:off x="8750359" y="615446"/>
          <a:ext cx="1319272" cy="1422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Suppression des terminaisons des mots (</a:t>
          </a:r>
          <a:r>
            <a:rPr lang="fr-FR" sz="1200" kern="1200" dirty="0" err="1"/>
            <a:t>optionel</a:t>
          </a:r>
          <a:r>
            <a:rPr lang="fr-FR" sz="1200" kern="1200" dirty="0"/>
            <a:t>)</a:t>
          </a:r>
        </a:p>
      </dsp:txBody>
      <dsp:txXfrm>
        <a:off x="8788999" y="654086"/>
        <a:ext cx="1241992" cy="1345620"/>
      </dsp:txXfrm>
    </dsp:sp>
    <dsp:sp modelId="{D877CEB2-6C64-495F-9E1A-A3AB6961EA3C}">
      <dsp:nvSpPr>
        <dsp:cNvPr id="0" name=""/>
        <dsp:cNvSpPr/>
      </dsp:nvSpPr>
      <dsp:spPr>
        <a:xfrm>
          <a:off x="10026047" y="269537"/>
          <a:ext cx="423993" cy="3284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10026047" y="335229"/>
        <a:ext cx="325455" cy="197076"/>
      </dsp:txXfrm>
    </dsp:sp>
    <dsp:sp modelId="{04CEF2EB-521C-4424-872B-46555DAAC667}">
      <dsp:nvSpPr>
        <dsp:cNvPr id="0" name=""/>
        <dsp:cNvSpPr/>
      </dsp:nvSpPr>
      <dsp:spPr>
        <a:xfrm>
          <a:off x="10599406" y="269846"/>
          <a:ext cx="1319272" cy="518399"/>
        </a:xfrm>
        <a:prstGeom prst="roundRect">
          <a:avLst>
            <a:gd name="adj" fmla="val 10000"/>
          </a:avLst>
        </a:prstGeom>
        <a:solidFill>
          <a:srgbClr val="FCF7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solidFill>
                <a:schemeClr val="tx1"/>
              </a:solidFill>
            </a:rPr>
            <a:t>Remontage</a:t>
          </a:r>
        </a:p>
      </dsp:txBody>
      <dsp:txXfrm>
        <a:off x="10599406" y="269846"/>
        <a:ext cx="1319272" cy="345600"/>
      </dsp:txXfrm>
    </dsp:sp>
    <dsp:sp modelId="{2E54008C-211B-4264-9868-639B07DB83A5}">
      <dsp:nvSpPr>
        <dsp:cNvPr id="0" name=""/>
        <dsp:cNvSpPr/>
      </dsp:nvSpPr>
      <dsp:spPr>
        <a:xfrm>
          <a:off x="10869618" y="615446"/>
          <a:ext cx="1319272" cy="1422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Concaténation des mots restants</a:t>
          </a:r>
        </a:p>
      </dsp:txBody>
      <dsp:txXfrm>
        <a:off x="10908258" y="654086"/>
        <a:ext cx="1241992" cy="13456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B4F4D5-65CE-4135-AD1B-2748BE2BA7FA}">
      <dsp:nvSpPr>
        <dsp:cNvPr id="0" name=""/>
        <dsp:cNvSpPr/>
      </dsp:nvSpPr>
      <dsp:spPr>
        <a:xfrm>
          <a:off x="1610" y="299096"/>
          <a:ext cx="2023377" cy="820800"/>
        </a:xfrm>
        <a:prstGeom prst="roundRect">
          <a:avLst>
            <a:gd name="adj" fmla="val 10000"/>
          </a:avLst>
        </a:prstGeom>
        <a:solidFill>
          <a:srgbClr val="FCF7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solidFill>
                <a:schemeClr val="tx1"/>
              </a:solidFill>
            </a:rPr>
            <a:t>Ponctuation</a:t>
          </a:r>
        </a:p>
      </dsp:txBody>
      <dsp:txXfrm>
        <a:off x="1610" y="299096"/>
        <a:ext cx="2023377" cy="547200"/>
      </dsp:txXfrm>
    </dsp:sp>
    <dsp:sp modelId="{15689B04-5A0F-4574-86F0-7C111BBA56D1}">
      <dsp:nvSpPr>
        <dsp:cNvPr id="0" name=""/>
        <dsp:cNvSpPr/>
      </dsp:nvSpPr>
      <dsp:spPr>
        <a:xfrm>
          <a:off x="416036" y="846296"/>
          <a:ext cx="2023377" cy="1162800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Remplacement des :/_-+# par des espaces</a:t>
          </a:r>
        </a:p>
      </dsp:txBody>
      <dsp:txXfrm>
        <a:off x="450093" y="880353"/>
        <a:ext cx="1955263" cy="1094686"/>
      </dsp:txXfrm>
    </dsp:sp>
    <dsp:sp modelId="{F5409A25-21F3-4F5E-A88F-C597F6940346}">
      <dsp:nvSpPr>
        <dsp:cNvPr id="0" name=""/>
        <dsp:cNvSpPr/>
      </dsp:nvSpPr>
      <dsp:spPr>
        <a:xfrm>
          <a:off x="2331724" y="320815"/>
          <a:ext cx="650281" cy="5037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/>
        </a:p>
      </dsp:txBody>
      <dsp:txXfrm>
        <a:off x="2331724" y="421567"/>
        <a:ext cx="499152" cy="302258"/>
      </dsp:txXfrm>
    </dsp:sp>
    <dsp:sp modelId="{8C7B9D0A-8B87-44FF-ABBC-979227B2B6F5}">
      <dsp:nvSpPr>
        <dsp:cNvPr id="0" name=""/>
        <dsp:cNvSpPr/>
      </dsp:nvSpPr>
      <dsp:spPr>
        <a:xfrm>
          <a:off x="3251935" y="299096"/>
          <a:ext cx="2023377" cy="820800"/>
        </a:xfrm>
        <a:prstGeom prst="roundRect">
          <a:avLst>
            <a:gd name="adj" fmla="val 10000"/>
          </a:avLst>
        </a:prstGeom>
        <a:solidFill>
          <a:srgbClr val="FCF7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solidFill>
                <a:schemeClr val="tx1"/>
              </a:solidFill>
            </a:rPr>
            <a:t>Tokenisation</a:t>
          </a:r>
        </a:p>
      </dsp:txBody>
      <dsp:txXfrm>
        <a:off x="3251935" y="299096"/>
        <a:ext cx="2023377" cy="547200"/>
      </dsp:txXfrm>
    </dsp:sp>
    <dsp:sp modelId="{9E7C71B2-EC2A-4091-A654-47D0F8E309AA}">
      <dsp:nvSpPr>
        <dsp:cNvPr id="0" name=""/>
        <dsp:cNvSpPr/>
      </dsp:nvSpPr>
      <dsp:spPr>
        <a:xfrm>
          <a:off x="3666361" y="846296"/>
          <a:ext cx="2023377" cy="1162800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Séparation des textes en listes de mots</a:t>
          </a:r>
        </a:p>
      </dsp:txBody>
      <dsp:txXfrm>
        <a:off x="3700418" y="880353"/>
        <a:ext cx="1955263" cy="1094686"/>
      </dsp:txXfrm>
    </dsp:sp>
    <dsp:sp modelId="{062A1747-9E65-4DCB-B1B3-165C778A3BCB}">
      <dsp:nvSpPr>
        <dsp:cNvPr id="0" name=""/>
        <dsp:cNvSpPr/>
      </dsp:nvSpPr>
      <dsp:spPr>
        <a:xfrm>
          <a:off x="5582049" y="320815"/>
          <a:ext cx="650281" cy="5037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/>
        </a:p>
      </dsp:txBody>
      <dsp:txXfrm>
        <a:off x="5582049" y="421567"/>
        <a:ext cx="499152" cy="302258"/>
      </dsp:txXfrm>
    </dsp:sp>
    <dsp:sp modelId="{03EDF082-5159-481C-A068-21C51E4F3A9D}">
      <dsp:nvSpPr>
        <dsp:cNvPr id="0" name=""/>
        <dsp:cNvSpPr/>
      </dsp:nvSpPr>
      <dsp:spPr>
        <a:xfrm>
          <a:off x="6502260" y="299096"/>
          <a:ext cx="2023377" cy="820800"/>
        </a:xfrm>
        <a:prstGeom prst="roundRect">
          <a:avLst>
            <a:gd name="adj" fmla="val 10000"/>
          </a:avLst>
        </a:prstGeom>
        <a:solidFill>
          <a:srgbClr val="FCF7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solidFill>
                <a:schemeClr val="tx1"/>
              </a:solidFill>
            </a:rPr>
            <a:t>Casse</a:t>
          </a:r>
        </a:p>
      </dsp:txBody>
      <dsp:txXfrm>
        <a:off x="6502260" y="299096"/>
        <a:ext cx="2023377" cy="547200"/>
      </dsp:txXfrm>
    </dsp:sp>
    <dsp:sp modelId="{7F3F5B60-660E-49FF-8B71-CFACDA3B8B99}">
      <dsp:nvSpPr>
        <dsp:cNvPr id="0" name=""/>
        <dsp:cNvSpPr/>
      </dsp:nvSpPr>
      <dsp:spPr>
        <a:xfrm>
          <a:off x="6916686" y="846296"/>
          <a:ext cx="2023377" cy="1162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Passage des majuscules en minuscules</a:t>
          </a:r>
        </a:p>
      </dsp:txBody>
      <dsp:txXfrm>
        <a:off x="6950743" y="880353"/>
        <a:ext cx="1955263" cy="1094686"/>
      </dsp:txXfrm>
    </dsp:sp>
    <dsp:sp modelId="{CAED3C31-8690-420F-85E6-6688B01B344C}">
      <dsp:nvSpPr>
        <dsp:cNvPr id="0" name=""/>
        <dsp:cNvSpPr/>
      </dsp:nvSpPr>
      <dsp:spPr>
        <a:xfrm>
          <a:off x="8796862" y="302604"/>
          <a:ext cx="650281" cy="5037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/>
        </a:p>
      </dsp:txBody>
      <dsp:txXfrm>
        <a:off x="8796862" y="403356"/>
        <a:ext cx="499152" cy="302258"/>
      </dsp:txXfrm>
    </dsp:sp>
    <dsp:sp modelId="{04CEF2EB-521C-4424-872B-46555DAAC667}">
      <dsp:nvSpPr>
        <dsp:cNvPr id="0" name=""/>
        <dsp:cNvSpPr/>
      </dsp:nvSpPr>
      <dsp:spPr>
        <a:xfrm>
          <a:off x="9752585" y="299096"/>
          <a:ext cx="2023377" cy="820800"/>
        </a:xfrm>
        <a:prstGeom prst="roundRect">
          <a:avLst>
            <a:gd name="adj" fmla="val 10000"/>
          </a:avLst>
        </a:prstGeom>
        <a:solidFill>
          <a:srgbClr val="FCF7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solidFill>
                <a:schemeClr val="tx1"/>
              </a:solidFill>
            </a:rPr>
            <a:t>Remontage</a:t>
          </a:r>
        </a:p>
      </dsp:txBody>
      <dsp:txXfrm>
        <a:off x="9752585" y="299096"/>
        <a:ext cx="2023377" cy="547200"/>
      </dsp:txXfrm>
    </dsp:sp>
    <dsp:sp modelId="{2E54008C-211B-4264-9868-639B07DB83A5}">
      <dsp:nvSpPr>
        <dsp:cNvPr id="0" name=""/>
        <dsp:cNvSpPr/>
      </dsp:nvSpPr>
      <dsp:spPr>
        <a:xfrm>
          <a:off x="10167011" y="846296"/>
          <a:ext cx="2023377" cy="1162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Concaténation des mots restants</a:t>
          </a:r>
        </a:p>
      </dsp:txBody>
      <dsp:txXfrm>
        <a:off x="10201068" y="880353"/>
        <a:ext cx="1955263" cy="10946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1E0D4-56AC-4525-A834-55CA332582C9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95ED5-7EB3-43CB-B71F-85EFE5CE77F5}">
      <dsp:nvSpPr>
        <dsp:cNvPr id="0" name=""/>
        <dsp:cNvSpPr/>
      </dsp:nvSpPr>
      <dsp:spPr>
        <a:xfrm>
          <a:off x="434398" y="285347"/>
          <a:ext cx="7617019" cy="570477"/>
        </a:xfrm>
        <a:prstGeom prst="rect">
          <a:avLst/>
        </a:prstGeom>
        <a:solidFill>
          <a:srgbClr val="FCF7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>
              <a:solidFill>
                <a:schemeClr val="tx1"/>
              </a:solidFill>
            </a:rPr>
            <a:t>Exploration des données</a:t>
          </a:r>
        </a:p>
      </dsp:txBody>
      <dsp:txXfrm>
        <a:off x="434398" y="285347"/>
        <a:ext cx="7617019" cy="570477"/>
      </dsp:txXfrm>
    </dsp:sp>
    <dsp:sp modelId="{FEBA5319-F975-45DC-8CBB-C614819EBB0E}">
      <dsp:nvSpPr>
        <dsp:cNvPr id="0" name=""/>
        <dsp:cNvSpPr/>
      </dsp:nvSpPr>
      <dsp:spPr>
        <a:xfrm>
          <a:off x="77849" y="214037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A8ACE7-43B8-458E-8230-9428D255D706}">
      <dsp:nvSpPr>
        <dsp:cNvPr id="0" name=""/>
        <dsp:cNvSpPr/>
      </dsp:nvSpPr>
      <dsp:spPr>
        <a:xfrm>
          <a:off x="903654" y="1140954"/>
          <a:ext cx="7147763" cy="570477"/>
        </a:xfrm>
        <a:prstGeom prst="rect">
          <a:avLst/>
        </a:prstGeom>
        <a:solidFill>
          <a:srgbClr val="FCF7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>
              <a:solidFill>
                <a:schemeClr val="tx1"/>
              </a:solidFill>
            </a:rPr>
            <a:t>Traitement du texte</a:t>
          </a:r>
        </a:p>
      </dsp:txBody>
      <dsp:txXfrm>
        <a:off x="903654" y="1140954"/>
        <a:ext cx="7147763" cy="570477"/>
      </dsp:txXfrm>
    </dsp:sp>
    <dsp:sp modelId="{E5261D43-4371-4FD8-99EC-6D2097A35229}">
      <dsp:nvSpPr>
        <dsp:cNvPr id="0" name=""/>
        <dsp:cNvSpPr/>
      </dsp:nvSpPr>
      <dsp:spPr>
        <a:xfrm>
          <a:off x="547106" y="1069644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BB7D6-FF79-4A98-A57E-4A77794BDC97}">
      <dsp:nvSpPr>
        <dsp:cNvPr id="0" name=""/>
        <dsp:cNvSpPr/>
      </dsp:nvSpPr>
      <dsp:spPr>
        <a:xfrm>
          <a:off x="1118233" y="1996562"/>
          <a:ext cx="6933183" cy="570477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>
              <a:solidFill>
                <a:schemeClr val="tx1"/>
              </a:solidFill>
            </a:rPr>
            <a:t>Classification du texte</a:t>
          </a:r>
        </a:p>
      </dsp:txBody>
      <dsp:txXfrm>
        <a:off x="1118233" y="1996562"/>
        <a:ext cx="6933183" cy="570477"/>
      </dsp:txXfrm>
    </dsp:sp>
    <dsp:sp modelId="{86B22A50-052C-4DA6-B320-F5112B5EFC7A}">
      <dsp:nvSpPr>
        <dsp:cNvPr id="0" name=""/>
        <dsp:cNvSpPr/>
      </dsp:nvSpPr>
      <dsp:spPr>
        <a:xfrm>
          <a:off x="761685" y="1925252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08410-4FFC-4CB7-A294-DF08FC626C57}">
      <dsp:nvSpPr>
        <dsp:cNvPr id="0" name=""/>
        <dsp:cNvSpPr/>
      </dsp:nvSpPr>
      <dsp:spPr>
        <a:xfrm>
          <a:off x="1109359" y="2851627"/>
          <a:ext cx="6933183" cy="570477"/>
        </a:xfrm>
        <a:prstGeom prst="rect">
          <a:avLst/>
        </a:prstGeom>
        <a:solidFill>
          <a:srgbClr val="FCF7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>
              <a:solidFill>
                <a:schemeClr val="tx1"/>
              </a:solidFill>
            </a:rPr>
            <a:t>Traitement des images</a:t>
          </a:r>
        </a:p>
      </dsp:txBody>
      <dsp:txXfrm>
        <a:off x="1109359" y="2851627"/>
        <a:ext cx="6933183" cy="570477"/>
      </dsp:txXfrm>
    </dsp:sp>
    <dsp:sp modelId="{D4BAE338-B3C5-4156-847E-B25DCB93A28B}">
      <dsp:nvSpPr>
        <dsp:cNvPr id="0" name=""/>
        <dsp:cNvSpPr/>
      </dsp:nvSpPr>
      <dsp:spPr>
        <a:xfrm>
          <a:off x="761685" y="2780318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22FC51-03CA-4749-A812-258BB290BE1C}">
      <dsp:nvSpPr>
        <dsp:cNvPr id="0" name=""/>
        <dsp:cNvSpPr/>
      </dsp:nvSpPr>
      <dsp:spPr>
        <a:xfrm>
          <a:off x="903654" y="3707235"/>
          <a:ext cx="7147763" cy="570477"/>
        </a:xfrm>
        <a:prstGeom prst="rect">
          <a:avLst/>
        </a:prstGeom>
        <a:solidFill>
          <a:srgbClr val="FCF7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>
              <a:solidFill>
                <a:schemeClr val="tx1"/>
              </a:solidFill>
            </a:rPr>
            <a:t>Classification des images</a:t>
          </a:r>
        </a:p>
      </dsp:txBody>
      <dsp:txXfrm>
        <a:off x="903654" y="3707235"/>
        <a:ext cx="7147763" cy="570477"/>
      </dsp:txXfrm>
    </dsp:sp>
    <dsp:sp modelId="{E2ECB878-23F9-48A4-BE91-31809F9B8B6D}">
      <dsp:nvSpPr>
        <dsp:cNvPr id="0" name=""/>
        <dsp:cNvSpPr/>
      </dsp:nvSpPr>
      <dsp:spPr>
        <a:xfrm>
          <a:off x="547106" y="3635925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18241-2DF9-4881-A957-F377EC37DE1C}">
      <dsp:nvSpPr>
        <dsp:cNvPr id="0" name=""/>
        <dsp:cNvSpPr/>
      </dsp:nvSpPr>
      <dsp:spPr>
        <a:xfrm>
          <a:off x="434398" y="4545083"/>
          <a:ext cx="7617019" cy="570477"/>
        </a:xfrm>
        <a:prstGeom prst="rect">
          <a:avLst/>
        </a:prstGeom>
        <a:solidFill>
          <a:srgbClr val="FCF7C9"/>
        </a:solidFill>
        <a:ln w="12700" cap="flat" cmpd="sng" algn="ctr">
          <a:solidFill>
            <a:srgbClr val="FCF7C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>
              <a:solidFill>
                <a:schemeClr val="tx1"/>
              </a:solidFill>
            </a:rPr>
            <a:t>Conclusion</a:t>
          </a:r>
        </a:p>
      </dsp:txBody>
      <dsp:txXfrm>
        <a:off x="434398" y="4545083"/>
        <a:ext cx="7617019" cy="570477"/>
      </dsp:txXfrm>
    </dsp:sp>
    <dsp:sp modelId="{940323A6-1930-400A-B53E-19FAF0F1123D}">
      <dsp:nvSpPr>
        <dsp:cNvPr id="0" name=""/>
        <dsp:cNvSpPr/>
      </dsp:nvSpPr>
      <dsp:spPr>
        <a:xfrm>
          <a:off x="77849" y="4491533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1E0D4-56AC-4525-A834-55CA332582C9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95ED5-7EB3-43CB-B71F-85EFE5CE77F5}">
      <dsp:nvSpPr>
        <dsp:cNvPr id="0" name=""/>
        <dsp:cNvSpPr/>
      </dsp:nvSpPr>
      <dsp:spPr>
        <a:xfrm>
          <a:off x="434398" y="285347"/>
          <a:ext cx="7617019" cy="570477"/>
        </a:xfrm>
        <a:prstGeom prst="rect">
          <a:avLst/>
        </a:prstGeom>
        <a:solidFill>
          <a:srgbClr val="FCF7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>
              <a:solidFill>
                <a:schemeClr val="tx1"/>
              </a:solidFill>
            </a:rPr>
            <a:t>Exploration des données</a:t>
          </a:r>
        </a:p>
      </dsp:txBody>
      <dsp:txXfrm>
        <a:off x="434398" y="285347"/>
        <a:ext cx="7617019" cy="570477"/>
      </dsp:txXfrm>
    </dsp:sp>
    <dsp:sp modelId="{FEBA5319-F975-45DC-8CBB-C614819EBB0E}">
      <dsp:nvSpPr>
        <dsp:cNvPr id="0" name=""/>
        <dsp:cNvSpPr/>
      </dsp:nvSpPr>
      <dsp:spPr>
        <a:xfrm>
          <a:off x="77849" y="214037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A8ACE7-43B8-458E-8230-9428D255D706}">
      <dsp:nvSpPr>
        <dsp:cNvPr id="0" name=""/>
        <dsp:cNvSpPr/>
      </dsp:nvSpPr>
      <dsp:spPr>
        <a:xfrm>
          <a:off x="903654" y="1140954"/>
          <a:ext cx="7147763" cy="570477"/>
        </a:xfrm>
        <a:prstGeom prst="rect">
          <a:avLst/>
        </a:prstGeom>
        <a:solidFill>
          <a:srgbClr val="FCF7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>
              <a:solidFill>
                <a:schemeClr val="tx1"/>
              </a:solidFill>
            </a:rPr>
            <a:t>Traitement du texte</a:t>
          </a:r>
        </a:p>
      </dsp:txBody>
      <dsp:txXfrm>
        <a:off x="903654" y="1140954"/>
        <a:ext cx="7147763" cy="570477"/>
      </dsp:txXfrm>
    </dsp:sp>
    <dsp:sp modelId="{E5261D43-4371-4FD8-99EC-6D2097A35229}">
      <dsp:nvSpPr>
        <dsp:cNvPr id="0" name=""/>
        <dsp:cNvSpPr/>
      </dsp:nvSpPr>
      <dsp:spPr>
        <a:xfrm>
          <a:off x="547106" y="1069644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BB7D6-FF79-4A98-A57E-4A77794BDC97}">
      <dsp:nvSpPr>
        <dsp:cNvPr id="0" name=""/>
        <dsp:cNvSpPr/>
      </dsp:nvSpPr>
      <dsp:spPr>
        <a:xfrm>
          <a:off x="1118233" y="1996562"/>
          <a:ext cx="6933183" cy="570477"/>
        </a:xfrm>
        <a:prstGeom prst="rect">
          <a:avLst/>
        </a:prstGeom>
        <a:solidFill>
          <a:srgbClr val="FCF7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>
              <a:solidFill>
                <a:schemeClr val="tx1"/>
              </a:solidFill>
            </a:rPr>
            <a:t>Classification du texte</a:t>
          </a:r>
        </a:p>
      </dsp:txBody>
      <dsp:txXfrm>
        <a:off x="1118233" y="1996562"/>
        <a:ext cx="6933183" cy="570477"/>
      </dsp:txXfrm>
    </dsp:sp>
    <dsp:sp modelId="{86B22A50-052C-4DA6-B320-F5112B5EFC7A}">
      <dsp:nvSpPr>
        <dsp:cNvPr id="0" name=""/>
        <dsp:cNvSpPr/>
      </dsp:nvSpPr>
      <dsp:spPr>
        <a:xfrm>
          <a:off x="761685" y="1925252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08410-4FFC-4CB7-A294-DF08FC626C57}">
      <dsp:nvSpPr>
        <dsp:cNvPr id="0" name=""/>
        <dsp:cNvSpPr/>
      </dsp:nvSpPr>
      <dsp:spPr>
        <a:xfrm>
          <a:off x="1109359" y="2851627"/>
          <a:ext cx="6933183" cy="570477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>
              <a:solidFill>
                <a:schemeClr val="tx1"/>
              </a:solidFill>
            </a:rPr>
            <a:t>Traitement des images</a:t>
          </a:r>
        </a:p>
      </dsp:txBody>
      <dsp:txXfrm>
        <a:off x="1109359" y="2851627"/>
        <a:ext cx="6933183" cy="570477"/>
      </dsp:txXfrm>
    </dsp:sp>
    <dsp:sp modelId="{D4BAE338-B3C5-4156-847E-B25DCB93A28B}">
      <dsp:nvSpPr>
        <dsp:cNvPr id="0" name=""/>
        <dsp:cNvSpPr/>
      </dsp:nvSpPr>
      <dsp:spPr>
        <a:xfrm>
          <a:off x="761685" y="2780318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22FC51-03CA-4749-A812-258BB290BE1C}">
      <dsp:nvSpPr>
        <dsp:cNvPr id="0" name=""/>
        <dsp:cNvSpPr/>
      </dsp:nvSpPr>
      <dsp:spPr>
        <a:xfrm>
          <a:off x="903654" y="3707235"/>
          <a:ext cx="7147763" cy="570477"/>
        </a:xfrm>
        <a:prstGeom prst="rect">
          <a:avLst/>
        </a:prstGeom>
        <a:solidFill>
          <a:srgbClr val="FCF7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>
              <a:solidFill>
                <a:schemeClr val="tx1"/>
              </a:solidFill>
            </a:rPr>
            <a:t>Classification des images</a:t>
          </a:r>
        </a:p>
      </dsp:txBody>
      <dsp:txXfrm>
        <a:off x="903654" y="3707235"/>
        <a:ext cx="7147763" cy="570477"/>
      </dsp:txXfrm>
    </dsp:sp>
    <dsp:sp modelId="{E2ECB878-23F9-48A4-BE91-31809F9B8B6D}">
      <dsp:nvSpPr>
        <dsp:cNvPr id="0" name=""/>
        <dsp:cNvSpPr/>
      </dsp:nvSpPr>
      <dsp:spPr>
        <a:xfrm>
          <a:off x="547106" y="3635925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18241-2DF9-4881-A957-F377EC37DE1C}">
      <dsp:nvSpPr>
        <dsp:cNvPr id="0" name=""/>
        <dsp:cNvSpPr/>
      </dsp:nvSpPr>
      <dsp:spPr>
        <a:xfrm>
          <a:off x="434398" y="4545083"/>
          <a:ext cx="7617019" cy="570477"/>
        </a:xfrm>
        <a:prstGeom prst="rect">
          <a:avLst/>
        </a:prstGeom>
        <a:solidFill>
          <a:srgbClr val="FCF7C9"/>
        </a:solidFill>
        <a:ln w="12700" cap="flat" cmpd="sng" algn="ctr">
          <a:solidFill>
            <a:srgbClr val="FCF7C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>
              <a:solidFill>
                <a:schemeClr val="tx1"/>
              </a:solidFill>
            </a:rPr>
            <a:t>Conclusions</a:t>
          </a:r>
        </a:p>
      </dsp:txBody>
      <dsp:txXfrm>
        <a:off x="434398" y="4545083"/>
        <a:ext cx="7617019" cy="570477"/>
      </dsp:txXfrm>
    </dsp:sp>
    <dsp:sp modelId="{940323A6-1930-400A-B53E-19FAF0F1123D}">
      <dsp:nvSpPr>
        <dsp:cNvPr id="0" name=""/>
        <dsp:cNvSpPr/>
      </dsp:nvSpPr>
      <dsp:spPr>
        <a:xfrm>
          <a:off x="77849" y="4491533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598699-E18B-47E9-84B8-F46EC6016531}">
      <dsp:nvSpPr>
        <dsp:cNvPr id="0" name=""/>
        <dsp:cNvSpPr/>
      </dsp:nvSpPr>
      <dsp:spPr>
        <a:xfrm>
          <a:off x="7143" y="431134"/>
          <a:ext cx="2135187" cy="1281112"/>
        </a:xfrm>
        <a:prstGeom prst="roundRect">
          <a:avLst>
            <a:gd name="adj" fmla="val 10000"/>
          </a:avLst>
        </a:prstGeom>
        <a:solidFill>
          <a:srgbClr val="FCF7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chemeClr val="tx1"/>
              </a:solidFill>
            </a:rPr>
            <a:t>Ouverture de l’image</a:t>
          </a:r>
        </a:p>
      </dsp:txBody>
      <dsp:txXfrm>
        <a:off x="44665" y="468656"/>
        <a:ext cx="2060143" cy="1206068"/>
      </dsp:txXfrm>
    </dsp:sp>
    <dsp:sp modelId="{7D4EB3F3-350D-4713-940C-2F9181D313E3}">
      <dsp:nvSpPr>
        <dsp:cNvPr id="0" name=""/>
        <dsp:cNvSpPr/>
      </dsp:nvSpPr>
      <dsp:spPr>
        <a:xfrm>
          <a:off x="2355850" y="806927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/>
        </a:p>
      </dsp:txBody>
      <dsp:txXfrm>
        <a:off x="2355850" y="912832"/>
        <a:ext cx="316861" cy="317716"/>
      </dsp:txXfrm>
    </dsp:sp>
    <dsp:sp modelId="{836EB39E-26D0-4FE6-AFFE-069EE79DE38F}">
      <dsp:nvSpPr>
        <dsp:cNvPr id="0" name=""/>
        <dsp:cNvSpPr/>
      </dsp:nvSpPr>
      <dsp:spPr>
        <a:xfrm>
          <a:off x="2996406" y="431134"/>
          <a:ext cx="2135187" cy="1281112"/>
        </a:xfrm>
        <a:prstGeom prst="roundRect">
          <a:avLst>
            <a:gd name="adj" fmla="val 10000"/>
          </a:avLst>
        </a:prstGeom>
        <a:solidFill>
          <a:srgbClr val="FCF7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chemeClr val="tx1"/>
              </a:solidFill>
            </a:rPr>
            <a:t>Passage en niveaux de gris</a:t>
          </a:r>
        </a:p>
      </dsp:txBody>
      <dsp:txXfrm>
        <a:off x="3033928" y="468656"/>
        <a:ext cx="2060143" cy="1206068"/>
      </dsp:txXfrm>
    </dsp:sp>
    <dsp:sp modelId="{53D793A5-34E1-4249-A8B9-0A21854BC738}">
      <dsp:nvSpPr>
        <dsp:cNvPr id="0" name=""/>
        <dsp:cNvSpPr/>
      </dsp:nvSpPr>
      <dsp:spPr>
        <a:xfrm>
          <a:off x="5345112" y="806927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/>
        </a:p>
      </dsp:txBody>
      <dsp:txXfrm>
        <a:off x="5345112" y="912832"/>
        <a:ext cx="316861" cy="317716"/>
      </dsp:txXfrm>
    </dsp:sp>
    <dsp:sp modelId="{24562AFB-6897-43F4-B110-C71F2E4A6C2B}">
      <dsp:nvSpPr>
        <dsp:cNvPr id="0" name=""/>
        <dsp:cNvSpPr/>
      </dsp:nvSpPr>
      <dsp:spPr>
        <a:xfrm>
          <a:off x="5985668" y="431134"/>
          <a:ext cx="2135187" cy="1281112"/>
        </a:xfrm>
        <a:prstGeom prst="roundRect">
          <a:avLst>
            <a:gd name="adj" fmla="val 10000"/>
          </a:avLst>
        </a:prstGeom>
        <a:solidFill>
          <a:srgbClr val="FCF7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chemeClr val="tx1"/>
              </a:solidFill>
            </a:rPr>
            <a:t>Egalisation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chemeClr val="tx1"/>
              </a:solidFill>
            </a:rPr>
            <a:t>/255</a:t>
          </a:r>
        </a:p>
      </dsp:txBody>
      <dsp:txXfrm>
        <a:off x="6023190" y="468656"/>
        <a:ext cx="2060143" cy="12060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598699-E18B-47E9-84B8-F46EC6016531}">
      <dsp:nvSpPr>
        <dsp:cNvPr id="0" name=""/>
        <dsp:cNvSpPr/>
      </dsp:nvSpPr>
      <dsp:spPr>
        <a:xfrm>
          <a:off x="7143" y="431134"/>
          <a:ext cx="2135187" cy="1281112"/>
        </a:xfrm>
        <a:prstGeom prst="roundRect">
          <a:avLst>
            <a:gd name="adj" fmla="val 10000"/>
          </a:avLst>
        </a:prstGeom>
        <a:solidFill>
          <a:srgbClr val="FCF7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>
              <a:solidFill>
                <a:schemeClr val="tx1"/>
              </a:solidFill>
            </a:rPr>
            <a:t>Ouverture de l’image</a:t>
          </a:r>
        </a:p>
      </dsp:txBody>
      <dsp:txXfrm>
        <a:off x="44665" y="468656"/>
        <a:ext cx="2060143" cy="1206068"/>
      </dsp:txXfrm>
    </dsp:sp>
    <dsp:sp modelId="{7D4EB3F3-350D-4713-940C-2F9181D313E3}">
      <dsp:nvSpPr>
        <dsp:cNvPr id="0" name=""/>
        <dsp:cNvSpPr/>
      </dsp:nvSpPr>
      <dsp:spPr>
        <a:xfrm>
          <a:off x="2355850" y="806927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>
        <a:off x="2355850" y="912832"/>
        <a:ext cx="316861" cy="317716"/>
      </dsp:txXfrm>
    </dsp:sp>
    <dsp:sp modelId="{836EB39E-26D0-4FE6-AFFE-069EE79DE38F}">
      <dsp:nvSpPr>
        <dsp:cNvPr id="0" name=""/>
        <dsp:cNvSpPr/>
      </dsp:nvSpPr>
      <dsp:spPr>
        <a:xfrm>
          <a:off x="2996406" y="431134"/>
          <a:ext cx="2135187" cy="1281112"/>
        </a:xfrm>
        <a:prstGeom prst="roundRect">
          <a:avLst>
            <a:gd name="adj" fmla="val 10000"/>
          </a:avLst>
        </a:prstGeom>
        <a:solidFill>
          <a:srgbClr val="FCF7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 err="1">
              <a:solidFill>
                <a:schemeClr val="tx1"/>
              </a:solidFill>
            </a:rPr>
            <a:t>Dimmensionage</a:t>
          </a:r>
          <a:r>
            <a:rPr lang="fr-FR" sz="2200" kern="1200" dirty="0">
              <a:solidFill>
                <a:schemeClr val="tx1"/>
              </a:solidFill>
            </a:rPr>
            <a:t> (224x224x3)</a:t>
          </a:r>
        </a:p>
      </dsp:txBody>
      <dsp:txXfrm>
        <a:off x="3033928" y="468656"/>
        <a:ext cx="2060143" cy="1206068"/>
      </dsp:txXfrm>
    </dsp:sp>
    <dsp:sp modelId="{53D793A5-34E1-4249-A8B9-0A21854BC738}">
      <dsp:nvSpPr>
        <dsp:cNvPr id="0" name=""/>
        <dsp:cNvSpPr/>
      </dsp:nvSpPr>
      <dsp:spPr>
        <a:xfrm>
          <a:off x="5345112" y="806927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>
        <a:off x="5345112" y="912832"/>
        <a:ext cx="316861" cy="317716"/>
      </dsp:txXfrm>
    </dsp:sp>
    <dsp:sp modelId="{24562AFB-6897-43F4-B110-C71F2E4A6C2B}">
      <dsp:nvSpPr>
        <dsp:cNvPr id="0" name=""/>
        <dsp:cNvSpPr/>
      </dsp:nvSpPr>
      <dsp:spPr>
        <a:xfrm>
          <a:off x="5985668" y="431134"/>
          <a:ext cx="2135187" cy="1281112"/>
        </a:xfrm>
        <a:prstGeom prst="roundRect">
          <a:avLst>
            <a:gd name="adj" fmla="val 10000"/>
          </a:avLst>
        </a:prstGeom>
        <a:solidFill>
          <a:srgbClr val="FCF7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>
              <a:solidFill>
                <a:schemeClr val="tx1"/>
              </a:solidFill>
            </a:rPr>
            <a:t>Egalisation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>
              <a:solidFill>
                <a:schemeClr val="tx1"/>
              </a:solidFill>
            </a:rPr>
            <a:t>/255</a:t>
          </a:r>
        </a:p>
      </dsp:txBody>
      <dsp:txXfrm>
        <a:off x="6023190" y="468656"/>
        <a:ext cx="2060143" cy="120606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1E0D4-56AC-4525-A834-55CA332582C9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95ED5-7EB3-43CB-B71F-85EFE5CE77F5}">
      <dsp:nvSpPr>
        <dsp:cNvPr id="0" name=""/>
        <dsp:cNvSpPr/>
      </dsp:nvSpPr>
      <dsp:spPr>
        <a:xfrm>
          <a:off x="434398" y="285347"/>
          <a:ext cx="7617019" cy="570477"/>
        </a:xfrm>
        <a:prstGeom prst="rect">
          <a:avLst/>
        </a:prstGeom>
        <a:solidFill>
          <a:srgbClr val="FCF7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>
              <a:solidFill>
                <a:schemeClr val="tx1"/>
              </a:solidFill>
            </a:rPr>
            <a:t>Exploration des données</a:t>
          </a:r>
        </a:p>
      </dsp:txBody>
      <dsp:txXfrm>
        <a:off x="434398" y="285347"/>
        <a:ext cx="7617019" cy="570477"/>
      </dsp:txXfrm>
    </dsp:sp>
    <dsp:sp modelId="{FEBA5319-F975-45DC-8CBB-C614819EBB0E}">
      <dsp:nvSpPr>
        <dsp:cNvPr id="0" name=""/>
        <dsp:cNvSpPr/>
      </dsp:nvSpPr>
      <dsp:spPr>
        <a:xfrm>
          <a:off x="77849" y="214037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A8ACE7-43B8-458E-8230-9428D255D706}">
      <dsp:nvSpPr>
        <dsp:cNvPr id="0" name=""/>
        <dsp:cNvSpPr/>
      </dsp:nvSpPr>
      <dsp:spPr>
        <a:xfrm>
          <a:off x="903654" y="1140954"/>
          <a:ext cx="7147763" cy="570477"/>
        </a:xfrm>
        <a:prstGeom prst="rect">
          <a:avLst/>
        </a:prstGeom>
        <a:solidFill>
          <a:srgbClr val="FCF7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>
              <a:solidFill>
                <a:schemeClr val="tx1"/>
              </a:solidFill>
            </a:rPr>
            <a:t>Traitement du texte</a:t>
          </a:r>
        </a:p>
      </dsp:txBody>
      <dsp:txXfrm>
        <a:off x="903654" y="1140954"/>
        <a:ext cx="7147763" cy="570477"/>
      </dsp:txXfrm>
    </dsp:sp>
    <dsp:sp modelId="{E5261D43-4371-4FD8-99EC-6D2097A35229}">
      <dsp:nvSpPr>
        <dsp:cNvPr id="0" name=""/>
        <dsp:cNvSpPr/>
      </dsp:nvSpPr>
      <dsp:spPr>
        <a:xfrm>
          <a:off x="547106" y="1069644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BB7D6-FF79-4A98-A57E-4A77794BDC97}">
      <dsp:nvSpPr>
        <dsp:cNvPr id="0" name=""/>
        <dsp:cNvSpPr/>
      </dsp:nvSpPr>
      <dsp:spPr>
        <a:xfrm>
          <a:off x="1118233" y="1996562"/>
          <a:ext cx="6933183" cy="570477"/>
        </a:xfrm>
        <a:prstGeom prst="rect">
          <a:avLst/>
        </a:prstGeom>
        <a:solidFill>
          <a:srgbClr val="FCF7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>
              <a:solidFill>
                <a:schemeClr val="tx1"/>
              </a:solidFill>
            </a:rPr>
            <a:t>Classification du texte</a:t>
          </a:r>
        </a:p>
      </dsp:txBody>
      <dsp:txXfrm>
        <a:off x="1118233" y="1996562"/>
        <a:ext cx="6933183" cy="570477"/>
      </dsp:txXfrm>
    </dsp:sp>
    <dsp:sp modelId="{86B22A50-052C-4DA6-B320-F5112B5EFC7A}">
      <dsp:nvSpPr>
        <dsp:cNvPr id="0" name=""/>
        <dsp:cNvSpPr/>
      </dsp:nvSpPr>
      <dsp:spPr>
        <a:xfrm>
          <a:off x="761685" y="1925252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08410-4FFC-4CB7-A294-DF08FC626C57}">
      <dsp:nvSpPr>
        <dsp:cNvPr id="0" name=""/>
        <dsp:cNvSpPr/>
      </dsp:nvSpPr>
      <dsp:spPr>
        <a:xfrm>
          <a:off x="1109359" y="2851627"/>
          <a:ext cx="6933183" cy="570477"/>
        </a:xfrm>
        <a:prstGeom prst="rect">
          <a:avLst/>
        </a:prstGeom>
        <a:solidFill>
          <a:srgbClr val="FCF7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>
              <a:solidFill>
                <a:schemeClr val="tx1"/>
              </a:solidFill>
            </a:rPr>
            <a:t>Traitement des images</a:t>
          </a:r>
        </a:p>
      </dsp:txBody>
      <dsp:txXfrm>
        <a:off x="1109359" y="2851627"/>
        <a:ext cx="6933183" cy="570477"/>
      </dsp:txXfrm>
    </dsp:sp>
    <dsp:sp modelId="{D4BAE338-B3C5-4156-847E-B25DCB93A28B}">
      <dsp:nvSpPr>
        <dsp:cNvPr id="0" name=""/>
        <dsp:cNvSpPr/>
      </dsp:nvSpPr>
      <dsp:spPr>
        <a:xfrm>
          <a:off x="761685" y="2780318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22FC51-03CA-4749-A812-258BB290BE1C}">
      <dsp:nvSpPr>
        <dsp:cNvPr id="0" name=""/>
        <dsp:cNvSpPr/>
      </dsp:nvSpPr>
      <dsp:spPr>
        <a:xfrm>
          <a:off x="903654" y="3707235"/>
          <a:ext cx="7147763" cy="570477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>
              <a:solidFill>
                <a:schemeClr val="tx1"/>
              </a:solidFill>
            </a:rPr>
            <a:t>Classification des images</a:t>
          </a:r>
        </a:p>
      </dsp:txBody>
      <dsp:txXfrm>
        <a:off x="903654" y="3707235"/>
        <a:ext cx="7147763" cy="570477"/>
      </dsp:txXfrm>
    </dsp:sp>
    <dsp:sp modelId="{E2ECB878-23F9-48A4-BE91-31809F9B8B6D}">
      <dsp:nvSpPr>
        <dsp:cNvPr id="0" name=""/>
        <dsp:cNvSpPr/>
      </dsp:nvSpPr>
      <dsp:spPr>
        <a:xfrm>
          <a:off x="547106" y="3635925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18241-2DF9-4881-A957-F377EC37DE1C}">
      <dsp:nvSpPr>
        <dsp:cNvPr id="0" name=""/>
        <dsp:cNvSpPr/>
      </dsp:nvSpPr>
      <dsp:spPr>
        <a:xfrm>
          <a:off x="434398" y="4545083"/>
          <a:ext cx="7617019" cy="570477"/>
        </a:xfrm>
        <a:prstGeom prst="rect">
          <a:avLst/>
        </a:prstGeom>
        <a:solidFill>
          <a:srgbClr val="FCF7C9"/>
        </a:solidFill>
        <a:ln w="12700" cap="flat" cmpd="sng" algn="ctr">
          <a:solidFill>
            <a:srgbClr val="FCF7C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>
              <a:solidFill>
                <a:schemeClr val="tx1"/>
              </a:solidFill>
            </a:rPr>
            <a:t>Conclusions</a:t>
          </a:r>
        </a:p>
      </dsp:txBody>
      <dsp:txXfrm>
        <a:off x="434398" y="4545083"/>
        <a:ext cx="7617019" cy="570477"/>
      </dsp:txXfrm>
    </dsp:sp>
    <dsp:sp modelId="{940323A6-1930-400A-B53E-19FAF0F1123D}">
      <dsp:nvSpPr>
        <dsp:cNvPr id="0" name=""/>
        <dsp:cNvSpPr/>
      </dsp:nvSpPr>
      <dsp:spPr>
        <a:xfrm>
          <a:off x="77849" y="4491533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91D30-BB3A-4143-84FF-93E7F7CC352D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D3471-B404-41A0-AF0C-3A3D3FF740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060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Entreprise Indienne </a:t>
            </a:r>
            <a:r>
              <a:rPr lang="fr-FR" dirty="0" err="1"/>
              <a:t>Flipkart</a:t>
            </a:r>
            <a:endParaRPr lang="fr-FR" dirty="0"/>
          </a:p>
          <a:p>
            <a:r>
              <a:rPr lang="fr-FR" dirty="0"/>
              <a:t>Etude de faisabilité d’un moteur de classification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065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en 5 parties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562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TSNE </a:t>
            </a:r>
            <a:r>
              <a:rPr lang="fr-FR" dirty="0" err="1"/>
              <a:t>preplexité</a:t>
            </a:r>
            <a:r>
              <a:rPr lang="fr-FR" dirty="0"/>
              <a:t> 18, </a:t>
            </a:r>
            <a:r>
              <a:rPr lang="fr-FR" dirty="0" err="1"/>
              <a:t>iterations</a:t>
            </a:r>
            <a:r>
              <a:rPr lang="fr-FR" dirty="0"/>
              <a:t> 3000 </a:t>
            </a:r>
            <a:r>
              <a:rPr lang="fr-FR" dirty="0" err="1"/>
              <a:t>learning</a:t>
            </a:r>
            <a:r>
              <a:rPr lang="fr-FR" dirty="0"/>
              <a:t> rate 230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055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Gris et rouge sont bien représenté</a:t>
            </a:r>
            <a:br>
              <a:rPr lang="fr-FR" dirty="0"/>
            </a:br>
            <a:r>
              <a:rPr lang="fr-FR" dirty="0"/>
              <a:t>Jaune et rose sont plutôt pas mal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308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Rouge </a:t>
            </a:r>
            <a:r>
              <a:rPr lang="fr-FR" dirty="0" err="1"/>
              <a:t>nice</a:t>
            </a:r>
            <a:r>
              <a:rPr lang="fr-FR" dirty="0"/>
              <a:t>,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484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en 5 parties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679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en 5 parties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156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en 5 parties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893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Jauen </a:t>
            </a:r>
            <a:r>
              <a:rPr lang="fr-FR" dirty="0" err="1"/>
              <a:t>amrron</a:t>
            </a:r>
            <a:r>
              <a:rPr lang="fr-FR" dirty="0"/>
              <a:t> et rouge </a:t>
            </a:r>
            <a:r>
              <a:rPr lang="fr-FR" dirty="0" err="1"/>
              <a:t>nice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7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Marron et violet </a:t>
            </a:r>
            <a:r>
              <a:rPr lang="fr-FR" dirty="0" err="1"/>
              <a:t>nice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555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en 5 parties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5241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en 6 parties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6031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Rouge </a:t>
            </a:r>
            <a:r>
              <a:rPr lang="fr-FR" dirty="0" err="1"/>
              <a:t>nice</a:t>
            </a:r>
            <a:r>
              <a:rPr lang="fr-FR" dirty="0"/>
              <a:t>,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1766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en 5 parties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8276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VGG16 et </a:t>
            </a:r>
            <a:r>
              <a:rPr lang="fr-FR" dirty="0" err="1"/>
              <a:t>mobilenet</a:t>
            </a:r>
            <a:r>
              <a:rPr lang="fr-FR" dirty="0"/>
              <a:t> traite sans </a:t>
            </a:r>
            <a:r>
              <a:rPr lang="fr-FR" dirty="0" err="1"/>
              <a:t>probleme</a:t>
            </a:r>
            <a:r>
              <a:rPr lang="fr-FR" dirty="0"/>
              <a:t> les couleurs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6559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en 5 parties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6187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en 5 parties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4200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en 5 parties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9522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Parplexité</a:t>
            </a:r>
            <a:r>
              <a:rPr lang="fr-FR" dirty="0"/>
              <a:t> a 16 (</a:t>
            </a:r>
            <a:r>
              <a:rPr lang="fr-FR" dirty="0" err="1"/>
              <a:t>tsne</a:t>
            </a:r>
            <a:r>
              <a:rPr lang="fr-FR" dirty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7570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en 5 parties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8489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en 5 parties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7691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en 5 parties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133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Données du 3 mars 2018</a:t>
            </a:r>
          </a:p>
          <a:p>
            <a:r>
              <a:rPr lang="fr-FR" dirty="0"/>
              <a:t>1 tableaux, 1050 images, 352 Mo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1423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ARI &gt; 0,5 =&gt; good</a:t>
            </a:r>
            <a:br>
              <a:rPr lang="fr-FR" dirty="0"/>
            </a:br>
            <a:r>
              <a:rPr lang="fr-FR" dirty="0"/>
              <a:t>en supervisé l’ARI monte rapidement (0,68)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285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Répartition </a:t>
            </a:r>
            <a:r>
              <a:rPr lang="fr-FR" dirty="0" err="1"/>
              <a:t>equitable</a:t>
            </a:r>
            <a:r>
              <a:rPr lang="fr-FR" dirty="0"/>
              <a:t> =&gt; variable cible</a:t>
            </a:r>
          </a:p>
          <a:p>
            <a:r>
              <a:rPr lang="fr-FR" dirty="0"/>
              <a:t>7 catégories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714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Répartition inéquitable, on se concentrera sur la première </a:t>
            </a:r>
            <a:r>
              <a:rPr lang="fr-FR" dirty="0" err="1"/>
              <a:t>cattégorie</a:t>
            </a:r>
            <a:r>
              <a:rPr lang="fr-FR" dirty="0"/>
              <a:t> seulement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158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Etude des prix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852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Répartition des produits avantages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276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834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en 5 parties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444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8A8C6F-EB3D-7FE3-79BB-C11F3D102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430855-F17C-1FCF-F7FA-36C03EC6A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B67E3E-C1DB-2B18-B21A-88DF29BF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796B-98D2-4832-B678-382D30E8EC40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45ECE6-08FD-074D-440A-AD315CFEE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A78644-FD80-62D6-1AE2-EDB50B72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ADBA-5009-4942-8594-F70B502CDD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05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F92D2C-0667-B55A-5C63-E7AADA23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5DE065-27F0-1035-9B53-E0A3894A0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6F4A1F-563E-C1D8-5268-02E4C1F89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796B-98D2-4832-B678-382D30E8EC40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5A15A9-71F7-5B5B-8E93-1C1BBE8D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C55F13-CF9E-73E9-A8AD-FE21289C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ADBA-5009-4942-8594-F70B502CDD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78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6B77F70-5E01-6942-9621-1D514147E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CD969BD-A70A-436D-204C-BCEA63F6C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C31E61-C802-C762-0EA1-B2418618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796B-98D2-4832-B678-382D30E8EC40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C49941-4206-3F25-E7A6-C4C63AEB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68568D-2C33-9CA3-3717-2DC70A1D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ADBA-5009-4942-8594-F70B502CDD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30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E7466B-C5FA-6C12-A985-2136CD44C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E3B180-0456-B3BA-DEE7-88BD1B64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D28BA3-9CD5-BECC-A209-09B4B538D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796B-98D2-4832-B678-382D30E8EC40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21B6B6-DF3B-1316-1BB9-1D2A0F83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D8F9A0-2D08-263D-F3A0-57A9A3EE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ADBA-5009-4942-8594-F70B502CDD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04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F73D8B-FC24-44E1-8D78-7DD2EFAB3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552F97-8F1B-83C4-8340-E3395AE1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07AE25-E76C-B312-41AA-BE759CDBC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796B-98D2-4832-B678-382D30E8EC40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E10BE2-6A8E-24DD-B98C-C64BED4D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C9B912-C0AB-5F7E-BBC5-4D19193A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ADBA-5009-4942-8594-F70B502CDD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0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E30E4A-F63D-5801-66A6-15E3DF0CE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F3AB5B-6BC8-7FB6-F459-B873DBFD1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2F0555-D6F3-FB1F-609E-D1D767F91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935C75-C5FB-CD0B-C8D1-A36779B3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796B-98D2-4832-B678-382D30E8EC40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28F10F-A75D-B701-E01A-DAC8D2A01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543888-5386-6FEB-F177-13E9993E0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ADBA-5009-4942-8594-F70B502CDD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30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5A83A7-9B06-6307-BB44-3A24A87F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0155F6-7705-069C-EFFF-820403CD0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90E69E-4BD4-215B-3425-CA4970735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DA77B4A-E27B-5907-9C21-F25893722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884E7E-3475-1768-51A4-DBA09E04A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8E4E2EA-A4D4-8938-F821-014F854F4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796B-98D2-4832-B678-382D30E8EC40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1BE7E5-A246-4631-76B8-18C2775F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A2A5498-D403-277F-A0E8-CFA211F37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ADBA-5009-4942-8594-F70B502CDD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67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0B89FC-0EB7-8584-A9A6-10C78BA7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14E1E0-0E5D-FBB1-744D-F2EDD47D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796B-98D2-4832-B678-382D30E8EC40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1E548B2-8638-D612-4346-F975E8CC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4A15C6-DB64-F40B-A035-4947B0EF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ADBA-5009-4942-8594-F70B502CDD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91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181F035-9BB3-6863-DBB9-C48D5692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796B-98D2-4832-B678-382D30E8EC40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34EE097-3269-0B04-1994-42F05CDC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9C1868-483D-3448-7BF7-B42EC4A16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ADBA-5009-4942-8594-F70B502CDD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69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6033A-82E2-E4B3-E91D-B63DCC8E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363A1F-8BDF-ADDA-99F4-0F9A9A64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4382B2-9452-6A13-9F2E-B490C9DCA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F0FA23-3D44-B7B9-6B65-DD8BC6E4E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796B-98D2-4832-B678-382D30E8EC40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1261A3-705D-992D-4A6C-2C1BB478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9EE4E0-F4EC-759E-C39D-1D502F5D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ADBA-5009-4942-8594-F70B502CDD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15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5C1E6A-A48A-40DC-8350-8F5EAF60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1D5403B-D348-C520-98C6-A6EEA0CA6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D8DA4C4-3D4A-729D-A224-8845ACABE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138B00-9F96-3506-45E6-C9461192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796B-98D2-4832-B678-382D30E8EC40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18C06E-5627-FD84-90AA-0A073BD3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8EEF07-9F75-D4F2-032B-F2814691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ADBA-5009-4942-8594-F70B502CDD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29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7E0334F-6332-2BCC-E8A0-ADA70807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4B7F97-2CF3-4382-357F-4D928F2E3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E8BAA2-9080-4EF5-3B85-312CF215B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E796B-98D2-4832-B678-382D30E8EC40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A1C408-09CB-4881-C9B9-D3E90A6DB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5AF09E-D6C6-CD54-6126-9E641391B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9ADBA-5009-4942-8594-F70B502CDD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28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13" Type="http://schemas.microsoft.com/office/2007/relationships/diagramDrawing" Target="../diagrams/drawing8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7.xml"/><Relationship Id="rId12" Type="http://schemas.openxmlformats.org/officeDocument/2006/relationships/diagramColors" Target="../diagrams/colors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11" Type="http://schemas.openxmlformats.org/officeDocument/2006/relationships/diagramQuickStyle" Target="../diagrams/quickStyle8.xml"/><Relationship Id="rId5" Type="http://schemas.openxmlformats.org/officeDocument/2006/relationships/diagramLayout" Target="../diagrams/layout7.xml"/><Relationship Id="rId10" Type="http://schemas.openxmlformats.org/officeDocument/2006/relationships/diagramLayout" Target="../diagrams/layout8.xml"/><Relationship Id="rId4" Type="http://schemas.openxmlformats.org/officeDocument/2006/relationships/diagramData" Target="../diagrams/data7.xml"/><Relationship Id="rId9" Type="http://schemas.openxmlformats.org/officeDocument/2006/relationships/diagramData" Target="../diagrams/data8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B5872FF-C6AD-AC93-2CCA-885CAF17B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810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3" y="136593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Classifiez automatiquement des biens de consommation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869CB10-BB3E-5CD3-9E0B-9F48CDDD3897}"/>
              </a:ext>
            </a:extLst>
          </p:cNvPr>
          <p:cNvSpPr txBox="1"/>
          <p:nvPr/>
        </p:nvSpPr>
        <p:spPr>
          <a:xfrm>
            <a:off x="9051721" y="5587068"/>
            <a:ext cx="2516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Irénée JOSSE</a:t>
            </a:r>
          </a:p>
          <a:p>
            <a:r>
              <a:rPr lang="fr-FR" dirty="0"/>
              <a:t>Parcours Data </a:t>
            </a:r>
            <a:r>
              <a:rPr lang="fr-FR" dirty="0" err="1"/>
              <a:t>Scientist</a:t>
            </a:r>
            <a:endParaRPr lang="fr-FR" dirty="0"/>
          </a:p>
        </p:txBody>
      </p:sp>
      <p:pic>
        <p:nvPicPr>
          <p:cNvPr id="21506" name="Picture 2" descr="Travailler chez OpenClassrooms : Avis de salariés | Indeed.com">
            <a:extLst>
              <a:ext uri="{FF2B5EF4-FFF2-40B4-BE49-F238E27FC236}">
                <a16:creationId xmlns:a16="http://schemas.microsoft.com/office/drawing/2014/main" id="{D4100E39-F35D-009E-E1AD-DC131494A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646" y="5419695"/>
            <a:ext cx="981075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E201862-A878-B1B7-F4FA-204DE3FF38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7234" y="1714590"/>
            <a:ext cx="5357531" cy="342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70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A3B8AFE-738A-77E2-F29A-D84D416C3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810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Sommaire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235639DF-CE39-1640-AD4A-5816367E77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669976"/>
              </p:ext>
            </p:extLst>
          </p:nvPr>
        </p:nvGraphicFramePr>
        <p:xfrm>
          <a:off x="2031997" y="109331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89215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A3B8AFE-738A-77E2-F29A-D84D416C3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810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Classification du texte : </a:t>
            </a:r>
            <a:r>
              <a:rPr lang="fr-FR" sz="4000" dirty="0"/>
              <a:t>Bag Of </a:t>
            </a:r>
            <a:r>
              <a:rPr lang="fr-FR" sz="4000" dirty="0" err="1"/>
              <a:t>Words</a:t>
            </a:r>
            <a:r>
              <a:rPr lang="fr-FR" sz="4000" dirty="0"/>
              <a:t> &amp; TF-</a:t>
            </a:r>
            <a:r>
              <a:rPr lang="fr-FR" sz="4000" dirty="0" err="1"/>
              <a:t>iDF</a:t>
            </a:r>
            <a:endParaRPr lang="fr-FR" sz="4000" dirty="0"/>
          </a:p>
        </p:txBody>
      </p:sp>
      <p:pic>
        <p:nvPicPr>
          <p:cNvPr id="5122" name="Picture 2" descr="Machine Learning with scikit-learn">
            <a:extLst>
              <a:ext uri="{FF2B5EF4-FFF2-40B4-BE49-F238E27FC236}">
                <a16:creationId xmlns:a16="http://schemas.microsoft.com/office/drawing/2014/main" id="{ADDE7E6B-6DB2-AEA8-08F7-1DA0B0F75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669" y="2327988"/>
            <a:ext cx="1643362" cy="110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D35CCDE-D11B-8576-4701-59F9C53F4D78}"/>
              </a:ext>
            </a:extLst>
          </p:cNvPr>
          <p:cNvSpPr txBox="1"/>
          <p:nvPr/>
        </p:nvSpPr>
        <p:spPr>
          <a:xfrm>
            <a:off x="3303350" y="1844492"/>
            <a:ext cx="799756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Algorithmes utilisés : </a:t>
            </a:r>
          </a:p>
          <a:p>
            <a:endParaRPr lang="fr-FR" dirty="0"/>
          </a:p>
          <a:p>
            <a:r>
              <a:rPr lang="fr-FR" dirty="0"/>
              <a:t>	</a:t>
            </a:r>
            <a:r>
              <a:rPr lang="fr-FR" dirty="0" err="1"/>
              <a:t>CountVectorizer</a:t>
            </a:r>
            <a:endParaRPr lang="fr-FR" dirty="0"/>
          </a:p>
          <a:p>
            <a:r>
              <a:rPr lang="fr-FR" sz="1400" dirty="0"/>
              <a:t>		</a:t>
            </a:r>
            <a:r>
              <a:rPr lang="fr-FR" sz="1400" dirty="0" err="1"/>
              <a:t>stop_words</a:t>
            </a:r>
            <a:r>
              <a:rPr lang="fr-FR" sz="1400" dirty="0"/>
              <a:t> = ‘</a:t>
            </a:r>
            <a:r>
              <a:rPr lang="fr-FR" sz="1400" dirty="0" err="1"/>
              <a:t>english</a:t>
            </a:r>
            <a:r>
              <a:rPr lang="fr-FR" sz="1400" dirty="0"/>
              <a:t>’</a:t>
            </a:r>
            <a:r>
              <a:rPr lang="da-DK" sz="1400" dirty="0"/>
              <a:t> , max_df = 0.9, min_df = 1</a:t>
            </a:r>
            <a:endParaRPr lang="fr-FR" sz="1400" dirty="0"/>
          </a:p>
          <a:p>
            <a:r>
              <a:rPr lang="fr-FR" dirty="0"/>
              <a:t>	</a:t>
            </a:r>
            <a:r>
              <a:rPr lang="fr-FR" dirty="0" err="1"/>
              <a:t>TfidfVectorizer</a:t>
            </a:r>
            <a:endParaRPr lang="fr-FR" dirty="0"/>
          </a:p>
          <a:p>
            <a:r>
              <a:rPr lang="fr-FR" sz="1400" dirty="0"/>
              <a:t>		</a:t>
            </a:r>
            <a:r>
              <a:rPr lang="en-US" sz="1400" dirty="0" err="1"/>
              <a:t>stop_words</a:t>
            </a:r>
            <a:r>
              <a:rPr lang="en-US" sz="1400" dirty="0"/>
              <a:t>=</a:t>
            </a:r>
            <a:r>
              <a:rPr lang="en-US" sz="1400" dirty="0" err="1"/>
              <a:t>nltk.corpus.stopwords</a:t>
            </a:r>
            <a:r>
              <a:rPr lang="en-US" sz="1400" dirty="0"/>
              <a:t>, </a:t>
            </a:r>
            <a:r>
              <a:rPr lang="en-US" sz="1400" dirty="0" err="1"/>
              <a:t>max_df</a:t>
            </a:r>
            <a:r>
              <a:rPr lang="en-US" sz="1400" dirty="0"/>
              <a:t>=0.55, </a:t>
            </a:r>
            <a:r>
              <a:rPr lang="en-US" sz="1400" dirty="0" err="1"/>
              <a:t>min_df</a:t>
            </a:r>
            <a:r>
              <a:rPr lang="en-US" sz="1400" dirty="0"/>
              <a:t>=4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u="sng" dirty="0" err="1"/>
              <a:t>Métrique</a:t>
            </a:r>
            <a:r>
              <a:rPr lang="en-US" u="sng" dirty="0"/>
              <a:t> </a:t>
            </a:r>
            <a:r>
              <a:rPr lang="en-US" u="sng" dirty="0" err="1"/>
              <a:t>utilisée</a:t>
            </a:r>
            <a:r>
              <a:rPr lang="en-US" u="sng" dirty="0"/>
              <a:t> : </a:t>
            </a:r>
            <a:r>
              <a:rPr lang="en-US" dirty="0"/>
              <a:t>ARI (</a:t>
            </a:r>
            <a:r>
              <a:rPr lang="en-US" dirty="0" err="1"/>
              <a:t>adjusted_rand_score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u="sng" dirty="0" err="1"/>
              <a:t>Réduciton</a:t>
            </a:r>
            <a:r>
              <a:rPr lang="en-US" u="sng" dirty="0"/>
              <a:t> de dimension </a:t>
            </a:r>
            <a:r>
              <a:rPr lang="en-US" u="sng" dirty="0" err="1"/>
              <a:t>utilisée</a:t>
            </a:r>
            <a:r>
              <a:rPr lang="en-US" u="sng" dirty="0"/>
              <a:t> : </a:t>
            </a:r>
            <a:r>
              <a:rPr lang="en-US" dirty="0"/>
              <a:t>T-SNE</a:t>
            </a:r>
            <a:endParaRPr lang="en-US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53501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A3B8AFE-738A-77E2-F29A-D84D416C3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810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Classification du texte : </a:t>
            </a:r>
            <a:r>
              <a:rPr lang="fr-FR" sz="4000" dirty="0"/>
              <a:t>Bag Of </a:t>
            </a:r>
            <a:r>
              <a:rPr lang="fr-FR" sz="4000" dirty="0" err="1"/>
              <a:t>Words</a:t>
            </a:r>
            <a:r>
              <a:rPr lang="fr-FR" sz="4000" dirty="0"/>
              <a:t> &amp; TF-</a:t>
            </a:r>
            <a:r>
              <a:rPr lang="fr-FR" sz="4000" dirty="0" err="1"/>
              <a:t>iDF</a:t>
            </a:r>
            <a:endParaRPr lang="fr-FR" sz="40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8B09BD2-2A5B-B2E3-81F5-788CDA795309}"/>
              </a:ext>
            </a:extLst>
          </p:cNvPr>
          <p:cNvSpPr txBox="1"/>
          <p:nvPr/>
        </p:nvSpPr>
        <p:spPr>
          <a:xfrm>
            <a:off x="335902" y="1093310"/>
            <a:ext cx="397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Bag Of </a:t>
            </a:r>
            <a:r>
              <a:rPr lang="fr-FR" dirty="0" err="1"/>
              <a:t>Words</a:t>
            </a:r>
            <a:r>
              <a:rPr lang="fr-FR" dirty="0"/>
              <a:t>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78E4EC1-61C7-83C6-9625-9D8B2DDDDC20}"/>
              </a:ext>
            </a:extLst>
          </p:cNvPr>
          <p:cNvSpPr txBox="1"/>
          <p:nvPr/>
        </p:nvSpPr>
        <p:spPr>
          <a:xfrm>
            <a:off x="9405257" y="1093310"/>
            <a:ext cx="25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ARI : 0,4467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4A1C5F70-1DEC-9627-B8C0-35A312D6E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74877"/>
            <a:ext cx="12217222" cy="528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57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A3B8AFE-738A-77E2-F29A-D84D416C3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810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Classification du texte : </a:t>
            </a:r>
            <a:r>
              <a:rPr lang="fr-FR" sz="4000" dirty="0"/>
              <a:t>Bag Of </a:t>
            </a:r>
            <a:r>
              <a:rPr lang="fr-FR" sz="4000" dirty="0" err="1"/>
              <a:t>Words</a:t>
            </a:r>
            <a:r>
              <a:rPr lang="fr-FR" sz="4000" dirty="0"/>
              <a:t> &amp; TF-</a:t>
            </a:r>
            <a:r>
              <a:rPr lang="fr-FR" sz="4000" dirty="0" err="1"/>
              <a:t>iDF</a:t>
            </a:r>
            <a:endParaRPr lang="fr-FR" sz="40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8B09BD2-2A5B-B2E3-81F5-788CDA795309}"/>
              </a:ext>
            </a:extLst>
          </p:cNvPr>
          <p:cNvSpPr txBox="1"/>
          <p:nvPr/>
        </p:nvSpPr>
        <p:spPr>
          <a:xfrm>
            <a:off x="335902" y="1093310"/>
            <a:ext cx="397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TF - </a:t>
            </a:r>
            <a:r>
              <a:rPr lang="fr-FR" dirty="0" err="1"/>
              <a:t>iDF</a:t>
            </a:r>
            <a:r>
              <a:rPr lang="fr-FR" dirty="0"/>
              <a:t>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78E4EC1-61C7-83C6-9625-9D8B2DDDDC20}"/>
              </a:ext>
            </a:extLst>
          </p:cNvPr>
          <p:cNvSpPr txBox="1"/>
          <p:nvPr/>
        </p:nvSpPr>
        <p:spPr>
          <a:xfrm>
            <a:off x="9395927" y="1093310"/>
            <a:ext cx="25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ARI : 0,5674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805E8CEB-EE46-4EEA-765D-AAD94786A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74877"/>
            <a:ext cx="12217222" cy="528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100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A3B8AFE-738A-77E2-F29A-D84D416C3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810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Classification du texte : </a:t>
            </a:r>
            <a:r>
              <a:rPr lang="fr-FR" sz="4000" dirty="0"/>
              <a:t>Word2Vec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D35CCDE-D11B-8576-4701-59F9C53F4D78}"/>
              </a:ext>
            </a:extLst>
          </p:cNvPr>
          <p:cNvSpPr txBox="1"/>
          <p:nvPr/>
        </p:nvSpPr>
        <p:spPr>
          <a:xfrm>
            <a:off x="3667244" y="1853822"/>
            <a:ext cx="79975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Algorithmes utilisés : </a:t>
            </a:r>
          </a:p>
          <a:p>
            <a:endParaRPr lang="fr-FR" dirty="0"/>
          </a:p>
          <a:p>
            <a:r>
              <a:rPr lang="fr-FR" dirty="0"/>
              <a:t>	Word2Vec : </a:t>
            </a:r>
          </a:p>
          <a:p>
            <a:r>
              <a:rPr lang="fr-FR" dirty="0"/>
              <a:t>		size = 11</a:t>
            </a:r>
          </a:p>
          <a:p>
            <a:r>
              <a:rPr lang="fr-FR" dirty="0"/>
              <a:t>		</a:t>
            </a:r>
            <a:r>
              <a:rPr lang="fr-FR" dirty="0" err="1"/>
              <a:t>window</a:t>
            </a:r>
            <a:r>
              <a:rPr lang="fr-FR" dirty="0"/>
              <a:t> = 3</a:t>
            </a:r>
          </a:p>
          <a:p>
            <a:r>
              <a:rPr lang="fr-FR" dirty="0"/>
              <a:t>		</a:t>
            </a:r>
            <a:r>
              <a:rPr lang="fr-FR" dirty="0" err="1"/>
              <a:t>min_count</a:t>
            </a:r>
            <a:r>
              <a:rPr lang="fr-FR" dirty="0"/>
              <a:t> = 2</a:t>
            </a:r>
          </a:p>
          <a:p>
            <a:r>
              <a:rPr lang="fr-FR" dirty="0"/>
              <a:t>		</a:t>
            </a:r>
            <a:r>
              <a:rPr lang="fr-FR" dirty="0" err="1"/>
              <a:t>epochs</a:t>
            </a:r>
            <a:r>
              <a:rPr lang="fr-FR" dirty="0"/>
              <a:t> = 100</a:t>
            </a:r>
          </a:p>
          <a:p>
            <a:endParaRPr lang="fr-FR" dirty="0"/>
          </a:p>
          <a:p>
            <a:endParaRPr lang="en-US" sz="1400" dirty="0"/>
          </a:p>
          <a:p>
            <a:r>
              <a:rPr lang="en-US" u="sng" dirty="0" err="1"/>
              <a:t>Métrique</a:t>
            </a:r>
            <a:r>
              <a:rPr lang="en-US" u="sng" dirty="0"/>
              <a:t> </a:t>
            </a:r>
            <a:r>
              <a:rPr lang="en-US" u="sng" dirty="0" err="1"/>
              <a:t>utilisée</a:t>
            </a:r>
            <a:r>
              <a:rPr lang="en-US" u="sng" dirty="0"/>
              <a:t> : </a:t>
            </a:r>
            <a:r>
              <a:rPr lang="en-US" dirty="0"/>
              <a:t>ARI</a:t>
            </a:r>
          </a:p>
          <a:p>
            <a:endParaRPr lang="en-US" u="sng" dirty="0"/>
          </a:p>
          <a:p>
            <a:r>
              <a:rPr lang="en-US" u="sng" dirty="0" err="1"/>
              <a:t>Réduction</a:t>
            </a:r>
            <a:r>
              <a:rPr lang="en-US" u="sng" dirty="0"/>
              <a:t> de dimension </a:t>
            </a:r>
            <a:r>
              <a:rPr lang="en-US" u="sng" dirty="0" err="1"/>
              <a:t>utilisée</a:t>
            </a:r>
            <a:r>
              <a:rPr lang="en-US" u="sng" dirty="0"/>
              <a:t> : </a:t>
            </a:r>
            <a:r>
              <a:rPr lang="en-US" dirty="0"/>
              <a:t>T-SNE</a:t>
            </a:r>
          </a:p>
          <a:p>
            <a:endParaRPr lang="en-US" sz="2000" dirty="0"/>
          </a:p>
          <a:p>
            <a:endParaRPr lang="fr-FR" sz="2000" dirty="0"/>
          </a:p>
        </p:txBody>
      </p:sp>
      <p:pic>
        <p:nvPicPr>
          <p:cNvPr id="8194" name="Picture 2" descr="Calculating Text Similarity With Gensim | by Hannah Huang | Better Programming | Medium">
            <a:extLst>
              <a:ext uri="{FF2B5EF4-FFF2-40B4-BE49-F238E27FC236}">
                <a16:creationId xmlns:a16="http://schemas.microsoft.com/office/drawing/2014/main" id="{406ADABF-0C4F-2106-EE69-47BFA56DD1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" t="25592" r="1864" b="27640"/>
          <a:stretch/>
        </p:blipFill>
        <p:spPr bwMode="auto">
          <a:xfrm>
            <a:off x="2118049" y="2407298"/>
            <a:ext cx="2057862" cy="49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016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A3B8AFE-738A-77E2-F29A-D84D416C3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810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Classification du texte : </a:t>
            </a:r>
            <a:r>
              <a:rPr lang="fr-FR" sz="4000" dirty="0"/>
              <a:t>Word2Vec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8B09BD2-2A5B-B2E3-81F5-788CDA795309}"/>
              </a:ext>
            </a:extLst>
          </p:cNvPr>
          <p:cNvSpPr txBox="1"/>
          <p:nvPr/>
        </p:nvSpPr>
        <p:spPr>
          <a:xfrm>
            <a:off x="335902" y="1093310"/>
            <a:ext cx="397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Word2Vec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78E4EC1-61C7-83C6-9625-9D8B2DDDDC20}"/>
              </a:ext>
            </a:extLst>
          </p:cNvPr>
          <p:cNvSpPr txBox="1"/>
          <p:nvPr/>
        </p:nvSpPr>
        <p:spPr>
          <a:xfrm>
            <a:off x="9395927" y="1093310"/>
            <a:ext cx="25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ARI : 0,3043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078BF11B-D275-2C0E-FF94-B4E891B40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4877"/>
            <a:ext cx="12217222" cy="528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585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A3B8AFE-738A-77E2-F29A-D84D416C3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810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Classification du texte : </a:t>
            </a:r>
            <a:r>
              <a:rPr lang="fr-FR" sz="4000" dirty="0"/>
              <a:t>BERT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D35CCDE-D11B-8576-4701-59F9C53F4D78}"/>
              </a:ext>
            </a:extLst>
          </p:cNvPr>
          <p:cNvSpPr txBox="1"/>
          <p:nvPr/>
        </p:nvSpPr>
        <p:spPr>
          <a:xfrm>
            <a:off x="3640611" y="1859339"/>
            <a:ext cx="79975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Algorithmes utilisés : </a:t>
            </a:r>
          </a:p>
          <a:p>
            <a:endParaRPr lang="fr-FR" dirty="0"/>
          </a:p>
          <a:p>
            <a:r>
              <a:rPr lang="fr-FR" dirty="0"/>
              <a:t>	BERT (</a:t>
            </a:r>
            <a:r>
              <a:rPr lang="fr-FR" dirty="0" err="1"/>
              <a:t>Hugging</a:t>
            </a:r>
            <a:r>
              <a:rPr lang="fr-FR" dirty="0"/>
              <a:t> Face) : </a:t>
            </a:r>
            <a:r>
              <a:rPr lang="fr-FR" dirty="0" err="1"/>
              <a:t>max_lengh</a:t>
            </a:r>
            <a:r>
              <a:rPr lang="fr-FR" dirty="0"/>
              <a:t> = 32, </a:t>
            </a:r>
            <a:r>
              <a:rPr lang="fr-FR" dirty="0" err="1"/>
              <a:t>batch_size</a:t>
            </a:r>
            <a:r>
              <a:rPr lang="fr-FR" dirty="0"/>
              <a:t> = 10</a:t>
            </a:r>
          </a:p>
          <a:p>
            <a:r>
              <a:rPr lang="fr-FR" dirty="0"/>
              <a:t>	BERT (</a:t>
            </a:r>
            <a:r>
              <a:rPr lang="fr-FR" dirty="0" err="1"/>
              <a:t>TensorFlow</a:t>
            </a:r>
            <a:r>
              <a:rPr lang="fr-FR" dirty="0"/>
              <a:t>-Hub) : </a:t>
            </a:r>
            <a:r>
              <a:rPr lang="fr-FR" dirty="0" err="1"/>
              <a:t>max_lengh</a:t>
            </a:r>
            <a:r>
              <a:rPr lang="fr-FR" dirty="0"/>
              <a:t> = 31, </a:t>
            </a:r>
            <a:r>
              <a:rPr lang="fr-FR" dirty="0" err="1"/>
              <a:t>batch_size</a:t>
            </a:r>
            <a:r>
              <a:rPr lang="fr-FR" dirty="0"/>
              <a:t> = 10</a:t>
            </a:r>
          </a:p>
          <a:p>
            <a:endParaRPr lang="fr-FR" dirty="0"/>
          </a:p>
          <a:p>
            <a:endParaRPr lang="fr-FR" dirty="0"/>
          </a:p>
          <a:p>
            <a:endParaRPr lang="en-US" sz="1400" dirty="0"/>
          </a:p>
          <a:p>
            <a:r>
              <a:rPr lang="en-US" u="sng" dirty="0" err="1"/>
              <a:t>Métrique</a:t>
            </a:r>
            <a:r>
              <a:rPr lang="en-US" u="sng" dirty="0"/>
              <a:t> </a:t>
            </a:r>
            <a:r>
              <a:rPr lang="en-US" u="sng" dirty="0" err="1"/>
              <a:t>utilisée</a:t>
            </a:r>
            <a:r>
              <a:rPr lang="en-US" u="sng" dirty="0"/>
              <a:t> : </a:t>
            </a:r>
            <a:r>
              <a:rPr lang="en-US" dirty="0"/>
              <a:t>ARI</a:t>
            </a:r>
          </a:p>
          <a:p>
            <a:endParaRPr lang="en-US" dirty="0"/>
          </a:p>
          <a:p>
            <a:r>
              <a:rPr lang="en-US" u="sng" dirty="0" err="1"/>
              <a:t>Réduction</a:t>
            </a:r>
            <a:r>
              <a:rPr lang="en-US" u="sng" dirty="0"/>
              <a:t> de dimension </a:t>
            </a:r>
            <a:r>
              <a:rPr lang="en-US" u="sng" dirty="0" err="1"/>
              <a:t>utilisée</a:t>
            </a:r>
            <a:r>
              <a:rPr lang="en-US" u="sng" dirty="0"/>
              <a:t> : </a:t>
            </a:r>
            <a:r>
              <a:rPr lang="en-US" dirty="0"/>
              <a:t>T-SNE</a:t>
            </a:r>
          </a:p>
          <a:p>
            <a:endParaRPr lang="en-US" sz="2000" dirty="0"/>
          </a:p>
          <a:p>
            <a:endParaRPr lang="fr-FR" sz="2000" dirty="0"/>
          </a:p>
        </p:txBody>
      </p:sp>
      <p:pic>
        <p:nvPicPr>
          <p:cNvPr id="2" name="Picture 2" descr="SIMPLE TENSORFLOW TUTORIAL - Lankinen - Medium">
            <a:extLst>
              <a:ext uri="{FF2B5EF4-FFF2-40B4-BE49-F238E27FC236}">
                <a16:creationId xmlns:a16="http://schemas.microsoft.com/office/drawing/2014/main" id="{ED5BC172-FC35-8CA1-CA00-83A3D327B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073" y="2376646"/>
            <a:ext cx="796342" cy="85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774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A3B8AFE-738A-77E2-F29A-D84D416C3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810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Classification du texte : </a:t>
            </a:r>
            <a:r>
              <a:rPr lang="fr-FR" sz="4000" dirty="0"/>
              <a:t>BERT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8B09BD2-2A5B-B2E3-81F5-788CDA795309}"/>
              </a:ext>
            </a:extLst>
          </p:cNvPr>
          <p:cNvSpPr txBox="1"/>
          <p:nvPr/>
        </p:nvSpPr>
        <p:spPr>
          <a:xfrm>
            <a:off x="335902" y="1093310"/>
            <a:ext cx="397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BERT (</a:t>
            </a:r>
            <a:r>
              <a:rPr lang="fr-FR" dirty="0" err="1"/>
              <a:t>Hugging</a:t>
            </a:r>
            <a:r>
              <a:rPr lang="fr-FR" dirty="0"/>
              <a:t>-Face)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78E4EC1-61C7-83C6-9625-9D8B2DDDDC20}"/>
              </a:ext>
            </a:extLst>
          </p:cNvPr>
          <p:cNvSpPr txBox="1"/>
          <p:nvPr/>
        </p:nvSpPr>
        <p:spPr>
          <a:xfrm>
            <a:off x="9395927" y="1093310"/>
            <a:ext cx="25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ARI : 0,4806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010A01-EACB-F093-FC2E-80DF098EE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828800"/>
            <a:ext cx="11706225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981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A3B8AFE-738A-77E2-F29A-D84D416C3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810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Classification du texte : </a:t>
            </a:r>
            <a:r>
              <a:rPr lang="fr-FR" sz="4000" dirty="0"/>
              <a:t>BERT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8B09BD2-2A5B-B2E3-81F5-788CDA795309}"/>
              </a:ext>
            </a:extLst>
          </p:cNvPr>
          <p:cNvSpPr txBox="1"/>
          <p:nvPr/>
        </p:nvSpPr>
        <p:spPr>
          <a:xfrm>
            <a:off x="335902" y="1093310"/>
            <a:ext cx="397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BERT (</a:t>
            </a:r>
            <a:r>
              <a:rPr lang="fr-FR" dirty="0" err="1"/>
              <a:t>TensorFlow</a:t>
            </a:r>
            <a:r>
              <a:rPr lang="fr-FR" dirty="0"/>
              <a:t>-Hub)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78E4EC1-61C7-83C6-9625-9D8B2DDDDC20}"/>
              </a:ext>
            </a:extLst>
          </p:cNvPr>
          <p:cNvSpPr txBox="1"/>
          <p:nvPr/>
        </p:nvSpPr>
        <p:spPr>
          <a:xfrm>
            <a:off x="9395927" y="1093310"/>
            <a:ext cx="25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ARI : 0,4707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3DEC59A-2490-CBAC-3332-AC63AF127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4877"/>
            <a:ext cx="12217222" cy="528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392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A3B8AFE-738A-77E2-F29A-D84D416C3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810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Classification du texte : </a:t>
            </a:r>
            <a:r>
              <a:rPr lang="fr-FR" sz="4000" dirty="0"/>
              <a:t>USE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D35CCDE-D11B-8576-4701-59F9C53F4D78}"/>
              </a:ext>
            </a:extLst>
          </p:cNvPr>
          <p:cNvSpPr txBox="1"/>
          <p:nvPr/>
        </p:nvSpPr>
        <p:spPr>
          <a:xfrm>
            <a:off x="3667244" y="1853822"/>
            <a:ext cx="79975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Algorithmes utilisés : </a:t>
            </a:r>
          </a:p>
          <a:p>
            <a:endParaRPr lang="fr-FR" dirty="0"/>
          </a:p>
          <a:p>
            <a:r>
              <a:rPr lang="fr-FR" dirty="0"/>
              <a:t>	USE (Universal Sentence Encoder) :</a:t>
            </a:r>
          </a:p>
          <a:p>
            <a:r>
              <a:rPr lang="fr-FR" dirty="0"/>
              <a:t>		</a:t>
            </a:r>
            <a:r>
              <a:rPr lang="fr-FR" dirty="0" err="1"/>
              <a:t>batch_size</a:t>
            </a:r>
            <a:r>
              <a:rPr lang="fr-FR" dirty="0"/>
              <a:t> = 10</a:t>
            </a:r>
          </a:p>
          <a:p>
            <a:endParaRPr lang="fr-FR" dirty="0"/>
          </a:p>
          <a:p>
            <a:endParaRPr lang="en-US" sz="1400" dirty="0"/>
          </a:p>
          <a:p>
            <a:r>
              <a:rPr lang="en-US" u="sng" dirty="0" err="1"/>
              <a:t>Métrique</a:t>
            </a:r>
            <a:r>
              <a:rPr lang="en-US" u="sng" dirty="0"/>
              <a:t> </a:t>
            </a:r>
            <a:r>
              <a:rPr lang="en-US" u="sng" dirty="0" err="1"/>
              <a:t>utilisée</a:t>
            </a:r>
            <a:r>
              <a:rPr lang="en-US" u="sng" dirty="0"/>
              <a:t> : </a:t>
            </a:r>
            <a:r>
              <a:rPr lang="en-US" dirty="0"/>
              <a:t>ARI</a:t>
            </a:r>
          </a:p>
          <a:p>
            <a:endParaRPr lang="en-US" dirty="0"/>
          </a:p>
          <a:p>
            <a:r>
              <a:rPr lang="en-US" u="sng" dirty="0" err="1"/>
              <a:t>Réduction</a:t>
            </a:r>
            <a:r>
              <a:rPr lang="en-US" u="sng" dirty="0"/>
              <a:t> de dimension </a:t>
            </a:r>
            <a:r>
              <a:rPr lang="en-US" u="sng" dirty="0" err="1"/>
              <a:t>utilisée</a:t>
            </a:r>
            <a:r>
              <a:rPr lang="en-US" u="sng" dirty="0"/>
              <a:t> : </a:t>
            </a:r>
            <a:r>
              <a:rPr lang="en-US" dirty="0"/>
              <a:t>T-SNE</a:t>
            </a:r>
          </a:p>
          <a:p>
            <a:endParaRPr lang="en-US" sz="2000" dirty="0"/>
          </a:p>
          <a:p>
            <a:endParaRPr lang="fr-FR" sz="2000" dirty="0"/>
          </a:p>
        </p:txBody>
      </p:sp>
      <p:pic>
        <p:nvPicPr>
          <p:cNvPr id="3074" name="Picture 2" descr="SIMPLE TENSORFLOW TUTORIAL - Lankinen - Medium">
            <a:extLst>
              <a:ext uri="{FF2B5EF4-FFF2-40B4-BE49-F238E27FC236}">
                <a16:creationId xmlns:a16="http://schemas.microsoft.com/office/drawing/2014/main" id="{3217DA1B-319E-F9B1-B167-ADB8E3C60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073" y="2376646"/>
            <a:ext cx="796342" cy="85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0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A3B8AFE-738A-77E2-F29A-D84D416C3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810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Sommaire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235639DF-CE39-1640-AD4A-5816367E77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9093623"/>
              </p:ext>
            </p:extLst>
          </p:nvPr>
        </p:nvGraphicFramePr>
        <p:xfrm>
          <a:off x="2031997" y="109331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46356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A3B8AFE-738A-77E2-F29A-D84D416C3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810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Classification du texte : </a:t>
            </a:r>
            <a:r>
              <a:rPr lang="fr-FR" sz="4000" dirty="0"/>
              <a:t>USE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8B09BD2-2A5B-B2E3-81F5-788CDA795309}"/>
              </a:ext>
            </a:extLst>
          </p:cNvPr>
          <p:cNvSpPr txBox="1"/>
          <p:nvPr/>
        </p:nvSpPr>
        <p:spPr>
          <a:xfrm>
            <a:off x="335902" y="1093310"/>
            <a:ext cx="397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USE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78E4EC1-61C7-83C6-9625-9D8B2DDDDC20}"/>
              </a:ext>
            </a:extLst>
          </p:cNvPr>
          <p:cNvSpPr txBox="1"/>
          <p:nvPr/>
        </p:nvSpPr>
        <p:spPr>
          <a:xfrm>
            <a:off x="9318171" y="1093310"/>
            <a:ext cx="25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ARI : 0,4548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5DD178-E49D-EFA0-40A4-8F946DB91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5785"/>
            <a:ext cx="12191998" cy="527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186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A3B8AFE-738A-77E2-F29A-D84D416C3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810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Sommaire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235639DF-CE39-1640-AD4A-5816367E77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9938202"/>
              </p:ext>
            </p:extLst>
          </p:nvPr>
        </p:nvGraphicFramePr>
        <p:xfrm>
          <a:off x="2031997" y="109331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94624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A3B8AFE-738A-77E2-F29A-D84D416C3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810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Traitement des images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A51CB9A-0374-9A15-9152-EE2A3843A664}"/>
              </a:ext>
            </a:extLst>
          </p:cNvPr>
          <p:cNvSpPr txBox="1"/>
          <p:nvPr/>
        </p:nvSpPr>
        <p:spPr>
          <a:xfrm>
            <a:off x="204187" y="1287262"/>
            <a:ext cx="343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SIFT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40C325F-208A-FBD6-9FF6-7672CE045F7E}"/>
              </a:ext>
            </a:extLst>
          </p:cNvPr>
          <p:cNvSpPr txBox="1"/>
          <p:nvPr/>
        </p:nvSpPr>
        <p:spPr>
          <a:xfrm>
            <a:off x="204187" y="4149453"/>
            <a:ext cx="343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VGG16 et </a:t>
            </a:r>
            <a:r>
              <a:rPr lang="fr-FR" dirty="0" err="1"/>
              <a:t>Mobilenet</a:t>
            </a:r>
            <a:r>
              <a:rPr lang="fr-FR" dirty="0"/>
              <a:t> :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4DB96579-CC79-B80F-112C-9EA7EFDE13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5859755"/>
              </p:ext>
            </p:extLst>
          </p:nvPr>
        </p:nvGraphicFramePr>
        <p:xfrm>
          <a:off x="2111899" y="1656594"/>
          <a:ext cx="8128000" cy="21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A6565A30-8BF3-F294-0244-49AB0FEBC1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1610295"/>
              </p:ext>
            </p:extLst>
          </p:nvPr>
        </p:nvGraphicFramePr>
        <p:xfrm>
          <a:off x="2031998" y="4469149"/>
          <a:ext cx="8128000" cy="21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294696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A3B8AFE-738A-77E2-F29A-D84D416C3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810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Sommaire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235639DF-CE39-1640-AD4A-5816367E77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5785910"/>
              </p:ext>
            </p:extLst>
          </p:nvPr>
        </p:nvGraphicFramePr>
        <p:xfrm>
          <a:off x="2031997" y="109331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84651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A3B8AFE-738A-77E2-F29A-D84D416C3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810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Classification des images : </a:t>
            </a:r>
            <a:r>
              <a:rPr lang="fr-FR" sz="4000" dirty="0"/>
              <a:t>SIFT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D35CCDE-D11B-8576-4701-59F9C53F4D78}"/>
              </a:ext>
            </a:extLst>
          </p:cNvPr>
          <p:cNvSpPr txBox="1"/>
          <p:nvPr/>
        </p:nvSpPr>
        <p:spPr>
          <a:xfrm>
            <a:off x="4856911" y="1859339"/>
            <a:ext cx="79975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Algorithmes utilisés : </a:t>
            </a:r>
          </a:p>
          <a:p>
            <a:endParaRPr lang="fr-FR" dirty="0"/>
          </a:p>
          <a:p>
            <a:r>
              <a:rPr lang="fr-FR" dirty="0"/>
              <a:t>	SIFT</a:t>
            </a:r>
          </a:p>
          <a:p>
            <a:endParaRPr lang="fr-FR" dirty="0"/>
          </a:p>
          <a:p>
            <a:endParaRPr lang="fr-FR" dirty="0"/>
          </a:p>
          <a:p>
            <a:endParaRPr lang="en-US" sz="1400" dirty="0"/>
          </a:p>
          <a:p>
            <a:r>
              <a:rPr lang="en-US" u="sng" dirty="0" err="1"/>
              <a:t>Métrique</a:t>
            </a:r>
            <a:r>
              <a:rPr lang="en-US" u="sng" dirty="0"/>
              <a:t> </a:t>
            </a:r>
            <a:r>
              <a:rPr lang="en-US" u="sng" dirty="0" err="1"/>
              <a:t>utilisée</a:t>
            </a:r>
            <a:r>
              <a:rPr lang="en-US" u="sng" dirty="0"/>
              <a:t> :</a:t>
            </a:r>
            <a:r>
              <a:rPr lang="en-US" dirty="0"/>
              <a:t> precision, recall</a:t>
            </a:r>
          </a:p>
          <a:p>
            <a:endParaRPr lang="en-US" dirty="0"/>
          </a:p>
          <a:p>
            <a:r>
              <a:rPr lang="en-US" u="sng" dirty="0" err="1"/>
              <a:t>Réduction</a:t>
            </a:r>
            <a:r>
              <a:rPr lang="en-US" u="sng" dirty="0"/>
              <a:t> de dimension </a:t>
            </a:r>
            <a:r>
              <a:rPr lang="en-US" u="sng" dirty="0" err="1"/>
              <a:t>utilisée</a:t>
            </a:r>
            <a:r>
              <a:rPr lang="en-US" u="sng" dirty="0"/>
              <a:t> : </a:t>
            </a:r>
            <a:r>
              <a:rPr lang="en-US" dirty="0"/>
              <a:t>T-SNE</a:t>
            </a:r>
          </a:p>
          <a:p>
            <a:endParaRPr lang="en-US" sz="2000" dirty="0"/>
          </a:p>
          <a:p>
            <a:endParaRPr lang="fr-FR" sz="2000" dirty="0"/>
          </a:p>
        </p:txBody>
      </p:sp>
      <p:pic>
        <p:nvPicPr>
          <p:cNvPr id="9218" name="Picture 2" descr="OpenCV 3.1 導入 | GPU関連やりたがるやつ">
            <a:extLst>
              <a:ext uri="{FF2B5EF4-FFF2-40B4-BE49-F238E27FC236}">
                <a16:creationId xmlns:a16="http://schemas.microsoft.com/office/drawing/2014/main" id="{97A54F6E-68A3-889F-A77E-1A06C3C79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18"/>
          <a:stretch/>
        </p:blipFill>
        <p:spPr bwMode="auto">
          <a:xfrm>
            <a:off x="4414080" y="2283479"/>
            <a:ext cx="885662" cy="84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067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A3B8AFE-738A-77E2-F29A-D84D416C3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810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Classification des images : </a:t>
            </a:r>
            <a:r>
              <a:rPr lang="fr-FR" sz="4000" dirty="0"/>
              <a:t>SIFT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DC5DCA2-0192-FF7D-160C-BFB2B8D48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7018"/>
            <a:ext cx="5162550" cy="353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9B39EE28-9718-DDE7-4ECC-CC6E08FA2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2619375"/>
            <a:ext cx="600075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CAA88654-F7B8-6379-6219-79F1C0BFC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4818"/>
            <a:ext cx="45910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E757AB4-A70D-261A-29B8-FFEE80178D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7773" y="976410"/>
            <a:ext cx="32289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06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A3B8AFE-738A-77E2-F29A-D84D416C3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810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Classification des images : </a:t>
            </a:r>
            <a:r>
              <a:rPr lang="fr-FR" sz="4000" dirty="0"/>
              <a:t>Transfert Learning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D35CCDE-D11B-8576-4701-59F9C53F4D78}"/>
              </a:ext>
            </a:extLst>
          </p:cNvPr>
          <p:cNvSpPr txBox="1"/>
          <p:nvPr/>
        </p:nvSpPr>
        <p:spPr>
          <a:xfrm>
            <a:off x="4194438" y="1791678"/>
            <a:ext cx="39996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Algorithmes utilisés : </a:t>
            </a:r>
          </a:p>
          <a:p>
            <a:endParaRPr lang="fr-FR" dirty="0"/>
          </a:p>
          <a:p>
            <a:r>
              <a:rPr lang="fr-FR" dirty="0"/>
              <a:t>	VGG16</a:t>
            </a:r>
          </a:p>
          <a:p>
            <a:r>
              <a:rPr lang="fr-FR" dirty="0"/>
              <a:t>	</a:t>
            </a:r>
            <a:r>
              <a:rPr lang="fr-FR" dirty="0" err="1"/>
              <a:t>Mobilenet</a:t>
            </a:r>
            <a:endParaRPr lang="fr-FR" dirty="0"/>
          </a:p>
          <a:p>
            <a:endParaRPr lang="fr-FR" dirty="0"/>
          </a:p>
          <a:p>
            <a:endParaRPr lang="en-US" sz="1400" dirty="0"/>
          </a:p>
          <a:p>
            <a:r>
              <a:rPr lang="en-US" u="sng" dirty="0" err="1"/>
              <a:t>Métrique</a:t>
            </a:r>
            <a:r>
              <a:rPr lang="en-US" u="sng" dirty="0"/>
              <a:t> </a:t>
            </a:r>
            <a:r>
              <a:rPr lang="en-US" u="sng" dirty="0" err="1"/>
              <a:t>utilisée</a:t>
            </a:r>
            <a:r>
              <a:rPr lang="en-US" u="sng" dirty="0"/>
              <a:t> :</a:t>
            </a:r>
            <a:r>
              <a:rPr lang="en-US" dirty="0"/>
              <a:t> ARI</a:t>
            </a:r>
          </a:p>
          <a:p>
            <a:endParaRPr lang="en-US" dirty="0"/>
          </a:p>
          <a:p>
            <a:r>
              <a:rPr lang="en-US" u="sng" dirty="0" err="1"/>
              <a:t>Réduction</a:t>
            </a:r>
            <a:r>
              <a:rPr lang="en-US" u="sng" dirty="0"/>
              <a:t> de dimension </a:t>
            </a:r>
            <a:r>
              <a:rPr lang="en-US" u="sng" dirty="0" err="1"/>
              <a:t>utilisée</a:t>
            </a:r>
            <a:r>
              <a:rPr lang="en-US" u="sng" dirty="0"/>
              <a:t> : </a:t>
            </a:r>
            <a:r>
              <a:rPr lang="en-US" dirty="0"/>
              <a:t>T-SNE</a:t>
            </a:r>
          </a:p>
          <a:p>
            <a:endParaRPr lang="en-US" sz="2000" dirty="0"/>
          </a:p>
          <a:p>
            <a:endParaRPr lang="fr-FR" sz="2000" dirty="0"/>
          </a:p>
        </p:txBody>
      </p:sp>
      <p:pic>
        <p:nvPicPr>
          <p:cNvPr id="2" name="Picture 2" descr="SIMPLE TENSORFLOW TUTORIAL - Lankinen - Medium">
            <a:extLst>
              <a:ext uri="{FF2B5EF4-FFF2-40B4-BE49-F238E27FC236}">
                <a16:creationId xmlns:a16="http://schemas.microsoft.com/office/drawing/2014/main" id="{E9C6A08B-7707-3D98-68B3-B0D08964E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741" y="2217119"/>
            <a:ext cx="796342" cy="85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007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A3B8AFE-738A-77E2-F29A-D84D416C3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810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Classification des images : </a:t>
            </a:r>
            <a:r>
              <a:rPr lang="fr-FR" sz="4000" dirty="0"/>
              <a:t>Transfert Learning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8B09BD2-2A5B-B2E3-81F5-788CDA795309}"/>
              </a:ext>
            </a:extLst>
          </p:cNvPr>
          <p:cNvSpPr txBox="1"/>
          <p:nvPr/>
        </p:nvSpPr>
        <p:spPr>
          <a:xfrm>
            <a:off x="335902" y="1093310"/>
            <a:ext cx="397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VGG16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78E4EC1-61C7-83C6-9625-9D8B2DDDDC20}"/>
              </a:ext>
            </a:extLst>
          </p:cNvPr>
          <p:cNvSpPr txBox="1"/>
          <p:nvPr/>
        </p:nvSpPr>
        <p:spPr>
          <a:xfrm>
            <a:off x="9318171" y="1093310"/>
            <a:ext cx="25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ARI : 0,3052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3219CA1-3F3F-3704-2CDC-18713921B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4877"/>
            <a:ext cx="12217222" cy="528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309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A3B8AFE-738A-77E2-F29A-D84D416C3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810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Classification des images : </a:t>
            </a:r>
            <a:r>
              <a:rPr lang="fr-FR" sz="4000" dirty="0"/>
              <a:t>Transfert Learning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8B09BD2-2A5B-B2E3-81F5-788CDA795309}"/>
              </a:ext>
            </a:extLst>
          </p:cNvPr>
          <p:cNvSpPr txBox="1"/>
          <p:nvPr/>
        </p:nvSpPr>
        <p:spPr>
          <a:xfrm>
            <a:off x="335902" y="1093310"/>
            <a:ext cx="397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Mobilenet</a:t>
            </a:r>
            <a:r>
              <a:rPr lang="fr-FR" dirty="0"/>
              <a:t>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78E4EC1-61C7-83C6-9625-9D8B2DDDDC20}"/>
              </a:ext>
            </a:extLst>
          </p:cNvPr>
          <p:cNvSpPr txBox="1"/>
          <p:nvPr/>
        </p:nvSpPr>
        <p:spPr>
          <a:xfrm>
            <a:off x="9318171" y="1093310"/>
            <a:ext cx="25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ARI : 0,524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37FE45B-AD29-8555-1348-CB1026B6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74877"/>
            <a:ext cx="12217222" cy="528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839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A3B8AFE-738A-77E2-F29A-D84D416C3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810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Sommaire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235639DF-CE39-1640-AD4A-5816367E77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2181988"/>
              </p:ext>
            </p:extLst>
          </p:nvPr>
        </p:nvGraphicFramePr>
        <p:xfrm>
          <a:off x="2031997" y="109331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7861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2B5E491-50C8-FB2D-B636-62737A0F0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810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Exploration des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C45E0A-0E54-D87D-7502-1992C2110420}"/>
              </a:ext>
            </a:extLst>
          </p:cNvPr>
          <p:cNvSpPr txBox="1"/>
          <p:nvPr/>
        </p:nvSpPr>
        <p:spPr>
          <a:xfrm>
            <a:off x="142043" y="1093310"/>
            <a:ext cx="10420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 :</a:t>
            </a:r>
          </a:p>
          <a:p>
            <a:pPr marL="285750" indent="-285750">
              <a:buFontTx/>
              <a:buChar char="-"/>
            </a:pPr>
            <a:r>
              <a:rPr lang="fr-FR" dirty="0"/>
              <a:t>Un tableau (csv) de caractéristiques des produits :     				-    Dossier Images</a:t>
            </a:r>
          </a:p>
          <a:p>
            <a:r>
              <a:rPr lang="fr-FR" dirty="0"/>
              <a:t>1050 produits								1050 images (jpg)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7B4D2A9-CFA9-8ADF-E5AA-EC1AFE842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20970"/>
            <a:ext cx="12192000" cy="4115881"/>
          </a:xfrm>
          <a:prstGeom prst="rect">
            <a:avLst/>
          </a:prstGeom>
        </p:spPr>
      </p:pic>
      <p:pic>
        <p:nvPicPr>
          <p:cNvPr id="1026" name="Picture 2" descr="Folders Folder Icon | iWindows Iconset | Wallec">
            <a:extLst>
              <a:ext uri="{FF2B5EF4-FFF2-40B4-BE49-F238E27FC236}">
                <a16:creationId xmlns:a16="http://schemas.microsoft.com/office/drawing/2014/main" id="{91DE2041-4988-044C-7038-536463D63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614" y="1201035"/>
            <a:ext cx="899975" cy="89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772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A3B8AFE-738A-77E2-F29A-D84D416C3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810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Conclusion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5D59D45-9471-BC48-EA70-8208EA6BEFF1}"/>
              </a:ext>
            </a:extLst>
          </p:cNvPr>
          <p:cNvSpPr txBox="1"/>
          <p:nvPr/>
        </p:nvSpPr>
        <p:spPr>
          <a:xfrm>
            <a:off x="2145435" y="2716567"/>
            <a:ext cx="7901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TF-</a:t>
            </a:r>
            <a:r>
              <a:rPr lang="fr-FR" dirty="0" err="1"/>
              <a:t>iDF</a:t>
            </a:r>
            <a:r>
              <a:rPr lang="fr-FR" dirty="0"/>
              <a:t> et </a:t>
            </a:r>
            <a:r>
              <a:rPr lang="fr-FR" dirty="0" err="1"/>
              <a:t>Mobilenet</a:t>
            </a:r>
            <a:r>
              <a:rPr lang="fr-FR" dirty="0"/>
              <a:t> donne des résultats satisfaisants pour justifier la mise en place d’un moteur de classification supervisé.</a:t>
            </a:r>
          </a:p>
        </p:txBody>
      </p:sp>
    </p:spTree>
    <p:extLst>
      <p:ext uri="{BB962C8B-B14F-4D97-AF65-F5344CB8AC3E}">
        <p14:creationId xmlns:p14="http://schemas.microsoft.com/office/powerpoint/2010/main" val="475113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2B5E491-50C8-FB2D-B636-62737A0F0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810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Exploration des données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FB17BB-3362-8376-9710-2CD5F3248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113" y="1374929"/>
            <a:ext cx="669607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5D5F206-67D1-E8E2-835A-A6749F2DD030}"/>
              </a:ext>
            </a:extLst>
          </p:cNvPr>
          <p:cNvSpPr txBox="1"/>
          <p:nvPr/>
        </p:nvSpPr>
        <p:spPr>
          <a:xfrm>
            <a:off x="417250" y="1571348"/>
            <a:ext cx="3480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Après séparation de l’arborescence des catégories :</a:t>
            </a:r>
          </a:p>
        </p:txBody>
      </p:sp>
    </p:spTree>
    <p:extLst>
      <p:ext uri="{BB962C8B-B14F-4D97-AF65-F5344CB8AC3E}">
        <p14:creationId xmlns:p14="http://schemas.microsoft.com/office/powerpoint/2010/main" val="408420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2B5E491-50C8-FB2D-B636-62737A0F0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810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Exploration des données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6F8D349-F904-B765-6A73-930EC3118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441" y="1369856"/>
            <a:ext cx="724852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5BB7A2A-376E-CC2B-C21E-6F53DDFBF7A1}"/>
              </a:ext>
            </a:extLst>
          </p:cNvPr>
          <p:cNvSpPr txBox="1"/>
          <p:nvPr/>
        </p:nvSpPr>
        <p:spPr>
          <a:xfrm>
            <a:off x="417250" y="1571348"/>
            <a:ext cx="3480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Après séparation de l’arborescence des catégories :</a:t>
            </a:r>
          </a:p>
        </p:txBody>
      </p:sp>
    </p:spTree>
    <p:extLst>
      <p:ext uri="{BB962C8B-B14F-4D97-AF65-F5344CB8AC3E}">
        <p14:creationId xmlns:p14="http://schemas.microsoft.com/office/powerpoint/2010/main" val="2668828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2B5E491-50C8-FB2D-B636-62737A0F0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810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Exploration des données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10573B4-060D-104C-E6A2-BB67BC969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093310"/>
            <a:ext cx="12192000" cy="277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F62B3BD5-5D90-B7EE-5EFB-B37FC4A22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73023"/>
            <a:ext cx="12192000" cy="277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4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2B5E491-50C8-FB2D-B636-62737A0F0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810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Exploration des données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292055D-3942-4144-7DB8-7921873C3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3" y="1466850"/>
            <a:ext cx="401955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92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A3B8AFE-738A-77E2-F29A-D84D416C3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810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Sommaire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235639DF-CE39-1640-AD4A-5816367E77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3940400"/>
              </p:ext>
            </p:extLst>
          </p:nvPr>
        </p:nvGraphicFramePr>
        <p:xfrm>
          <a:off x="2031997" y="109331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21861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A3B8AFE-738A-77E2-F29A-D84D416C3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810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Traitement du texte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A51CB9A-0374-9A15-9152-EE2A3843A664}"/>
              </a:ext>
            </a:extLst>
          </p:cNvPr>
          <p:cNvSpPr txBox="1"/>
          <p:nvPr/>
        </p:nvSpPr>
        <p:spPr>
          <a:xfrm>
            <a:off x="204187" y="1287262"/>
            <a:ext cx="343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le bag of Word et le TF-</a:t>
            </a:r>
            <a:r>
              <a:rPr lang="fr-FR" dirty="0" err="1"/>
              <a:t>iDF</a:t>
            </a:r>
            <a:r>
              <a:rPr lang="fr-FR" dirty="0"/>
              <a:t> :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1C9EF68F-E6CA-2854-92E7-279E965972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2210108"/>
              </p:ext>
            </p:extLst>
          </p:nvPr>
        </p:nvGraphicFramePr>
        <p:xfrm>
          <a:off x="0" y="1656594"/>
          <a:ext cx="12192000" cy="230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A40C325F-208A-FBD6-9FF6-7672CE045F7E}"/>
              </a:ext>
            </a:extLst>
          </p:cNvPr>
          <p:cNvSpPr txBox="1"/>
          <p:nvPr/>
        </p:nvSpPr>
        <p:spPr>
          <a:xfrm>
            <a:off x="204187" y="4149453"/>
            <a:ext cx="343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BERT, USE et Word2Vec :</a:t>
            </a:r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BC75CF19-F8B2-268B-61B0-938FFA199E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1981016"/>
              </p:ext>
            </p:extLst>
          </p:nvPr>
        </p:nvGraphicFramePr>
        <p:xfrm>
          <a:off x="204187" y="4337701"/>
          <a:ext cx="12192000" cy="230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42423674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886</Words>
  <Application>Microsoft Office PowerPoint</Application>
  <PresentationFormat>Grand écran</PresentationFormat>
  <Paragraphs>244</Paragraphs>
  <Slides>30</Slides>
  <Notes>30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Irénée JOSSE</dc:creator>
  <cp:lastModifiedBy>Irénée JOSSE</cp:lastModifiedBy>
  <cp:revision>22</cp:revision>
  <dcterms:created xsi:type="dcterms:W3CDTF">2022-10-10T19:28:51Z</dcterms:created>
  <dcterms:modified xsi:type="dcterms:W3CDTF">2022-11-26T13:59:17Z</dcterms:modified>
</cp:coreProperties>
</file>