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59" r:id="rId6"/>
    <p:sldId id="266" r:id="rId7"/>
    <p:sldId id="260" r:id="rId8"/>
    <p:sldId id="267" r:id="rId9"/>
    <p:sldId id="270" r:id="rId10"/>
    <p:sldId id="261" r:id="rId11"/>
    <p:sldId id="268" r:id="rId12"/>
    <p:sldId id="271" r:id="rId13"/>
    <p:sldId id="272" r:id="rId14"/>
    <p:sldId id="273" r:id="rId15"/>
    <p:sldId id="277" r:id="rId16"/>
    <p:sldId id="276" r:id="rId17"/>
    <p:sldId id="275" r:id="rId18"/>
    <p:sldId id="25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5D04CCF-5F20-4BB0-B482-9966E8AF320A}">
          <p14:sldIdLst>
            <p14:sldId id="256"/>
          </p14:sldIdLst>
        </p14:section>
        <p14:section name="Exploration des données" id="{0DCD73CC-20FE-46CE-8F10-9049A2E9B763}">
          <p14:sldIdLst>
            <p14:sldId id="257"/>
            <p14:sldId id="262"/>
            <p14:sldId id="263"/>
          </p14:sldIdLst>
        </p14:section>
        <p14:section name="Chaine de transformation" id="{3985952D-9A0C-4A97-9526-BD55475A70FD}">
          <p14:sldIdLst>
            <p14:sldId id="259"/>
            <p14:sldId id="266"/>
          </p14:sldIdLst>
        </p14:section>
        <p14:section name="Déploiement en local" id="{2C34065E-70BA-4761-9FEA-AD637ACD2271}">
          <p14:sldIdLst>
            <p14:sldId id="260"/>
            <p14:sldId id="267"/>
            <p14:sldId id="270"/>
          </p14:sldIdLst>
        </p14:section>
        <p14:section name="Déploiement cloud" id="{818523D8-8E5C-4C11-896A-35FF2922F118}">
          <p14:sldIdLst>
            <p14:sldId id="261"/>
            <p14:sldId id="268"/>
            <p14:sldId id="271"/>
            <p14:sldId id="272"/>
            <p14:sldId id="273"/>
            <p14:sldId id="277"/>
            <p14:sldId id="276"/>
            <p14:sldId id="275"/>
          </p14:sldIdLst>
        </p14:section>
        <p14:section name="Conclusion" id="{368BA52A-18A0-4C17-8C6C-B2C253692D94}">
          <p14:sldIdLst>
            <p14:sldId id="25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516"/>
    <a:srgbClr val="F6E6E6"/>
    <a:srgbClr val="E58385"/>
    <a:srgbClr val="3E0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F467C-B866-445B-B7B9-231E789134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184FE-19A7-4F14-95D9-3D3C4E96E231}">
      <dgm:prSet phldrT="[Texte]"/>
      <dgm:spPr>
        <a:solidFill>
          <a:srgbClr val="621516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1242AA32-3FE1-49AF-B53C-48E6B22E04A1}" type="parTrans" cxnId="{3A51ADD8-C3B9-4173-A454-7E9F351B469F}">
      <dgm:prSet/>
      <dgm:spPr/>
      <dgm:t>
        <a:bodyPr/>
        <a:lstStyle/>
        <a:p>
          <a:endParaRPr lang="fr-FR"/>
        </a:p>
      </dgm:t>
    </dgm:pt>
    <dgm:pt modelId="{C4A3ED3B-9869-4E98-9D37-CB4EF50C6A24}" type="sibTrans" cxnId="{3A51ADD8-C3B9-4173-A454-7E9F351B469F}">
      <dgm:prSet/>
      <dgm:spPr/>
      <dgm:t>
        <a:bodyPr/>
        <a:lstStyle/>
        <a:p>
          <a:endParaRPr lang="fr-FR"/>
        </a:p>
      </dgm:t>
    </dgm:pt>
    <dgm:pt modelId="{614B987E-EB65-4FA9-A338-24D5D19BAC4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Chaine de transformation</a:t>
          </a:r>
        </a:p>
      </dgm:t>
    </dgm:pt>
    <dgm:pt modelId="{D61EE3C6-7C92-4707-ABFF-B1C0387959E6}" type="parTrans" cxnId="{79C8CFA7-5924-483E-8406-2A7372A3C85B}">
      <dgm:prSet/>
      <dgm:spPr/>
      <dgm:t>
        <a:bodyPr/>
        <a:lstStyle/>
        <a:p>
          <a:endParaRPr lang="fr-FR"/>
        </a:p>
      </dgm:t>
    </dgm:pt>
    <dgm:pt modelId="{F3BBA1C3-E6EB-43EE-A7C3-9002846C58B2}" type="sibTrans" cxnId="{79C8CFA7-5924-483E-8406-2A7372A3C85B}">
      <dgm:prSet/>
      <dgm:spPr/>
      <dgm:t>
        <a:bodyPr/>
        <a:lstStyle/>
        <a:p>
          <a:endParaRPr lang="fr-FR"/>
        </a:p>
      </dgm:t>
    </dgm:pt>
    <dgm:pt modelId="{541FDBB7-3690-4A06-912A-8D45249CE65A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en local</a:t>
          </a:r>
        </a:p>
      </dgm:t>
    </dgm:pt>
    <dgm:pt modelId="{ED8EBEB7-7426-44E4-BE2C-5EE2CDB51CC3}" type="parTrans" cxnId="{D320066A-2377-49C2-B12A-F604F1330945}">
      <dgm:prSet/>
      <dgm:spPr/>
      <dgm:t>
        <a:bodyPr/>
        <a:lstStyle/>
        <a:p>
          <a:endParaRPr lang="fr-FR"/>
        </a:p>
      </dgm:t>
    </dgm:pt>
    <dgm:pt modelId="{C8D5A5B7-A0B0-43F4-8781-F86EB0EA48FD}" type="sibTrans" cxnId="{D320066A-2377-49C2-B12A-F604F1330945}">
      <dgm:prSet/>
      <dgm:spPr/>
      <dgm:t>
        <a:bodyPr/>
        <a:lstStyle/>
        <a:p>
          <a:endParaRPr lang="fr-FR"/>
        </a:p>
      </dgm:t>
    </dgm:pt>
    <dgm:pt modelId="{46007EB2-5D7D-47B4-B410-A758E5E1554E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cloud</a:t>
          </a:r>
        </a:p>
      </dgm:t>
    </dgm:pt>
    <dgm:pt modelId="{4C159F5E-E8C2-4B6A-AF3D-1CFCD9451188}" type="parTrans" cxnId="{13216330-22CF-4C85-844C-1C2542CCFFE1}">
      <dgm:prSet/>
      <dgm:spPr/>
      <dgm:t>
        <a:bodyPr/>
        <a:lstStyle/>
        <a:p>
          <a:endParaRPr lang="fr-FR"/>
        </a:p>
      </dgm:t>
    </dgm:pt>
    <dgm:pt modelId="{C95F49C6-439A-4D70-8D74-703ECE13E20E}" type="sibTrans" cxnId="{13216330-22CF-4C85-844C-1C2542CCFFE1}">
      <dgm:prSet/>
      <dgm:spPr/>
      <dgm:t>
        <a:bodyPr/>
        <a:lstStyle/>
        <a:p>
          <a:endParaRPr lang="fr-FR"/>
        </a:p>
      </dgm:t>
    </dgm:pt>
    <dgm:pt modelId="{55A2F09A-A2A5-4B97-9207-93EBD7DFCC7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170A185B-C1F9-4692-A267-75F42D2A99B3}" type="parTrans" cxnId="{A486A648-3E08-4A23-819B-B6FE3B8E6CB4}">
      <dgm:prSet/>
      <dgm:spPr/>
      <dgm:t>
        <a:bodyPr/>
        <a:lstStyle/>
        <a:p>
          <a:endParaRPr lang="fr-FR"/>
        </a:p>
      </dgm:t>
    </dgm:pt>
    <dgm:pt modelId="{1FCD5BDF-92BB-489A-8CF6-A3B24112ED61}" type="sibTrans" cxnId="{A486A648-3E08-4A23-819B-B6FE3B8E6CB4}">
      <dgm:prSet/>
      <dgm:spPr/>
      <dgm:t>
        <a:bodyPr/>
        <a:lstStyle/>
        <a:p>
          <a:endParaRPr lang="fr-FR"/>
        </a:p>
      </dgm:t>
    </dgm:pt>
    <dgm:pt modelId="{BC96FD88-3640-43A2-8083-89052712AE69}" type="pres">
      <dgm:prSet presAssocID="{0EAF467C-B866-445B-B7B9-231E78913446}" presName="Name0" presStyleCnt="0">
        <dgm:presLayoutVars>
          <dgm:chMax val="7"/>
          <dgm:chPref val="7"/>
          <dgm:dir/>
        </dgm:presLayoutVars>
      </dgm:prSet>
      <dgm:spPr/>
    </dgm:pt>
    <dgm:pt modelId="{E11ECDA4-3CFC-4C2F-B880-4EC66E49DEAE}" type="pres">
      <dgm:prSet presAssocID="{0EAF467C-B866-445B-B7B9-231E78913446}" presName="Name1" presStyleCnt="0"/>
      <dgm:spPr/>
    </dgm:pt>
    <dgm:pt modelId="{D56887B7-1C36-42BF-8408-378B5FB67CE8}" type="pres">
      <dgm:prSet presAssocID="{0EAF467C-B866-445B-B7B9-231E78913446}" presName="cycle" presStyleCnt="0"/>
      <dgm:spPr/>
    </dgm:pt>
    <dgm:pt modelId="{0EE580F8-E7F4-48F7-9CAF-98CF83DCBB39}" type="pres">
      <dgm:prSet presAssocID="{0EAF467C-B866-445B-B7B9-231E78913446}" presName="srcNode" presStyleLbl="node1" presStyleIdx="0" presStyleCnt="5"/>
      <dgm:spPr/>
    </dgm:pt>
    <dgm:pt modelId="{A0477C0A-57F9-4F7F-B249-7D1991076CEB}" type="pres">
      <dgm:prSet presAssocID="{0EAF467C-B866-445B-B7B9-231E78913446}" presName="conn" presStyleLbl="parChTrans1D2" presStyleIdx="0" presStyleCnt="1"/>
      <dgm:spPr/>
    </dgm:pt>
    <dgm:pt modelId="{042F5545-5079-47BC-A122-06836AA5000D}" type="pres">
      <dgm:prSet presAssocID="{0EAF467C-B866-445B-B7B9-231E78913446}" presName="extraNode" presStyleLbl="node1" presStyleIdx="0" presStyleCnt="5"/>
      <dgm:spPr/>
    </dgm:pt>
    <dgm:pt modelId="{FD814758-E64D-4306-B894-4957C8EAB720}" type="pres">
      <dgm:prSet presAssocID="{0EAF467C-B866-445B-B7B9-231E78913446}" presName="dstNode" presStyleLbl="node1" presStyleIdx="0" presStyleCnt="5"/>
      <dgm:spPr/>
    </dgm:pt>
    <dgm:pt modelId="{ED056AFC-DE7D-44D8-916C-3D159C3DFC95}" type="pres">
      <dgm:prSet presAssocID="{9C3184FE-19A7-4F14-95D9-3D3C4E96E231}" presName="text_1" presStyleLbl="node1" presStyleIdx="0" presStyleCnt="5">
        <dgm:presLayoutVars>
          <dgm:bulletEnabled val="1"/>
        </dgm:presLayoutVars>
      </dgm:prSet>
      <dgm:spPr/>
    </dgm:pt>
    <dgm:pt modelId="{5C74AEED-83C7-41C9-9435-9E88F95EADD5}" type="pres">
      <dgm:prSet presAssocID="{9C3184FE-19A7-4F14-95D9-3D3C4E96E231}" presName="accent_1" presStyleCnt="0"/>
      <dgm:spPr/>
    </dgm:pt>
    <dgm:pt modelId="{216B8289-DA75-43F0-916F-46F3219582AD}" type="pres">
      <dgm:prSet presAssocID="{9C3184FE-19A7-4F14-95D9-3D3C4E96E231}" presName="accentRepeatNode" presStyleLbl="solidFgAcc1" presStyleIdx="0" presStyleCnt="5"/>
      <dgm:spPr/>
    </dgm:pt>
    <dgm:pt modelId="{65F1D0A3-0D04-49F6-B39A-0171748BFB5F}" type="pres">
      <dgm:prSet presAssocID="{614B987E-EB65-4FA9-A338-24D5D19BAC45}" presName="text_2" presStyleLbl="node1" presStyleIdx="1" presStyleCnt="5">
        <dgm:presLayoutVars>
          <dgm:bulletEnabled val="1"/>
        </dgm:presLayoutVars>
      </dgm:prSet>
      <dgm:spPr/>
    </dgm:pt>
    <dgm:pt modelId="{0CEDA0F7-F2B6-442E-9FAE-DD19093806FF}" type="pres">
      <dgm:prSet presAssocID="{614B987E-EB65-4FA9-A338-24D5D19BAC45}" presName="accent_2" presStyleCnt="0"/>
      <dgm:spPr/>
    </dgm:pt>
    <dgm:pt modelId="{63CB73CA-CF9A-45E3-B666-60BA520F3A02}" type="pres">
      <dgm:prSet presAssocID="{614B987E-EB65-4FA9-A338-24D5D19BAC45}" presName="accentRepeatNode" presStyleLbl="solidFgAcc1" presStyleIdx="1" presStyleCnt="5"/>
      <dgm:spPr/>
    </dgm:pt>
    <dgm:pt modelId="{275AB3F0-14E0-4629-A309-DD439743D036}" type="pres">
      <dgm:prSet presAssocID="{541FDBB7-3690-4A06-912A-8D45249CE65A}" presName="text_3" presStyleLbl="node1" presStyleIdx="2" presStyleCnt="5">
        <dgm:presLayoutVars>
          <dgm:bulletEnabled val="1"/>
        </dgm:presLayoutVars>
      </dgm:prSet>
      <dgm:spPr/>
    </dgm:pt>
    <dgm:pt modelId="{D560AF72-FB99-4775-8489-AFC804BCB876}" type="pres">
      <dgm:prSet presAssocID="{541FDBB7-3690-4A06-912A-8D45249CE65A}" presName="accent_3" presStyleCnt="0"/>
      <dgm:spPr/>
    </dgm:pt>
    <dgm:pt modelId="{72FFE0B5-2BB3-4733-9305-D39163F882C7}" type="pres">
      <dgm:prSet presAssocID="{541FDBB7-3690-4A06-912A-8D45249CE65A}" presName="accentRepeatNode" presStyleLbl="solidFgAcc1" presStyleIdx="2" presStyleCnt="5"/>
      <dgm:spPr/>
    </dgm:pt>
    <dgm:pt modelId="{B20A3A5C-B19A-4A55-8539-0C069A8FD193}" type="pres">
      <dgm:prSet presAssocID="{46007EB2-5D7D-47B4-B410-A758E5E1554E}" presName="text_4" presStyleLbl="node1" presStyleIdx="3" presStyleCnt="5">
        <dgm:presLayoutVars>
          <dgm:bulletEnabled val="1"/>
        </dgm:presLayoutVars>
      </dgm:prSet>
      <dgm:spPr/>
    </dgm:pt>
    <dgm:pt modelId="{A38C07B2-BF79-4089-9063-3DFCAA588108}" type="pres">
      <dgm:prSet presAssocID="{46007EB2-5D7D-47B4-B410-A758E5E1554E}" presName="accent_4" presStyleCnt="0"/>
      <dgm:spPr/>
    </dgm:pt>
    <dgm:pt modelId="{1B15B073-756A-4B92-96D7-145DFA18A962}" type="pres">
      <dgm:prSet presAssocID="{46007EB2-5D7D-47B4-B410-A758E5E1554E}" presName="accentRepeatNode" presStyleLbl="solidFgAcc1" presStyleIdx="3" presStyleCnt="5"/>
      <dgm:spPr/>
    </dgm:pt>
    <dgm:pt modelId="{07A4C229-70A8-46B8-8737-92C835F20EEA}" type="pres">
      <dgm:prSet presAssocID="{55A2F09A-A2A5-4B97-9207-93EBD7DFCC75}" presName="text_5" presStyleLbl="node1" presStyleIdx="4" presStyleCnt="5">
        <dgm:presLayoutVars>
          <dgm:bulletEnabled val="1"/>
        </dgm:presLayoutVars>
      </dgm:prSet>
      <dgm:spPr/>
    </dgm:pt>
    <dgm:pt modelId="{C1BF9EB1-DC8F-4243-A75B-9BA1AA1C65CC}" type="pres">
      <dgm:prSet presAssocID="{55A2F09A-A2A5-4B97-9207-93EBD7DFCC75}" presName="accent_5" presStyleCnt="0"/>
      <dgm:spPr/>
    </dgm:pt>
    <dgm:pt modelId="{F7456F77-3CBA-4C9F-82E3-12E59D95B2C4}" type="pres">
      <dgm:prSet presAssocID="{55A2F09A-A2A5-4B97-9207-93EBD7DFCC75}" presName="accentRepeatNode" presStyleLbl="solidFgAcc1" presStyleIdx="4" presStyleCnt="5"/>
      <dgm:spPr/>
    </dgm:pt>
  </dgm:ptLst>
  <dgm:cxnLst>
    <dgm:cxn modelId="{738B4A0E-28BD-4831-BD24-3406E645E58E}" type="presOf" srcId="{46007EB2-5D7D-47B4-B410-A758E5E1554E}" destId="{B20A3A5C-B19A-4A55-8539-0C069A8FD193}" srcOrd="0" destOrd="0" presId="urn:microsoft.com/office/officeart/2008/layout/VerticalCurvedList"/>
    <dgm:cxn modelId="{6919582C-9BC5-452D-AA0D-061F4E2E8762}" type="presOf" srcId="{541FDBB7-3690-4A06-912A-8D45249CE65A}" destId="{275AB3F0-14E0-4629-A309-DD439743D036}" srcOrd="0" destOrd="0" presId="urn:microsoft.com/office/officeart/2008/layout/VerticalCurvedList"/>
    <dgm:cxn modelId="{13216330-22CF-4C85-844C-1C2542CCFFE1}" srcId="{0EAF467C-B866-445B-B7B9-231E78913446}" destId="{46007EB2-5D7D-47B4-B410-A758E5E1554E}" srcOrd="3" destOrd="0" parTransId="{4C159F5E-E8C2-4B6A-AF3D-1CFCD9451188}" sibTransId="{C95F49C6-439A-4D70-8D74-703ECE13E20E}"/>
    <dgm:cxn modelId="{A486A648-3E08-4A23-819B-B6FE3B8E6CB4}" srcId="{0EAF467C-B866-445B-B7B9-231E78913446}" destId="{55A2F09A-A2A5-4B97-9207-93EBD7DFCC75}" srcOrd="4" destOrd="0" parTransId="{170A185B-C1F9-4692-A267-75F42D2A99B3}" sibTransId="{1FCD5BDF-92BB-489A-8CF6-A3B24112ED61}"/>
    <dgm:cxn modelId="{D320066A-2377-49C2-B12A-F604F1330945}" srcId="{0EAF467C-B866-445B-B7B9-231E78913446}" destId="{541FDBB7-3690-4A06-912A-8D45249CE65A}" srcOrd="2" destOrd="0" parTransId="{ED8EBEB7-7426-44E4-BE2C-5EE2CDB51CC3}" sibTransId="{C8D5A5B7-A0B0-43F4-8781-F86EB0EA48FD}"/>
    <dgm:cxn modelId="{75A9094E-E6DB-4174-A2F0-E97C996B338C}" type="presOf" srcId="{C4A3ED3B-9869-4E98-9D37-CB4EF50C6A24}" destId="{A0477C0A-57F9-4F7F-B249-7D1991076CEB}" srcOrd="0" destOrd="0" presId="urn:microsoft.com/office/officeart/2008/layout/VerticalCurvedList"/>
    <dgm:cxn modelId="{2DF2546E-6404-4FEF-8E9D-3235877D64D8}" type="presOf" srcId="{0EAF467C-B866-445B-B7B9-231E78913446}" destId="{BC96FD88-3640-43A2-8083-89052712AE69}" srcOrd="0" destOrd="0" presId="urn:microsoft.com/office/officeart/2008/layout/VerticalCurvedList"/>
    <dgm:cxn modelId="{9448F782-16B1-42D9-8ED3-7C7605F239CB}" type="presOf" srcId="{614B987E-EB65-4FA9-A338-24D5D19BAC45}" destId="{65F1D0A3-0D04-49F6-B39A-0171748BFB5F}" srcOrd="0" destOrd="0" presId="urn:microsoft.com/office/officeart/2008/layout/VerticalCurvedList"/>
    <dgm:cxn modelId="{79C8CFA7-5924-483E-8406-2A7372A3C85B}" srcId="{0EAF467C-B866-445B-B7B9-231E78913446}" destId="{614B987E-EB65-4FA9-A338-24D5D19BAC45}" srcOrd="1" destOrd="0" parTransId="{D61EE3C6-7C92-4707-ABFF-B1C0387959E6}" sibTransId="{F3BBA1C3-E6EB-43EE-A7C3-9002846C58B2}"/>
    <dgm:cxn modelId="{3A51ADD8-C3B9-4173-A454-7E9F351B469F}" srcId="{0EAF467C-B866-445B-B7B9-231E78913446}" destId="{9C3184FE-19A7-4F14-95D9-3D3C4E96E231}" srcOrd="0" destOrd="0" parTransId="{1242AA32-3FE1-49AF-B53C-48E6B22E04A1}" sibTransId="{C4A3ED3B-9869-4E98-9D37-CB4EF50C6A24}"/>
    <dgm:cxn modelId="{CA6C98EA-6050-44AA-9797-7813DE406199}" type="presOf" srcId="{9C3184FE-19A7-4F14-95D9-3D3C4E96E231}" destId="{ED056AFC-DE7D-44D8-916C-3D159C3DFC95}" srcOrd="0" destOrd="0" presId="urn:microsoft.com/office/officeart/2008/layout/VerticalCurvedList"/>
    <dgm:cxn modelId="{11BF18F2-90CC-437D-A7F0-C7CDC54D0FBF}" type="presOf" srcId="{55A2F09A-A2A5-4B97-9207-93EBD7DFCC75}" destId="{07A4C229-70A8-46B8-8737-92C835F20EEA}" srcOrd="0" destOrd="0" presId="urn:microsoft.com/office/officeart/2008/layout/VerticalCurvedList"/>
    <dgm:cxn modelId="{E954D204-CEED-4E82-8B67-828B0D989F42}" type="presParOf" srcId="{BC96FD88-3640-43A2-8083-89052712AE69}" destId="{E11ECDA4-3CFC-4C2F-B880-4EC66E49DEAE}" srcOrd="0" destOrd="0" presId="urn:microsoft.com/office/officeart/2008/layout/VerticalCurvedList"/>
    <dgm:cxn modelId="{54C43B33-32AC-4615-959C-13872FDB22F8}" type="presParOf" srcId="{E11ECDA4-3CFC-4C2F-B880-4EC66E49DEAE}" destId="{D56887B7-1C36-42BF-8408-378B5FB67CE8}" srcOrd="0" destOrd="0" presId="urn:microsoft.com/office/officeart/2008/layout/VerticalCurvedList"/>
    <dgm:cxn modelId="{E5D910DF-B8B4-4E2E-83B1-8B0ABFEBD7B8}" type="presParOf" srcId="{D56887B7-1C36-42BF-8408-378B5FB67CE8}" destId="{0EE580F8-E7F4-48F7-9CAF-98CF83DCBB39}" srcOrd="0" destOrd="0" presId="urn:microsoft.com/office/officeart/2008/layout/VerticalCurvedList"/>
    <dgm:cxn modelId="{A8647568-656F-475B-B9A2-7C00FA404C58}" type="presParOf" srcId="{D56887B7-1C36-42BF-8408-378B5FB67CE8}" destId="{A0477C0A-57F9-4F7F-B249-7D1991076CEB}" srcOrd="1" destOrd="0" presId="urn:microsoft.com/office/officeart/2008/layout/VerticalCurvedList"/>
    <dgm:cxn modelId="{110D0D6F-1375-4A6E-BA32-676B6A4121E5}" type="presParOf" srcId="{D56887B7-1C36-42BF-8408-378B5FB67CE8}" destId="{042F5545-5079-47BC-A122-06836AA5000D}" srcOrd="2" destOrd="0" presId="urn:microsoft.com/office/officeart/2008/layout/VerticalCurvedList"/>
    <dgm:cxn modelId="{42A0B115-0CDE-45DA-8E28-516882251AD3}" type="presParOf" srcId="{D56887B7-1C36-42BF-8408-378B5FB67CE8}" destId="{FD814758-E64D-4306-B894-4957C8EAB720}" srcOrd="3" destOrd="0" presId="urn:microsoft.com/office/officeart/2008/layout/VerticalCurvedList"/>
    <dgm:cxn modelId="{68F70AE8-E9A6-4D42-9144-782CC116A804}" type="presParOf" srcId="{E11ECDA4-3CFC-4C2F-B880-4EC66E49DEAE}" destId="{ED056AFC-DE7D-44D8-916C-3D159C3DFC95}" srcOrd="1" destOrd="0" presId="urn:microsoft.com/office/officeart/2008/layout/VerticalCurvedList"/>
    <dgm:cxn modelId="{938E3095-E9DC-4BB6-81F4-0F3E87DAD067}" type="presParOf" srcId="{E11ECDA4-3CFC-4C2F-B880-4EC66E49DEAE}" destId="{5C74AEED-83C7-41C9-9435-9E88F95EADD5}" srcOrd="2" destOrd="0" presId="urn:microsoft.com/office/officeart/2008/layout/VerticalCurvedList"/>
    <dgm:cxn modelId="{91EF71FB-22A4-4328-AD40-75EBD801DCF5}" type="presParOf" srcId="{5C74AEED-83C7-41C9-9435-9E88F95EADD5}" destId="{216B8289-DA75-43F0-916F-46F3219582AD}" srcOrd="0" destOrd="0" presId="urn:microsoft.com/office/officeart/2008/layout/VerticalCurvedList"/>
    <dgm:cxn modelId="{C09EA993-3AE5-47F0-8460-E4CB9A3AA960}" type="presParOf" srcId="{E11ECDA4-3CFC-4C2F-B880-4EC66E49DEAE}" destId="{65F1D0A3-0D04-49F6-B39A-0171748BFB5F}" srcOrd="3" destOrd="0" presId="urn:microsoft.com/office/officeart/2008/layout/VerticalCurvedList"/>
    <dgm:cxn modelId="{6EFDD02A-A026-449A-AA34-8DB508FBDB6B}" type="presParOf" srcId="{E11ECDA4-3CFC-4C2F-B880-4EC66E49DEAE}" destId="{0CEDA0F7-F2B6-442E-9FAE-DD19093806FF}" srcOrd="4" destOrd="0" presId="urn:microsoft.com/office/officeart/2008/layout/VerticalCurvedList"/>
    <dgm:cxn modelId="{688C9A0C-A1AD-4501-85D9-AF56DFBBC8E9}" type="presParOf" srcId="{0CEDA0F7-F2B6-442E-9FAE-DD19093806FF}" destId="{63CB73CA-CF9A-45E3-B666-60BA520F3A02}" srcOrd="0" destOrd="0" presId="urn:microsoft.com/office/officeart/2008/layout/VerticalCurvedList"/>
    <dgm:cxn modelId="{DF2C6B72-CE9F-4912-9385-ED209B3C6083}" type="presParOf" srcId="{E11ECDA4-3CFC-4C2F-B880-4EC66E49DEAE}" destId="{275AB3F0-14E0-4629-A309-DD439743D036}" srcOrd="5" destOrd="0" presId="urn:microsoft.com/office/officeart/2008/layout/VerticalCurvedList"/>
    <dgm:cxn modelId="{81B83348-67C4-4F52-8DCA-12B367EA09C6}" type="presParOf" srcId="{E11ECDA4-3CFC-4C2F-B880-4EC66E49DEAE}" destId="{D560AF72-FB99-4775-8489-AFC804BCB876}" srcOrd="6" destOrd="0" presId="urn:microsoft.com/office/officeart/2008/layout/VerticalCurvedList"/>
    <dgm:cxn modelId="{6B891869-4265-493A-A55E-553D07E40CD5}" type="presParOf" srcId="{D560AF72-FB99-4775-8489-AFC804BCB876}" destId="{72FFE0B5-2BB3-4733-9305-D39163F882C7}" srcOrd="0" destOrd="0" presId="urn:microsoft.com/office/officeart/2008/layout/VerticalCurvedList"/>
    <dgm:cxn modelId="{7E9ED870-0E1B-436A-9117-360735102D19}" type="presParOf" srcId="{E11ECDA4-3CFC-4C2F-B880-4EC66E49DEAE}" destId="{B20A3A5C-B19A-4A55-8539-0C069A8FD193}" srcOrd="7" destOrd="0" presId="urn:microsoft.com/office/officeart/2008/layout/VerticalCurvedList"/>
    <dgm:cxn modelId="{83CD8176-77AD-4E50-9942-0F2998F692D9}" type="presParOf" srcId="{E11ECDA4-3CFC-4C2F-B880-4EC66E49DEAE}" destId="{A38C07B2-BF79-4089-9063-3DFCAA588108}" srcOrd="8" destOrd="0" presId="urn:microsoft.com/office/officeart/2008/layout/VerticalCurvedList"/>
    <dgm:cxn modelId="{6B5FC8EC-E25C-4510-854A-9F3716290622}" type="presParOf" srcId="{A38C07B2-BF79-4089-9063-3DFCAA588108}" destId="{1B15B073-756A-4B92-96D7-145DFA18A962}" srcOrd="0" destOrd="0" presId="urn:microsoft.com/office/officeart/2008/layout/VerticalCurvedList"/>
    <dgm:cxn modelId="{6F69AEB8-8F9C-4582-B462-A4370290D18F}" type="presParOf" srcId="{E11ECDA4-3CFC-4C2F-B880-4EC66E49DEAE}" destId="{07A4C229-70A8-46B8-8737-92C835F20EEA}" srcOrd="9" destOrd="0" presId="urn:microsoft.com/office/officeart/2008/layout/VerticalCurvedList"/>
    <dgm:cxn modelId="{23E599DF-D788-4DA5-A775-EFC116B47759}" type="presParOf" srcId="{E11ECDA4-3CFC-4C2F-B880-4EC66E49DEAE}" destId="{C1BF9EB1-DC8F-4243-A75B-9BA1AA1C65CC}" srcOrd="10" destOrd="0" presId="urn:microsoft.com/office/officeart/2008/layout/VerticalCurvedList"/>
    <dgm:cxn modelId="{884B6C2E-0807-466A-A0D4-519171598FB2}" type="presParOf" srcId="{C1BF9EB1-DC8F-4243-A75B-9BA1AA1C65CC}" destId="{F7456F77-3CBA-4C9F-82E3-12E59D95B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F467C-B866-445B-B7B9-231E789134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184FE-19A7-4F14-95D9-3D3C4E96E231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1242AA32-3FE1-49AF-B53C-48E6B22E04A1}" type="parTrans" cxnId="{3A51ADD8-C3B9-4173-A454-7E9F351B469F}">
      <dgm:prSet/>
      <dgm:spPr/>
      <dgm:t>
        <a:bodyPr/>
        <a:lstStyle/>
        <a:p>
          <a:endParaRPr lang="fr-FR"/>
        </a:p>
      </dgm:t>
    </dgm:pt>
    <dgm:pt modelId="{C4A3ED3B-9869-4E98-9D37-CB4EF50C6A24}" type="sibTrans" cxnId="{3A51ADD8-C3B9-4173-A454-7E9F351B469F}">
      <dgm:prSet/>
      <dgm:spPr/>
      <dgm:t>
        <a:bodyPr/>
        <a:lstStyle/>
        <a:p>
          <a:endParaRPr lang="fr-FR"/>
        </a:p>
      </dgm:t>
    </dgm:pt>
    <dgm:pt modelId="{614B987E-EB65-4FA9-A338-24D5D19BAC45}">
      <dgm:prSet phldrT="[Texte]"/>
      <dgm:spPr>
        <a:solidFill>
          <a:srgbClr val="62151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Chaine de transformation</a:t>
          </a:r>
        </a:p>
      </dgm:t>
    </dgm:pt>
    <dgm:pt modelId="{D61EE3C6-7C92-4707-ABFF-B1C0387959E6}" type="parTrans" cxnId="{79C8CFA7-5924-483E-8406-2A7372A3C85B}">
      <dgm:prSet/>
      <dgm:spPr/>
      <dgm:t>
        <a:bodyPr/>
        <a:lstStyle/>
        <a:p>
          <a:endParaRPr lang="fr-FR"/>
        </a:p>
      </dgm:t>
    </dgm:pt>
    <dgm:pt modelId="{F3BBA1C3-E6EB-43EE-A7C3-9002846C58B2}" type="sibTrans" cxnId="{79C8CFA7-5924-483E-8406-2A7372A3C85B}">
      <dgm:prSet/>
      <dgm:spPr/>
      <dgm:t>
        <a:bodyPr/>
        <a:lstStyle/>
        <a:p>
          <a:endParaRPr lang="fr-FR"/>
        </a:p>
      </dgm:t>
    </dgm:pt>
    <dgm:pt modelId="{541FDBB7-3690-4A06-912A-8D45249CE65A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en local</a:t>
          </a:r>
        </a:p>
      </dgm:t>
    </dgm:pt>
    <dgm:pt modelId="{ED8EBEB7-7426-44E4-BE2C-5EE2CDB51CC3}" type="parTrans" cxnId="{D320066A-2377-49C2-B12A-F604F1330945}">
      <dgm:prSet/>
      <dgm:spPr/>
      <dgm:t>
        <a:bodyPr/>
        <a:lstStyle/>
        <a:p>
          <a:endParaRPr lang="fr-FR"/>
        </a:p>
      </dgm:t>
    </dgm:pt>
    <dgm:pt modelId="{C8D5A5B7-A0B0-43F4-8781-F86EB0EA48FD}" type="sibTrans" cxnId="{D320066A-2377-49C2-B12A-F604F1330945}">
      <dgm:prSet/>
      <dgm:spPr/>
      <dgm:t>
        <a:bodyPr/>
        <a:lstStyle/>
        <a:p>
          <a:endParaRPr lang="fr-FR"/>
        </a:p>
      </dgm:t>
    </dgm:pt>
    <dgm:pt modelId="{46007EB2-5D7D-47B4-B410-A758E5E1554E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cloud</a:t>
          </a:r>
        </a:p>
      </dgm:t>
    </dgm:pt>
    <dgm:pt modelId="{4C159F5E-E8C2-4B6A-AF3D-1CFCD9451188}" type="parTrans" cxnId="{13216330-22CF-4C85-844C-1C2542CCFFE1}">
      <dgm:prSet/>
      <dgm:spPr/>
      <dgm:t>
        <a:bodyPr/>
        <a:lstStyle/>
        <a:p>
          <a:endParaRPr lang="fr-FR"/>
        </a:p>
      </dgm:t>
    </dgm:pt>
    <dgm:pt modelId="{C95F49C6-439A-4D70-8D74-703ECE13E20E}" type="sibTrans" cxnId="{13216330-22CF-4C85-844C-1C2542CCFFE1}">
      <dgm:prSet/>
      <dgm:spPr/>
      <dgm:t>
        <a:bodyPr/>
        <a:lstStyle/>
        <a:p>
          <a:endParaRPr lang="fr-FR"/>
        </a:p>
      </dgm:t>
    </dgm:pt>
    <dgm:pt modelId="{55A2F09A-A2A5-4B97-9207-93EBD7DFCC7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170A185B-C1F9-4692-A267-75F42D2A99B3}" type="parTrans" cxnId="{A486A648-3E08-4A23-819B-B6FE3B8E6CB4}">
      <dgm:prSet/>
      <dgm:spPr/>
      <dgm:t>
        <a:bodyPr/>
        <a:lstStyle/>
        <a:p>
          <a:endParaRPr lang="fr-FR"/>
        </a:p>
      </dgm:t>
    </dgm:pt>
    <dgm:pt modelId="{1FCD5BDF-92BB-489A-8CF6-A3B24112ED61}" type="sibTrans" cxnId="{A486A648-3E08-4A23-819B-B6FE3B8E6CB4}">
      <dgm:prSet/>
      <dgm:spPr/>
      <dgm:t>
        <a:bodyPr/>
        <a:lstStyle/>
        <a:p>
          <a:endParaRPr lang="fr-FR"/>
        </a:p>
      </dgm:t>
    </dgm:pt>
    <dgm:pt modelId="{BC96FD88-3640-43A2-8083-89052712AE69}" type="pres">
      <dgm:prSet presAssocID="{0EAF467C-B866-445B-B7B9-231E78913446}" presName="Name0" presStyleCnt="0">
        <dgm:presLayoutVars>
          <dgm:chMax val="7"/>
          <dgm:chPref val="7"/>
          <dgm:dir/>
        </dgm:presLayoutVars>
      </dgm:prSet>
      <dgm:spPr/>
    </dgm:pt>
    <dgm:pt modelId="{E11ECDA4-3CFC-4C2F-B880-4EC66E49DEAE}" type="pres">
      <dgm:prSet presAssocID="{0EAF467C-B866-445B-B7B9-231E78913446}" presName="Name1" presStyleCnt="0"/>
      <dgm:spPr/>
    </dgm:pt>
    <dgm:pt modelId="{D56887B7-1C36-42BF-8408-378B5FB67CE8}" type="pres">
      <dgm:prSet presAssocID="{0EAF467C-B866-445B-B7B9-231E78913446}" presName="cycle" presStyleCnt="0"/>
      <dgm:spPr/>
    </dgm:pt>
    <dgm:pt modelId="{0EE580F8-E7F4-48F7-9CAF-98CF83DCBB39}" type="pres">
      <dgm:prSet presAssocID="{0EAF467C-B866-445B-B7B9-231E78913446}" presName="srcNode" presStyleLbl="node1" presStyleIdx="0" presStyleCnt="5"/>
      <dgm:spPr/>
    </dgm:pt>
    <dgm:pt modelId="{A0477C0A-57F9-4F7F-B249-7D1991076CEB}" type="pres">
      <dgm:prSet presAssocID="{0EAF467C-B866-445B-B7B9-231E78913446}" presName="conn" presStyleLbl="parChTrans1D2" presStyleIdx="0" presStyleCnt="1"/>
      <dgm:spPr/>
    </dgm:pt>
    <dgm:pt modelId="{042F5545-5079-47BC-A122-06836AA5000D}" type="pres">
      <dgm:prSet presAssocID="{0EAF467C-B866-445B-B7B9-231E78913446}" presName="extraNode" presStyleLbl="node1" presStyleIdx="0" presStyleCnt="5"/>
      <dgm:spPr/>
    </dgm:pt>
    <dgm:pt modelId="{FD814758-E64D-4306-B894-4957C8EAB720}" type="pres">
      <dgm:prSet presAssocID="{0EAF467C-B866-445B-B7B9-231E78913446}" presName="dstNode" presStyleLbl="node1" presStyleIdx="0" presStyleCnt="5"/>
      <dgm:spPr/>
    </dgm:pt>
    <dgm:pt modelId="{ED056AFC-DE7D-44D8-916C-3D159C3DFC95}" type="pres">
      <dgm:prSet presAssocID="{9C3184FE-19A7-4F14-95D9-3D3C4E96E231}" presName="text_1" presStyleLbl="node1" presStyleIdx="0" presStyleCnt="5">
        <dgm:presLayoutVars>
          <dgm:bulletEnabled val="1"/>
        </dgm:presLayoutVars>
      </dgm:prSet>
      <dgm:spPr/>
    </dgm:pt>
    <dgm:pt modelId="{5C74AEED-83C7-41C9-9435-9E88F95EADD5}" type="pres">
      <dgm:prSet presAssocID="{9C3184FE-19A7-4F14-95D9-3D3C4E96E231}" presName="accent_1" presStyleCnt="0"/>
      <dgm:spPr/>
    </dgm:pt>
    <dgm:pt modelId="{216B8289-DA75-43F0-916F-46F3219582AD}" type="pres">
      <dgm:prSet presAssocID="{9C3184FE-19A7-4F14-95D9-3D3C4E96E231}" presName="accentRepeatNode" presStyleLbl="solidFgAcc1" presStyleIdx="0" presStyleCnt="5"/>
      <dgm:spPr/>
    </dgm:pt>
    <dgm:pt modelId="{65F1D0A3-0D04-49F6-B39A-0171748BFB5F}" type="pres">
      <dgm:prSet presAssocID="{614B987E-EB65-4FA9-A338-24D5D19BAC45}" presName="text_2" presStyleLbl="node1" presStyleIdx="1" presStyleCnt="5">
        <dgm:presLayoutVars>
          <dgm:bulletEnabled val="1"/>
        </dgm:presLayoutVars>
      </dgm:prSet>
      <dgm:spPr/>
    </dgm:pt>
    <dgm:pt modelId="{0CEDA0F7-F2B6-442E-9FAE-DD19093806FF}" type="pres">
      <dgm:prSet presAssocID="{614B987E-EB65-4FA9-A338-24D5D19BAC45}" presName="accent_2" presStyleCnt="0"/>
      <dgm:spPr/>
    </dgm:pt>
    <dgm:pt modelId="{63CB73CA-CF9A-45E3-B666-60BA520F3A02}" type="pres">
      <dgm:prSet presAssocID="{614B987E-EB65-4FA9-A338-24D5D19BAC45}" presName="accentRepeatNode" presStyleLbl="solidFgAcc1" presStyleIdx="1" presStyleCnt="5"/>
      <dgm:spPr/>
    </dgm:pt>
    <dgm:pt modelId="{275AB3F0-14E0-4629-A309-DD439743D036}" type="pres">
      <dgm:prSet presAssocID="{541FDBB7-3690-4A06-912A-8D45249CE65A}" presName="text_3" presStyleLbl="node1" presStyleIdx="2" presStyleCnt="5">
        <dgm:presLayoutVars>
          <dgm:bulletEnabled val="1"/>
        </dgm:presLayoutVars>
      </dgm:prSet>
      <dgm:spPr/>
    </dgm:pt>
    <dgm:pt modelId="{D560AF72-FB99-4775-8489-AFC804BCB876}" type="pres">
      <dgm:prSet presAssocID="{541FDBB7-3690-4A06-912A-8D45249CE65A}" presName="accent_3" presStyleCnt="0"/>
      <dgm:spPr/>
    </dgm:pt>
    <dgm:pt modelId="{72FFE0B5-2BB3-4733-9305-D39163F882C7}" type="pres">
      <dgm:prSet presAssocID="{541FDBB7-3690-4A06-912A-8D45249CE65A}" presName="accentRepeatNode" presStyleLbl="solidFgAcc1" presStyleIdx="2" presStyleCnt="5"/>
      <dgm:spPr/>
    </dgm:pt>
    <dgm:pt modelId="{B20A3A5C-B19A-4A55-8539-0C069A8FD193}" type="pres">
      <dgm:prSet presAssocID="{46007EB2-5D7D-47B4-B410-A758E5E1554E}" presName="text_4" presStyleLbl="node1" presStyleIdx="3" presStyleCnt="5">
        <dgm:presLayoutVars>
          <dgm:bulletEnabled val="1"/>
        </dgm:presLayoutVars>
      </dgm:prSet>
      <dgm:spPr/>
    </dgm:pt>
    <dgm:pt modelId="{A38C07B2-BF79-4089-9063-3DFCAA588108}" type="pres">
      <dgm:prSet presAssocID="{46007EB2-5D7D-47B4-B410-A758E5E1554E}" presName="accent_4" presStyleCnt="0"/>
      <dgm:spPr/>
    </dgm:pt>
    <dgm:pt modelId="{1B15B073-756A-4B92-96D7-145DFA18A962}" type="pres">
      <dgm:prSet presAssocID="{46007EB2-5D7D-47B4-B410-A758E5E1554E}" presName="accentRepeatNode" presStyleLbl="solidFgAcc1" presStyleIdx="3" presStyleCnt="5"/>
      <dgm:spPr/>
    </dgm:pt>
    <dgm:pt modelId="{07A4C229-70A8-46B8-8737-92C835F20EEA}" type="pres">
      <dgm:prSet presAssocID="{55A2F09A-A2A5-4B97-9207-93EBD7DFCC75}" presName="text_5" presStyleLbl="node1" presStyleIdx="4" presStyleCnt="5">
        <dgm:presLayoutVars>
          <dgm:bulletEnabled val="1"/>
        </dgm:presLayoutVars>
      </dgm:prSet>
      <dgm:spPr/>
    </dgm:pt>
    <dgm:pt modelId="{C1BF9EB1-DC8F-4243-A75B-9BA1AA1C65CC}" type="pres">
      <dgm:prSet presAssocID="{55A2F09A-A2A5-4B97-9207-93EBD7DFCC75}" presName="accent_5" presStyleCnt="0"/>
      <dgm:spPr/>
    </dgm:pt>
    <dgm:pt modelId="{F7456F77-3CBA-4C9F-82E3-12E59D95B2C4}" type="pres">
      <dgm:prSet presAssocID="{55A2F09A-A2A5-4B97-9207-93EBD7DFCC75}" presName="accentRepeatNode" presStyleLbl="solidFgAcc1" presStyleIdx="4" presStyleCnt="5"/>
      <dgm:spPr/>
    </dgm:pt>
  </dgm:ptLst>
  <dgm:cxnLst>
    <dgm:cxn modelId="{738B4A0E-28BD-4831-BD24-3406E645E58E}" type="presOf" srcId="{46007EB2-5D7D-47B4-B410-A758E5E1554E}" destId="{B20A3A5C-B19A-4A55-8539-0C069A8FD193}" srcOrd="0" destOrd="0" presId="urn:microsoft.com/office/officeart/2008/layout/VerticalCurvedList"/>
    <dgm:cxn modelId="{6919582C-9BC5-452D-AA0D-061F4E2E8762}" type="presOf" srcId="{541FDBB7-3690-4A06-912A-8D45249CE65A}" destId="{275AB3F0-14E0-4629-A309-DD439743D036}" srcOrd="0" destOrd="0" presId="urn:microsoft.com/office/officeart/2008/layout/VerticalCurvedList"/>
    <dgm:cxn modelId="{13216330-22CF-4C85-844C-1C2542CCFFE1}" srcId="{0EAF467C-B866-445B-B7B9-231E78913446}" destId="{46007EB2-5D7D-47B4-B410-A758E5E1554E}" srcOrd="3" destOrd="0" parTransId="{4C159F5E-E8C2-4B6A-AF3D-1CFCD9451188}" sibTransId="{C95F49C6-439A-4D70-8D74-703ECE13E20E}"/>
    <dgm:cxn modelId="{A486A648-3E08-4A23-819B-B6FE3B8E6CB4}" srcId="{0EAF467C-B866-445B-B7B9-231E78913446}" destId="{55A2F09A-A2A5-4B97-9207-93EBD7DFCC75}" srcOrd="4" destOrd="0" parTransId="{170A185B-C1F9-4692-A267-75F42D2A99B3}" sibTransId="{1FCD5BDF-92BB-489A-8CF6-A3B24112ED61}"/>
    <dgm:cxn modelId="{D320066A-2377-49C2-B12A-F604F1330945}" srcId="{0EAF467C-B866-445B-B7B9-231E78913446}" destId="{541FDBB7-3690-4A06-912A-8D45249CE65A}" srcOrd="2" destOrd="0" parTransId="{ED8EBEB7-7426-44E4-BE2C-5EE2CDB51CC3}" sibTransId="{C8D5A5B7-A0B0-43F4-8781-F86EB0EA48FD}"/>
    <dgm:cxn modelId="{75A9094E-E6DB-4174-A2F0-E97C996B338C}" type="presOf" srcId="{C4A3ED3B-9869-4E98-9D37-CB4EF50C6A24}" destId="{A0477C0A-57F9-4F7F-B249-7D1991076CEB}" srcOrd="0" destOrd="0" presId="urn:microsoft.com/office/officeart/2008/layout/VerticalCurvedList"/>
    <dgm:cxn modelId="{2DF2546E-6404-4FEF-8E9D-3235877D64D8}" type="presOf" srcId="{0EAF467C-B866-445B-B7B9-231E78913446}" destId="{BC96FD88-3640-43A2-8083-89052712AE69}" srcOrd="0" destOrd="0" presId="urn:microsoft.com/office/officeart/2008/layout/VerticalCurvedList"/>
    <dgm:cxn modelId="{9448F782-16B1-42D9-8ED3-7C7605F239CB}" type="presOf" srcId="{614B987E-EB65-4FA9-A338-24D5D19BAC45}" destId="{65F1D0A3-0D04-49F6-B39A-0171748BFB5F}" srcOrd="0" destOrd="0" presId="urn:microsoft.com/office/officeart/2008/layout/VerticalCurvedList"/>
    <dgm:cxn modelId="{79C8CFA7-5924-483E-8406-2A7372A3C85B}" srcId="{0EAF467C-B866-445B-B7B9-231E78913446}" destId="{614B987E-EB65-4FA9-A338-24D5D19BAC45}" srcOrd="1" destOrd="0" parTransId="{D61EE3C6-7C92-4707-ABFF-B1C0387959E6}" sibTransId="{F3BBA1C3-E6EB-43EE-A7C3-9002846C58B2}"/>
    <dgm:cxn modelId="{3A51ADD8-C3B9-4173-A454-7E9F351B469F}" srcId="{0EAF467C-B866-445B-B7B9-231E78913446}" destId="{9C3184FE-19A7-4F14-95D9-3D3C4E96E231}" srcOrd="0" destOrd="0" parTransId="{1242AA32-3FE1-49AF-B53C-48E6B22E04A1}" sibTransId="{C4A3ED3B-9869-4E98-9D37-CB4EF50C6A24}"/>
    <dgm:cxn modelId="{CA6C98EA-6050-44AA-9797-7813DE406199}" type="presOf" srcId="{9C3184FE-19A7-4F14-95D9-3D3C4E96E231}" destId="{ED056AFC-DE7D-44D8-916C-3D159C3DFC95}" srcOrd="0" destOrd="0" presId="urn:microsoft.com/office/officeart/2008/layout/VerticalCurvedList"/>
    <dgm:cxn modelId="{11BF18F2-90CC-437D-A7F0-C7CDC54D0FBF}" type="presOf" srcId="{55A2F09A-A2A5-4B97-9207-93EBD7DFCC75}" destId="{07A4C229-70A8-46B8-8737-92C835F20EEA}" srcOrd="0" destOrd="0" presId="urn:microsoft.com/office/officeart/2008/layout/VerticalCurvedList"/>
    <dgm:cxn modelId="{E954D204-CEED-4E82-8B67-828B0D989F42}" type="presParOf" srcId="{BC96FD88-3640-43A2-8083-89052712AE69}" destId="{E11ECDA4-3CFC-4C2F-B880-4EC66E49DEAE}" srcOrd="0" destOrd="0" presId="urn:microsoft.com/office/officeart/2008/layout/VerticalCurvedList"/>
    <dgm:cxn modelId="{54C43B33-32AC-4615-959C-13872FDB22F8}" type="presParOf" srcId="{E11ECDA4-3CFC-4C2F-B880-4EC66E49DEAE}" destId="{D56887B7-1C36-42BF-8408-378B5FB67CE8}" srcOrd="0" destOrd="0" presId="urn:microsoft.com/office/officeart/2008/layout/VerticalCurvedList"/>
    <dgm:cxn modelId="{E5D910DF-B8B4-4E2E-83B1-8B0ABFEBD7B8}" type="presParOf" srcId="{D56887B7-1C36-42BF-8408-378B5FB67CE8}" destId="{0EE580F8-E7F4-48F7-9CAF-98CF83DCBB39}" srcOrd="0" destOrd="0" presId="urn:microsoft.com/office/officeart/2008/layout/VerticalCurvedList"/>
    <dgm:cxn modelId="{A8647568-656F-475B-B9A2-7C00FA404C58}" type="presParOf" srcId="{D56887B7-1C36-42BF-8408-378B5FB67CE8}" destId="{A0477C0A-57F9-4F7F-B249-7D1991076CEB}" srcOrd="1" destOrd="0" presId="urn:microsoft.com/office/officeart/2008/layout/VerticalCurvedList"/>
    <dgm:cxn modelId="{110D0D6F-1375-4A6E-BA32-676B6A4121E5}" type="presParOf" srcId="{D56887B7-1C36-42BF-8408-378B5FB67CE8}" destId="{042F5545-5079-47BC-A122-06836AA5000D}" srcOrd="2" destOrd="0" presId="urn:microsoft.com/office/officeart/2008/layout/VerticalCurvedList"/>
    <dgm:cxn modelId="{42A0B115-0CDE-45DA-8E28-516882251AD3}" type="presParOf" srcId="{D56887B7-1C36-42BF-8408-378B5FB67CE8}" destId="{FD814758-E64D-4306-B894-4957C8EAB720}" srcOrd="3" destOrd="0" presId="urn:microsoft.com/office/officeart/2008/layout/VerticalCurvedList"/>
    <dgm:cxn modelId="{68F70AE8-E9A6-4D42-9144-782CC116A804}" type="presParOf" srcId="{E11ECDA4-3CFC-4C2F-B880-4EC66E49DEAE}" destId="{ED056AFC-DE7D-44D8-916C-3D159C3DFC95}" srcOrd="1" destOrd="0" presId="urn:microsoft.com/office/officeart/2008/layout/VerticalCurvedList"/>
    <dgm:cxn modelId="{938E3095-E9DC-4BB6-81F4-0F3E87DAD067}" type="presParOf" srcId="{E11ECDA4-3CFC-4C2F-B880-4EC66E49DEAE}" destId="{5C74AEED-83C7-41C9-9435-9E88F95EADD5}" srcOrd="2" destOrd="0" presId="urn:microsoft.com/office/officeart/2008/layout/VerticalCurvedList"/>
    <dgm:cxn modelId="{91EF71FB-22A4-4328-AD40-75EBD801DCF5}" type="presParOf" srcId="{5C74AEED-83C7-41C9-9435-9E88F95EADD5}" destId="{216B8289-DA75-43F0-916F-46F3219582AD}" srcOrd="0" destOrd="0" presId="urn:microsoft.com/office/officeart/2008/layout/VerticalCurvedList"/>
    <dgm:cxn modelId="{C09EA993-3AE5-47F0-8460-E4CB9A3AA960}" type="presParOf" srcId="{E11ECDA4-3CFC-4C2F-B880-4EC66E49DEAE}" destId="{65F1D0A3-0D04-49F6-B39A-0171748BFB5F}" srcOrd="3" destOrd="0" presId="urn:microsoft.com/office/officeart/2008/layout/VerticalCurvedList"/>
    <dgm:cxn modelId="{6EFDD02A-A026-449A-AA34-8DB508FBDB6B}" type="presParOf" srcId="{E11ECDA4-3CFC-4C2F-B880-4EC66E49DEAE}" destId="{0CEDA0F7-F2B6-442E-9FAE-DD19093806FF}" srcOrd="4" destOrd="0" presId="urn:microsoft.com/office/officeart/2008/layout/VerticalCurvedList"/>
    <dgm:cxn modelId="{688C9A0C-A1AD-4501-85D9-AF56DFBBC8E9}" type="presParOf" srcId="{0CEDA0F7-F2B6-442E-9FAE-DD19093806FF}" destId="{63CB73CA-CF9A-45E3-B666-60BA520F3A02}" srcOrd="0" destOrd="0" presId="urn:microsoft.com/office/officeart/2008/layout/VerticalCurvedList"/>
    <dgm:cxn modelId="{DF2C6B72-CE9F-4912-9385-ED209B3C6083}" type="presParOf" srcId="{E11ECDA4-3CFC-4C2F-B880-4EC66E49DEAE}" destId="{275AB3F0-14E0-4629-A309-DD439743D036}" srcOrd="5" destOrd="0" presId="urn:microsoft.com/office/officeart/2008/layout/VerticalCurvedList"/>
    <dgm:cxn modelId="{81B83348-67C4-4F52-8DCA-12B367EA09C6}" type="presParOf" srcId="{E11ECDA4-3CFC-4C2F-B880-4EC66E49DEAE}" destId="{D560AF72-FB99-4775-8489-AFC804BCB876}" srcOrd="6" destOrd="0" presId="urn:microsoft.com/office/officeart/2008/layout/VerticalCurvedList"/>
    <dgm:cxn modelId="{6B891869-4265-493A-A55E-553D07E40CD5}" type="presParOf" srcId="{D560AF72-FB99-4775-8489-AFC804BCB876}" destId="{72FFE0B5-2BB3-4733-9305-D39163F882C7}" srcOrd="0" destOrd="0" presId="urn:microsoft.com/office/officeart/2008/layout/VerticalCurvedList"/>
    <dgm:cxn modelId="{7E9ED870-0E1B-436A-9117-360735102D19}" type="presParOf" srcId="{E11ECDA4-3CFC-4C2F-B880-4EC66E49DEAE}" destId="{B20A3A5C-B19A-4A55-8539-0C069A8FD193}" srcOrd="7" destOrd="0" presId="urn:microsoft.com/office/officeart/2008/layout/VerticalCurvedList"/>
    <dgm:cxn modelId="{83CD8176-77AD-4E50-9942-0F2998F692D9}" type="presParOf" srcId="{E11ECDA4-3CFC-4C2F-B880-4EC66E49DEAE}" destId="{A38C07B2-BF79-4089-9063-3DFCAA588108}" srcOrd="8" destOrd="0" presId="urn:microsoft.com/office/officeart/2008/layout/VerticalCurvedList"/>
    <dgm:cxn modelId="{6B5FC8EC-E25C-4510-854A-9F3716290622}" type="presParOf" srcId="{A38C07B2-BF79-4089-9063-3DFCAA588108}" destId="{1B15B073-756A-4B92-96D7-145DFA18A962}" srcOrd="0" destOrd="0" presId="urn:microsoft.com/office/officeart/2008/layout/VerticalCurvedList"/>
    <dgm:cxn modelId="{6F69AEB8-8F9C-4582-B462-A4370290D18F}" type="presParOf" srcId="{E11ECDA4-3CFC-4C2F-B880-4EC66E49DEAE}" destId="{07A4C229-70A8-46B8-8737-92C835F20EEA}" srcOrd="9" destOrd="0" presId="urn:microsoft.com/office/officeart/2008/layout/VerticalCurvedList"/>
    <dgm:cxn modelId="{23E599DF-D788-4DA5-A775-EFC116B47759}" type="presParOf" srcId="{E11ECDA4-3CFC-4C2F-B880-4EC66E49DEAE}" destId="{C1BF9EB1-DC8F-4243-A75B-9BA1AA1C65CC}" srcOrd="10" destOrd="0" presId="urn:microsoft.com/office/officeart/2008/layout/VerticalCurvedList"/>
    <dgm:cxn modelId="{884B6C2E-0807-466A-A0D4-519171598FB2}" type="presParOf" srcId="{C1BF9EB1-DC8F-4243-A75B-9BA1AA1C65CC}" destId="{F7456F77-3CBA-4C9F-82E3-12E59D95B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268FB-39C7-49E3-9139-48A9013E01E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5E08A2-9898-460C-9EBF-857657523F60}">
      <dgm:prSet phldrT="[Texte]"/>
      <dgm:spPr>
        <a:solidFill>
          <a:srgbClr val="F6E6E6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Récupération des images</a:t>
          </a:r>
        </a:p>
      </dgm:t>
    </dgm:pt>
    <dgm:pt modelId="{CB2B3842-88F5-42A3-950A-698640BA6469}" type="parTrans" cxnId="{DE0DED40-0D64-49E9-9A56-EDF94D7C8EEA}">
      <dgm:prSet/>
      <dgm:spPr/>
      <dgm:t>
        <a:bodyPr/>
        <a:lstStyle/>
        <a:p>
          <a:endParaRPr lang="fr-FR"/>
        </a:p>
      </dgm:t>
    </dgm:pt>
    <dgm:pt modelId="{F14FCEF0-8556-42CE-8564-B0AD1525D309}" type="sibTrans" cxnId="{DE0DED40-0D64-49E9-9A56-EDF94D7C8EEA}">
      <dgm:prSet/>
      <dgm:spPr>
        <a:solidFill>
          <a:srgbClr val="621516"/>
        </a:solidFill>
        <a:ln>
          <a:solidFill>
            <a:srgbClr val="621516"/>
          </a:solidFill>
        </a:ln>
      </dgm:spPr>
      <dgm:t>
        <a:bodyPr/>
        <a:lstStyle/>
        <a:p>
          <a:endParaRPr lang="fr-FR"/>
        </a:p>
      </dgm:t>
    </dgm:pt>
    <dgm:pt modelId="{FF37D24E-7EBE-4AAA-BE64-B610D1552049}">
      <dgm:prSet phldrT="[Texte]"/>
      <dgm:spPr>
        <a:noFill/>
        <a:ln>
          <a:solidFill>
            <a:srgbClr val="621516"/>
          </a:solidFill>
        </a:ln>
      </dgm:spPr>
      <dgm:t>
        <a:bodyPr/>
        <a:lstStyle/>
        <a:p>
          <a:r>
            <a:rPr lang="fr-FR" dirty="0"/>
            <a:t>Récupération des images et association avec les labels</a:t>
          </a:r>
        </a:p>
      </dgm:t>
    </dgm:pt>
    <dgm:pt modelId="{E08B1221-B6C7-48A2-A901-5FA52DA1E563}" type="parTrans" cxnId="{72E9A72B-B0C0-47DA-AC45-3790AAA6CFCD}">
      <dgm:prSet/>
      <dgm:spPr/>
      <dgm:t>
        <a:bodyPr/>
        <a:lstStyle/>
        <a:p>
          <a:endParaRPr lang="fr-FR"/>
        </a:p>
      </dgm:t>
    </dgm:pt>
    <dgm:pt modelId="{7765902A-0E9A-40CD-8B31-64CD05A23BB5}" type="sibTrans" cxnId="{72E9A72B-B0C0-47DA-AC45-3790AAA6CFCD}">
      <dgm:prSet/>
      <dgm:spPr/>
      <dgm:t>
        <a:bodyPr/>
        <a:lstStyle/>
        <a:p>
          <a:endParaRPr lang="fr-FR"/>
        </a:p>
      </dgm:t>
    </dgm:pt>
    <dgm:pt modelId="{69CCC636-E8D3-4D07-8180-69014CB4001A}">
      <dgm:prSet phldrT="[Texte]"/>
      <dgm:spPr>
        <a:solidFill>
          <a:srgbClr val="F6E6E6"/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Redimensionnage</a:t>
          </a:r>
          <a:endParaRPr lang="fr-FR" b="1" dirty="0">
            <a:solidFill>
              <a:schemeClr val="tx1"/>
            </a:solidFill>
          </a:endParaRPr>
        </a:p>
      </dgm:t>
    </dgm:pt>
    <dgm:pt modelId="{26312037-03FE-43A6-AF2C-D12B97C49E28}" type="parTrans" cxnId="{67BB13DC-FAE7-45DC-B039-8A05009A8C54}">
      <dgm:prSet/>
      <dgm:spPr/>
      <dgm:t>
        <a:bodyPr/>
        <a:lstStyle/>
        <a:p>
          <a:endParaRPr lang="fr-FR"/>
        </a:p>
      </dgm:t>
    </dgm:pt>
    <dgm:pt modelId="{8578A4E4-8402-479B-99F5-271CF9EE814E}" type="sibTrans" cxnId="{67BB13DC-FAE7-45DC-B039-8A05009A8C54}">
      <dgm:prSet/>
      <dgm:spPr>
        <a:solidFill>
          <a:srgbClr val="621516"/>
        </a:solidFill>
        <a:ln>
          <a:solidFill>
            <a:srgbClr val="621516"/>
          </a:solidFill>
        </a:ln>
      </dgm:spPr>
      <dgm:t>
        <a:bodyPr/>
        <a:lstStyle/>
        <a:p>
          <a:endParaRPr lang="fr-FR"/>
        </a:p>
      </dgm:t>
    </dgm:pt>
    <dgm:pt modelId="{A1DF0651-D6F2-4C90-8236-526E45502072}">
      <dgm:prSet phldrT="[Texte]"/>
      <dgm:spPr>
        <a:ln>
          <a:solidFill>
            <a:srgbClr val="621516"/>
          </a:solidFill>
        </a:ln>
      </dgm:spPr>
      <dgm:t>
        <a:bodyPr/>
        <a:lstStyle/>
        <a:p>
          <a:r>
            <a:rPr lang="fr-FR" dirty="0" err="1"/>
            <a:t>Redimensionnage</a:t>
          </a:r>
          <a:r>
            <a:rPr lang="fr-FR" dirty="0"/>
            <a:t> des images :      (244, 244, 3)</a:t>
          </a:r>
        </a:p>
      </dgm:t>
    </dgm:pt>
    <dgm:pt modelId="{66D235E3-BA0A-4809-93E8-E4C12873B98D}" type="parTrans" cxnId="{23940D56-08DB-4385-938C-9CE96B7C618C}">
      <dgm:prSet/>
      <dgm:spPr/>
      <dgm:t>
        <a:bodyPr/>
        <a:lstStyle/>
        <a:p>
          <a:endParaRPr lang="fr-FR"/>
        </a:p>
      </dgm:t>
    </dgm:pt>
    <dgm:pt modelId="{84B86EDD-E4CD-4B91-B54F-67FE32D77D64}" type="sibTrans" cxnId="{23940D56-08DB-4385-938C-9CE96B7C618C}">
      <dgm:prSet/>
      <dgm:spPr/>
      <dgm:t>
        <a:bodyPr/>
        <a:lstStyle/>
        <a:p>
          <a:endParaRPr lang="fr-FR"/>
        </a:p>
      </dgm:t>
    </dgm:pt>
    <dgm:pt modelId="{ECDD15E1-9FA2-4B08-BCC6-2795E2676066}">
      <dgm:prSet phldrT="[Texte]"/>
      <dgm:spPr>
        <a:solidFill>
          <a:srgbClr val="F6E6E6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ACP&amp; projection</a:t>
          </a:r>
        </a:p>
      </dgm:t>
    </dgm:pt>
    <dgm:pt modelId="{112B5CC6-85EA-4EBA-8198-31814E925CB7}" type="parTrans" cxnId="{430EF4C0-86EF-4383-BD7B-4F48A7868D13}">
      <dgm:prSet/>
      <dgm:spPr/>
      <dgm:t>
        <a:bodyPr/>
        <a:lstStyle/>
        <a:p>
          <a:endParaRPr lang="fr-FR"/>
        </a:p>
      </dgm:t>
    </dgm:pt>
    <dgm:pt modelId="{97C6C814-98FA-48A1-B093-48820621750C}" type="sibTrans" cxnId="{430EF4C0-86EF-4383-BD7B-4F48A7868D13}">
      <dgm:prSet/>
      <dgm:spPr/>
      <dgm:t>
        <a:bodyPr/>
        <a:lstStyle/>
        <a:p>
          <a:endParaRPr lang="fr-FR"/>
        </a:p>
      </dgm:t>
    </dgm:pt>
    <dgm:pt modelId="{4F6A33A2-20F1-432A-8177-3A4FA9E9F726}">
      <dgm:prSet phldrT="[Texte]"/>
      <dgm:spPr>
        <a:ln>
          <a:solidFill>
            <a:srgbClr val="621516"/>
          </a:solidFill>
        </a:ln>
      </dgm:spPr>
      <dgm:t>
        <a:bodyPr/>
        <a:lstStyle/>
        <a:p>
          <a:r>
            <a:rPr lang="fr-FR" dirty="0"/>
            <a:t>Analyse &amp; réduction du tableau des caractéristiques</a:t>
          </a:r>
        </a:p>
      </dgm:t>
    </dgm:pt>
    <dgm:pt modelId="{0EA685CA-9013-4F76-8E85-8C9D2CBC851E}" type="parTrans" cxnId="{F666C80E-B4A6-4747-931E-41E34284F919}">
      <dgm:prSet/>
      <dgm:spPr/>
      <dgm:t>
        <a:bodyPr/>
        <a:lstStyle/>
        <a:p>
          <a:endParaRPr lang="fr-FR"/>
        </a:p>
      </dgm:t>
    </dgm:pt>
    <dgm:pt modelId="{1FD12E1D-8505-401A-98C9-BA9F549EBB8B}" type="sibTrans" cxnId="{F666C80E-B4A6-4747-931E-41E34284F919}">
      <dgm:prSet/>
      <dgm:spPr/>
      <dgm:t>
        <a:bodyPr/>
        <a:lstStyle/>
        <a:p>
          <a:endParaRPr lang="fr-FR"/>
        </a:p>
      </dgm:t>
    </dgm:pt>
    <dgm:pt modelId="{E2A2830F-05C6-4FBC-BB1E-6884A8D7B302}">
      <dgm:prSet phldrT="[Texte]"/>
      <dgm:spPr>
        <a:solidFill>
          <a:srgbClr val="F6E6E6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Extraction des caractéristiques</a:t>
          </a:r>
        </a:p>
      </dgm:t>
    </dgm:pt>
    <dgm:pt modelId="{DAFB0EEF-6D34-4726-8D62-BD9260BD7B05}" type="parTrans" cxnId="{0FCCAA70-AD09-484C-A4DF-DF8D47CE68E1}">
      <dgm:prSet/>
      <dgm:spPr/>
      <dgm:t>
        <a:bodyPr/>
        <a:lstStyle/>
        <a:p>
          <a:endParaRPr lang="fr-FR"/>
        </a:p>
      </dgm:t>
    </dgm:pt>
    <dgm:pt modelId="{E74E1311-7C09-46DD-9BB8-DC0F60B86039}" type="sibTrans" cxnId="{0FCCAA70-AD09-484C-A4DF-DF8D47CE68E1}">
      <dgm:prSet/>
      <dgm:spPr>
        <a:solidFill>
          <a:srgbClr val="621516"/>
        </a:solidFill>
        <a:ln>
          <a:solidFill>
            <a:srgbClr val="621516"/>
          </a:solidFill>
        </a:ln>
      </dgm:spPr>
      <dgm:t>
        <a:bodyPr/>
        <a:lstStyle/>
        <a:p>
          <a:endParaRPr lang="fr-FR"/>
        </a:p>
      </dgm:t>
    </dgm:pt>
    <dgm:pt modelId="{10B6BB70-2466-4A38-821E-876F6E863B51}">
      <dgm:prSet phldrT="[Texte]"/>
      <dgm:spPr>
        <a:solidFill>
          <a:srgbClr val="F6E6E6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Standardisation</a:t>
          </a:r>
        </a:p>
      </dgm:t>
    </dgm:pt>
    <dgm:pt modelId="{4BA97F43-994B-4EC4-8A55-84976F5A0076}" type="parTrans" cxnId="{6BC31B46-DE81-4FA1-9969-E335E8E88903}">
      <dgm:prSet/>
      <dgm:spPr/>
      <dgm:t>
        <a:bodyPr/>
        <a:lstStyle/>
        <a:p>
          <a:endParaRPr lang="fr-FR"/>
        </a:p>
      </dgm:t>
    </dgm:pt>
    <dgm:pt modelId="{DCB52193-0AB3-43DC-86B7-4B65D314FB1B}" type="sibTrans" cxnId="{6BC31B46-DE81-4FA1-9969-E335E8E88903}">
      <dgm:prSet/>
      <dgm:spPr>
        <a:solidFill>
          <a:srgbClr val="621516"/>
        </a:solidFill>
        <a:ln>
          <a:solidFill>
            <a:srgbClr val="621516"/>
          </a:solidFill>
        </a:ln>
      </dgm:spPr>
      <dgm:t>
        <a:bodyPr/>
        <a:lstStyle/>
        <a:p>
          <a:endParaRPr lang="fr-FR"/>
        </a:p>
      </dgm:t>
    </dgm:pt>
    <dgm:pt modelId="{12A924C3-1557-4056-9531-B130E8E0943A}">
      <dgm:prSet/>
      <dgm:spPr>
        <a:ln>
          <a:solidFill>
            <a:srgbClr val="621516"/>
          </a:solidFill>
        </a:ln>
      </dgm:spPr>
      <dgm:t>
        <a:bodyPr/>
        <a:lstStyle/>
        <a:p>
          <a:r>
            <a:rPr lang="fr-FR" dirty="0"/>
            <a:t>Utilisation du réseau de neurones MobilenetV2 (</a:t>
          </a:r>
          <a:r>
            <a:rPr lang="fr-FR" dirty="0" err="1"/>
            <a:t>TensorFlow</a:t>
          </a:r>
          <a:r>
            <a:rPr lang="fr-FR" dirty="0"/>
            <a:t>)</a:t>
          </a:r>
        </a:p>
      </dgm:t>
    </dgm:pt>
    <dgm:pt modelId="{3612A9B8-BB44-4F62-80C6-4B3F07472B85}" type="parTrans" cxnId="{0336210B-44D7-4055-A6C8-FD1D89B8B1D6}">
      <dgm:prSet/>
      <dgm:spPr/>
      <dgm:t>
        <a:bodyPr/>
        <a:lstStyle/>
        <a:p>
          <a:endParaRPr lang="fr-FR"/>
        </a:p>
      </dgm:t>
    </dgm:pt>
    <dgm:pt modelId="{87ED31AC-E24B-4BEF-AA01-C1CCC49228BA}" type="sibTrans" cxnId="{0336210B-44D7-4055-A6C8-FD1D89B8B1D6}">
      <dgm:prSet/>
      <dgm:spPr/>
      <dgm:t>
        <a:bodyPr/>
        <a:lstStyle/>
        <a:p>
          <a:endParaRPr lang="fr-FR"/>
        </a:p>
      </dgm:t>
    </dgm:pt>
    <dgm:pt modelId="{E527ADFD-42AD-4F90-8590-FFE2944C13A9}">
      <dgm:prSet/>
      <dgm:spPr>
        <a:ln>
          <a:solidFill>
            <a:srgbClr val="621516"/>
          </a:solidFill>
        </a:ln>
      </dgm:spPr>
      <dgm:t>
        <a:bodyPr/>
        <a:lstStyle/>
        <a:p>
          <a:r>
            <a:rPr lang="fr-FR" dirty="0"/>
            <a:t>Centrage et réduction des données</a:t>
          </a:r>
        </a:p>
      </dgm:t>
    </dgm:pt>
    <dgm:pt modelId="{35FDB38C-DC71-4969-B411-989964B72C79}" type="parTrans" cxnId="{1286D183-ADA8-47E9-851B-72DAAA6A6E11}">
      <dgm:prSet/>
      <dgm:spPr/>
      <dgm:t>
        <a:bodyPr/>
        <a:lstStyle/>
        <a:p>
          <a:endParaRPr lang="fr-FR"/>
        </a:p>
      </dgm:t>
    </dgm:pt>
    <dgm:pt modelId="{A5D0C7CE-0161-4564-B0CA-5C952401BA78}" type="sibTrans" cxnId="{1286D183-ADA8-47E9-851B-72DAAA6A6E11}">
      <dgm:prSet/>
      <dgm:spPr/>
      <dgm:t>
        <a:bodyPr/>
        <a:lstStyle/>
        <a:p>
          <a:endParaRPr lang="fr-FR"/>
        </a:p>
      </dgm:t>
    </dgm:pt>
    <dgm:pt modelId="{825075A2-1407-42C2-AF58-D0772C2A00DA}" type="pres">
      <dgm:prSet presAssocID="{748268FB-39C7-49E3-9139-48A9013E01E7}" presName="Name0" presStyleCnt="0">
        <dgm:presLayoutVars>
          <dgm:dir/>
          <dgm:animLvl val="lvl"/>
          <dgm:resizeHandles val="exact"/>
        </dgm:presLayoutVars>
      </dgm:prSet>
      <dgm:spPr/>
    </dgm:pt>
    <dgm:pt modelId="{82B3CDB5-8918-49C8-8506-1AF42D1CBC57}" type="pres">
      <dgm:prSet presAssocID="{748268FB-39C7-49E3-9139-48A9013E01E7}" presName="tSp" presStyleCnt="0"/>
      <dgm:spPr/>
    </dgm:pt>
    <dgm:pt modelId="{792DE4C2-CFCC-403D-8C52-EC093F1A4E4D}" type="pres">
      <dgm:prSet presAssocID="{748268FB-39C7-49E3-9139-48A9013E01E7}" presName="bSp" presStyleCnt="0"/>
      <dgm:spPr/>
    </dgm:pt>
    <dgm:pt modelId="{36388018-3387-44FA-9DAE-8819AF025AB2}" type="pres">
      <dgm:prSet presAssocID="{748268FB-39C7-49E3-9139-48A9013E01E7}" presName="process" presStyleCnt="0"/>
      <dgm:spPr/>
    </dgm:pt>
    <dgm:pt modelId="{BCABAF6E-6863-4AAA-92DA-773C828DF38D}" type="pres">
      <dgm:prSet presAssocID="{4D5E08A2-9898-460C-9EBF-857657523F60}" presName="composite1" presStyleCnt="0"/>
      <dgm:spPr/>
    </dgm:pt>
    <dgm:pt modelId="{051C9BE7-6BA2-43AB-9E0A-4BEDF9BA5A9A}" type="pres">
      <dgm:prSet presAssocID="{4D5E08A2-9898-460C-9EBF-857657523F60}" presName="dummyNode1" presStyleLbl="node1" presStyleIdx="0" presStyleCnt="5"/>
      <dgm:spPr/>
    </dgm:pt>
    <dgm:pt modelId="{67A100E2-7FC7-4B30-86B0-53ECB0A88865}" type="pres">
      <dgm:prSet presAssocID="{4D5E08A2-9898-460C-9EBF-857657523F60}" presName="childNode1" presStyleLbl="bgAcc1" presStyleIdx="0" presStyleCnt="5">
        <dgm:presLayoutVars>
          <dgm:bulletEnabled val="1"/>
        </dgm:presLayoutVars>
      </dgm:prSet>
      <dgm:spPr/>
    </dgm:pt>
    <dgm:pt modelId="{59AF5710-DE8C-4E9B-809C-7B410E06495C}" type="pres">
      <dgm:prSet presAssocID="{4D5E08A2-9898-460C-9EBF-857657523F60}" presName="childNode1tx" presStyleLbl="bgAcc1" presStyleIdx="0" presStyleCnt="5">
        <dgm:presLayoutVars>
          <dgm:bulletEnabled val="1"/>
        </dgm:presLayoutVars>
      </dgm:prSet>
      <dgm:spPr/>
    </dgm:pt>
    <dgm:pt modelId="{FB5F9E58-5BB2-4C5F-BF4B-C92EF4E9D0EB}" type="pres">
      <dgm:prSet presAssocID="{4D5E08A2-9898-460C-9EBF-857657523F60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B783B9B6-21D6-4042-802E-245CB381147A}" type="pres">
      <dgm:prSet presAssocID="{4D5E08A2-9898-460C-9EBF-857657523F60}" presName="connSite1" presStyleCnt="0"/>
      <dgm:spPr/>
    </dgm:pt>
    <dgm:pt modelId="{EA1AAFE2-6BBA-4329-B05A-1FF89CC72B25}" type="pres">
      <dgm:prSet presAssocID="{F14FCEF0-8556-42CE-8564-B0AD1525D309}" presName="Name9" presStyleLbl="sibTrans2D1" presStyleIdx="0" presStyleCnt="4"/>
      <dgm:spPr/>
    </dgm:pt>
    <dgm:pt modelId="{774BC1B9-B9F5-48AF-8151-AB4FDB64FAA1}" type="pres">
      <dgm:prSet presAssocID="{69CCC636-E8D3-4D07-8180-69014CB4001A}" presName="composite2" presStyleCnt="0"/>
      <dgm:spPr/>
    </dgm:pt>
    <dgm:pt modelId="{20A15D0A-97DA-4791-A8A5-5DDAE4DEE26A}" type="pres">
      <dgm:prSet presAssocID="{69CCC636-E8D3-4D07-8180-69014CB4001A}" presName="dummyNode2" presStyleLbl="node1" presStyleIdx="0" presStyleCnt="5"/>
      <dgm:spPr/>
    </dgm:pt>
    <dgm:pt modelId="{046CDF68-7910-406C-A692-12A98962421A}" type="pres">
      <dgm:prSet presAssocID="{69CCC636-E8D3-4D07-8180-69014CB4001A}" presName="childNode2" presStyleLbl="bgAcc1" presStyleIdx="1" presStyleCnt="5">
        <dgm:presLayoutVars>
          <dgm:bulletEnabled val="1"/>
        </dgm:presLayoutVars>
      </dgm:prSet>
      <dgm:spPr/>
    </dgm:pt>
    <dgm:pt modelId="{5C28D8E5-58A5-442A-8E46-3CE7B3DD33AC}" type="pres">
      <dgm:prSet presAssocID="{69CCC636-E8D3-4D07-8180-69014CB4001A}" presName="childNode2tx" presStyleLbl="bgAcc1" presStyleIdx="1" presStyleCnt="5">
        <dgm:presLayoutVars>
          <dgm:bulletEnabled val="1"/>
        </dgm:presLayoutVars>
      </dgm:prSet>
      <dgm:spPr/>
    </dgm:pt>
    <dgm:pt modelId="{B28E8285-66AA-4AE7-A7F7-975C4E4E2AF2}" type="pres">
      <dgm:prSet presAssocID="{69CCC636-E8D3-4D07-8180-69014CB4001A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F41F0D09-0203-40B8-8C72-F9E302ADAFCC}" type="pres">
      <dgm:prSet presAssocID="{69CCC636-E8D3-4D07-8180-69014CB4001A}" presName="connSite2" presStyleCnt="0"/>
      <dgm:spPr/>
    </dgm:pt>
    <dgm:pt modelId="{D4B82F00-9B7F-40DF-BBF1-71B3DB26FD8C}" type="pres">
      <dgm:prSet presAssocID="{8578A4E4-8402-479B-99F5-271CF9EE814E}" presName="Name18" presStyleLbl="sibTrans2D1" presStyleIdx="1" presStyleCnt="4"/>
      <dgm:spPr/>
    </dgm:pt>
    <dgm:pt modelId="{A7ADBA94-17AE-41B4-BAB5-C0618D99B437}" type="pres">
      <dgm:prSet presAssocID="{E2A2830F-05C6-4FBC-BB1E-6884A8D7B302}" presName="composite1" presStyleCnt="0"/>
      <dgm:spPr/>
    </dgm:pt>
    <dgm:pt modelId="{5A457391-DA82-4A78-A7DB-E0AD0CF5A531}" type="pres">
      <dgm:prSet presAssocID="{E2A2830F-05C6-4FBC-BB1E-6884A8D7B302}" presName="dummyNode1" presStyleLbl="node1" presStyleIdx="1" presStyleCnt="5"/>
      <dgm:spPr/>
    </dgm:pt>
    <dgm:pt modelId="{A7D0CD6D-0FAF-4EEF-9DF4-56F2381BA318}" type="pres">
      <dgm:prSet presAssocID="{E2A2830F-05C6-4FBC-BB1E-6884A8D7B302}" presName="childNode1" presStyleLbl="bgAcc1" presStyleIdx="2" presStyleCnt="5">
        <dgm:presLayoutVars>
          <dgm:bulletEnabled val="1"/>
        </dgm:presLayoutVars>
      </dgm:prSet>
      <dgm:spPr/>
    </dgm:pt>
    <dgm:pt modelId="{3E287CD8-A866-4777-8641-9078E87861A6}" type="pres">
      <dgm:prSet presAssocID="{E2A2830F-05C6-4FBC-BB1E-6884A8D7B302}" presName="childNode1tx" presStyleLbl="bgAcc1" presStyleIdx="2" presStyleCnt="5">
        <dgm:presLayoutVars>
          <dgm:bulletEnabled val="1"/>
        </dgm:presLayoutVars>
      </dgm:prSet>
      <dgm:spPr/>
    </dgm:pt>
    <dgm:pt modelId="{011263CA-3357-4AED-987C-A919253E2A76}" type="pres">
      <dgm:prSet presAssocID="{E2A2830F-05C6-4FBC-BB1E-6884A8D7B30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3D6215AE-2848-4524-81B2-810C2FF035FF}" type="pres">
      <dgm:prSet presAssocID="{E2A2830F-05C6-4FBC-BB1E-6884A8D7B302}" presName="connSite1" presStyleCnt="0"/>
      <dgm:spPr/>
    </dgm:pt>
    <dgm:pt modelId="{BC043978-6070-4C7E-9884-AF9D5408D626}" type="pres">
      <dgm:prSet presAssocID="{E74E1311-7C09-46DD-9BB8-DC0F60B86039}" presName="Name9" presStyleLbl="sibTrans2D1" presStyleIdx="2" presStyleCnt="4"/>
      <dgm:spPr/>
    </dgm:pt>
    <dgm:pt modelId="{19D97149-DB32-419D-9E41-9C21F3EEE7EA}" type="pres">
      <dgm:prSet presAssocID="{10B6BB70-2466-4A38-821E-876F6E863B51}" presName="composite2" presStyleCnt="0"/>
      <dgm:spPr/>
    </dgm:pt>
    <dgm:pt modelId="{297EC115-D1AD-48EA-B2A5-19958A22D8ED}" type="pres">
      <dgm:prSet presAssocID="{10B6BB70-2466-4A38-821E-876F6E863B51}" presName="dummyNode2" presStyleLbl="node1" presStyleIdx="2" presStyleCnt="5"/>
      <dgm:spPr/>
    </dgm:pt>
    <dgm:pt modelId="{5CB42DE0-862B-42C8-BB32-26609E84D2BE}" type="pres">
      <dgm:prSet presAssocID="{10B6BB70-2466-4A38-821E-876F6E863B51}" presName="childNode2" presStyleLbl="bgAcc1" presStyleIdx="3" presStyleCnt="5">
        <dgm:presLayoutVars>
          <dgm:bulletEnabled val="1"/>
        </dgm:presLayoutVars>
      </dgm:prSet>
      <dgm:spPr/>
    </dgm:pt>
    <dgm:pt modelId="{99EEDF12-D74E-491F-8419-5EE616BF1A0D}" type="pres">
      <dgm:prSet presAssocID="{10B6BB70-2466-4A38-821E-876F6E863B51}" presName="childNode2tx" presStyleLbl="bgAcc1" presStyleIdx="3" presStyleCnt="5">
        <dgm:presLayoutVars>
          <dgm:bulletEnabled val="1"/>
        </dgm:presLayoutVars>
      </dgm:prSet>
      <dgm:spPr/>
    </dgm:pt>
    <dgm:pt modelId="{327E9A05-CCB7-4D67-819D-2412DFDBB442}" type="pres">
      <dgm:prSet presAssocID="{10B6BB70-2466-4A38-821E-876F6E863B5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8BD7FAA-0D58-4175-A39C-40410293C967}" type="pres">
      <dgm:prSet presAssocID="{10B6BB70-2466-4A38-821E-876F6E863B51}" presName="connSite2" presStyleCnt="0"/>
      <dgm:spPr/>
    </dgm:pt>
    <dgm:pt modelId="{97BF0492-AF73-418F-82F6-6EED5FF4CC17}" type="pres">
      <dgm:prSet presAssocID="{DCB52193-0AB3-43DC-86B7-4B65D314FB1B}" presName="Name18" presStyleLbl="sibTrans2D1" presStyleIdx="3" presStyleCnt="4"/>
      <dgm:spPr/>
    </dgm:pt>
    <dgm:pt modelId="{8ED2696C-BA4E-47A9-8419-3254D4B238F8}" type="pres">
      <dgm:prSet presAssocID="{ECDD15E1-9FA2-4B08-BCC6-2795E2676066}" presName="composite1" presStyleCnt="0"/>
      <dgm:spPr/>
    </dgm:pt>
    <dgm:pt modelId="{5E069AE3-FD51-4A9C-B16F-5F27E763DC73}" type="pres">
      <dgm:prSet presAssocID="{ECDD15E1-9FA2-4B08-BCC6-2795E2676066}" presName="dummyNode1" presStyleLbl="node1" presStyleIdx="3" presStyleCnt="5"/>
      <dgm:spPr/>
    </dgm:pt>
    <dgm:pt modelId="{F3D6B598-3E64-4B23-B353-E52AB548E576}" type="pres">
      <dgm:prSet presAssocID="{ECDD15E1-9FA2-4B08-BCC6-2795E2676066}" presName="childNode1" presStyleLbl="bgAcc1" presStyleIdx="4" presStyleCnt="5">
        <dgm:presLayoutVars>
          <dgm:bulletEnabled val="1"/>
        </dgm:presLayoutVars>
      </dgm:prSet>
      <dgm:spPr/>
    </dgm:pt>
    <dgm:pt modelId="{BECF9DA1-1D3A-4176-9DF3-6D617A0B4353}" type="pres">
      <dgm:prSet presAssocID="{ECDD15E1-9FA2-4B08-BCC6-2795E2676066}" presName="childNode1tx" presStyleLbl="bgAcc1" presStyleIdx="4" presStyleCnt="5">
        <dgm:presLayoutVars>
          <dgm:bulletEnabled val="1"/>
        </dgm:presLayoutVars>
      </dgm:prSet>
      <dgm:spPr/>
    </dgm:pt>
    <dgm:pt modelId="{D6489ED2-2D73-4872-8059-2448C3129D6F}" type="pres">
      <dgm:prSet presAssocID="{ECDD15E1-9FA2-4B08-BCC6-2795E267606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A1659B25-1023-4E6B-A26D-66560C9A37E8}" type="pres">
      <dgm:prSet presAssocID="{ECDD15E1-9FA2-4B08-BCC6-2795E2676066}" presName="connSite1" presStyleCnt="0"/>
      <dgm:spPr/>
    </dgm:pt>
  </dgm:ptLst>
  <dgm:cxnLst>
    <dgm:cxn modelId="{59AA7701-3B31-4DA3-B022-FC423ACABFAA}" type="presOf" srcId="{FF37D24E-7EBE-4AAA-BE64-B610D1552049}" destId="{67A100E2-7FC7-4B30-86B0-53ECB0A88865}" srcOrd="0" destOrd="0" presId="urn:microsoft.com/office/officeart/2005/8/layout/hProcess4"/>
    <dgm:cxn modelId="{B3EF400A-5566-43A8-8A1A-4693C1E2337A}" type="presOf" srcId="{10B6BB70-2466-4A38-821E-876F6E863B51}" destId="{327E9A05-CCB7-4D67-819D-2412DFDBB442}" srcOrd="0" destOrd="0" presId="urn:microsoft.com/office/officeart/2005/8/layout/hProcess4"/>
    <dgm:cxn modelId="{0336210B-44D7-4055-A6C8-FD1D89B8B1D6}" srcId="{E2A2830F-05C6-4FBC-BB1E-6884A8D7B302}" destId="{12A924C3-1557-4056-9531-B130E8E0943A}" srcOrd="0" destOrd="0" parTransId="{3612A9B8-BB44-4F62-80C6-4B3F07472B85}" sibTransId="{87ED31AC-E24B-4BEF-AA01-C1CCC49228BA}"/>
    <dgm:cxn modelId="{0C864B0B-0C0C-4B9B-BD8D-332A0C2CD6A5}" type="presOf" srcId="{A1DF0651-D6F2-4C90-8236-526E45502072}" destId="{046CDF68-7910-406C-A692-12A98962421A}" srcOrd="0" destOrd="0" presId="urn:microsoft.com/office/officeart/2005/8/layout/hProcess4"/>
    <dgm:cxn modelId="{F666C80E-B4A6-4747-931E-41E34284F919}" srcId="{ECDD15E1-9FA2-4B08-BCC6-2795E2676066}" destId="{4F6A33A2-20F1-432A-8177-3A4FA9E9F726}" srcOrd="0" destOrd="0" parTransId="{0EA685CA-9013-4F76-8E85-8C9D2CBC851E}" sibTransId="{1FD12E1D-8505-401A-98C9-BA9F549EBB8B}"/>
    <dgm:cxn modelId="{64D2AB23-2A63-4AC7-8740-BE1CC773C6C0}" type="presOf" srcId="{12A924C3-1557-4056-9531-B130E8E0943A}" destId="{3E287CD8-A866-4777-8641-9078E87861A6}" srcOrd="1" destOrd="0" presId="urn:microsoft.com/office/officeart/2005/8/layout/hProcess4"/>
    <dgm:cxn modelId="{127C2B24-DC5E-427F-A7FA-C4C2E3D4DB2A}" type="presOf" srcId="{F14FCEF0-8556-42CE-8564-B0AD1525D309}" destId="{EA1AAFE2-6BBA-4329-B05A-1FF89CC72B25}" srcOrd="0" destOrd="0" presId="urn:microsoft.com/office/officeart/2005/8/layout/hProcess4"/>
    <dgm:cxn modelId="{72E9A72B-B0C0-47DA-AC45-3790AAA6CFCD}" srcId="{4D5E08A2-9898-460C-9EBF-857657523F60}" destId="{FF37D24E-7EBE-4AAA-BE64-B610D1552049}" srcOrd="0" destOrd="0" parTransId="{E08B1221-B6C7-48A2-A901-5FA52DA1E563}" sibTransId="{7765902A-0E9A-40CD-8B31-64CD05A23BB5}"/>
    <dgm:cxn modelId="{78CFBF34-6E12-4F10-B595-EAFDACF08B0C}" type="presOf" srcId="{748268FB-39C7-49E3-9139-48A9013E01E7}" destId="{825075A2-1407-42C2-AF58-D0772C2A00DA}" srcOrd="0" destOrd="0" presId="urn:microsoft.com/office/officeart/2005/8/layout/hProcess4"/>
    <dgm:cxn modelId="{1F06C236-7ECF-433E-A5E5-0038FCB58051}" type="presOf" srcId="{DCB52193-0AB3-43DC-86B7-4B65D314FB1B}" destId="{97BF0492-AF73-418F-82F6-6EED5FF4CC17}" srcOrd="0" destOrd="0" presId="urn:microsoft.com/office/officeart/2005/8/layout/hProcess4"/>
    <dgm:cxn modelId="{F7857837-CA22-4949-AC24-03A1A3AA4F29}" type="presOf" srcId="{E527ADFD-42AD-4F90-8590-FFE2944C13A9}" destId="{99EEDF12-D74E-491F-8419-5EE616BF1A0D}" srcOrd="1" destOrd="0" presId="urn:microsoft.com/office/officeart/2005/8/layout/hProcess4"/>
    <dgm:cxn modelId="{DE0DED40-0D64-49E9-9A56-EDF94D7C8EEA}" srcId="{748268FB-39C7-49E3-9139-48A9013E01E7}" destId="{4D5E08A2-9898-460C-9EBF-857657523F60}" srcOrd="0" destOrd="0" parTransId="{CB2B3842-88F5-42A3-950A-698640BA6469}" sibTransId="{F14FCEF0-8556-42CE-8564-B0AD1525D309}"/>
    <dgm:cxn modelId="{DD2B8261-711B-4DAC-BE05-7DA1DBF18905}" type="presOf" srcId="{8578A4E4-8402-479B-99F5-271CF9EE814E}" destId="{D4B82F00-9B7F-40DF-BBF1-71B3DB26FD8C}" srcOrd="0" destOrd="0" presId="urn:microsoft.com/office/officeart/2005/8/layout/hProcess4"/>
    <dgm:cxn modelId="{6BC31B46-DE81-4FA1-9969-E335E8E88903}" srcId="{748268FB-39C7-49E3-9139-48A9013E01E7}" destId="{10B6BB70-2466-4A38-821E-876F6E863B51}" srcOrd="3" destOrd="0" parTransId="{4BA97F43-994B-4EC4-8A55-84976F5A0076}" sibTransId="{DCB52193-0AB3-43DC-86B7-4B65D314FB1B}"/>
    <dgm:cxn modelId="{1989F36A-D46B-4EE5-B378-D87AD9E36DC3}" type="presOf" srcId="{E527ADFD-42AD-4F90-8590-FFE2944C13A9}" destId="{5CB42DE0-862B-42C8-BB32-26609E84D2BE}" srcOrd="0" destOrd="0" presId="urn:microsoft.com/office/officeart/2005/8/layout/hProcess4"/>
    <dgm:cxn modelId="{0FCCAA70-AD09-484C-A4DF-DF8D47CE68E1}" srcId="{748268FB-39C7-49E3-9139-48A9013E01E7}" destId="{E2A2830F-05C6-4FBC-BB1E-6884A8D7B302}" srcOrd="2" destOrd="0" parTransId="{DAFB0EEF-6D34-4726-8D62-BD9260BD7B05}" sibTransId="{E74E1311-7C09-46DD-9BB8-DC0F60B86039}"/>
    <dgm:cxn modelId="{72DB3171-FC52-4592-BB61-3507A6EBF815}" type="presOf" srcId="{E2A2830F-05C6-4FBC-BB1E-6884A8D7B302}" destId="{011263CA-3357-4AED-987C-A919253E2A76}" srcOrd="0" destOrd="0" presId="urn:microsoft.com/office/officeart/2005/8/layout/hProcess4"/>
    <dgm:cxn modelId="{23940D56-08DB-4385-938C-9CE96B7C618C}" srcId="{69CCC636-E8D3-4D07-8180-69014CB4001A}" destId="{A1DF0651-D6F2-4C90-8236-526E45502072}" srcOrd="0" destOrd="0" parTransId="{66D235E3-BA0A-4809-93E8-E4C12873B98D}" sibTransId="{84B86EDD-E4CD-4B91-B54F-67FE32D77D64}"/>
    <dgm:cxn modelId="{EE5BFA7B-6905-475C-B9CE-BDE0E2907124}" type="presOf" srcId="{69CCC636-E8D3-4D07-8180-69014CB4001A}" destId="{B28E8285-66AA-4AE7-A7F7-975C4E4E2AF2}" srcOrd="0" destOrd="0" presId="urn:microsoft.com/office/officeart/2005/8/layout/hProcess4"/>
    <dgm:cxn modelId="{102C5B7D-59DE-4166-9822-70FD8C51D30A}" type="presOf" srcId="{4F6A33A2-20F1-432A-8177-3A4FA9E9F726}" destId="{F3D6B598-3E64-4B23-B353-E52AB548E576}" srcOrd="0" destOrd="0" presId="urn:microsoft.com/office/officeart/2005/8/layout/hProcess4"/>
    <dgm:cxn modelId="{5CE0A37E-D428-4C67-80B9-F88866B5E3BE}" type="presOf" srcId="{A1DF0651-D6F2-4C90-8236-526E45502072}" destId="{5C28D8E5-58A5-442A-8E46-3CE7B3DD33AC}" srcOrd="1" destOrd="0" presId="urn:microsoft.com/office/officeart/2005/8/layout/hProcess4"/>
    <dgm:cxn modelId="{1286D183-ADA8-47E9-851B-72DAAA6A6E11}" srcId="{10B6BB70-2466-4A38-821E-876F6E863B51}" destId="{E527ADFD-42AD-4F90-8590-FFE2944C13A9}" srcOrd="0" destOrd="0" parTransId="{35FDB38C-DC71-4969-B411-989964B72C79}" sibTransId="{A5D0C7CE-0161-4564-B0CA-5C952401BA78}"/>
    <dgm:cxn modelId="{1D7AE685-AB9C-4A13-B989-05384251D73E}" type="presOf" srcId="{12A924C3-1557-4056-9531-B130E8E0943A}" destId="{A7D0CD6D-0FAF-4EEF-9DF4-56F2381BA318}" srcOrd="0" destOrd="0" presId="urn:microsoft.com/office/officeart/2005/8/layout/hProcess4"/>
    <dgm:cxn modelId="{83CD6B98-C05B-44FA-9819-42C49E045FE5}" type="presOf" srcId="{4D5E08A2-9898-460C-9EBF-857657523F60}" destId="{FB5F9E58-5BB2-4C5F-BF4B-C92EF4E9D0EB}" srcOrd="0" destOrd="0" presId="urn:microsoft.com/office/officeart/2005/8/layout/hProcess4"/>
    <dgm:cxn modelId="{F07461B7-E69F-49A4-8C55-398FD1CD994B}" type="presOf" srcId="{ECDD15E1-9FA2-4B08-BCC6-2795E2676066}" destId="{D6489ED2-2D73-4872-8059-2448C3129D6F}" srcOrd="0" destOrd="0" presId="urn:microsoft.com/office/officeart/2005/8/layout/hProcess4"/>
    <dgm:cxn modelId="{430EF4C0-86EF-4383-BD7B-4F48A7868D13}" srcId="{748268FB-39C7-49E3-9139-48A9013E01E7}" destId="{ECDD15E1-9FA2-4B08-BCC6-2795E2676066}" srcOrd="4" destOrd="0" parTransId="{112B5CC6-85EA-4EBA-8198-31814E925CB7}" sibTransId="{97C6C814-98FA-48A1-B093-48820621750C}"/>
    <dgm:cxn modelId="{539826C3-D4EE-4ED7-87DB-DA7C60B2871A}" type="presOf" srcId="{FF37D24E-7EBE-4AAA-BE64-B610D1552049}" destId="{59AF5710-DE8C-4E9B-809C-7B410E06495C}" srcOrd="1" destOrd="0" presId="urn:microsoft.com/office/officeart/2005/8/layout/hProcess4"/>
    <dgm:cxn modelId="{67BB13DC-FAE7-45DC-B039-8A05009A8C54}" srcId="{748268FB-39C7-49E3-9139-48A9013E01E7}" destId="{69CCC636-E8D3-4D07-8180-69014CB4001A}" srcOrd="1" destOrd="0" parTransId="{26312037-03FE-43A6-AF2C-D12B97C49E28}" sibTransId="{8578A4E4-8402-479B-99F5-271CF9EE814E}"/>
    <dgm:cxn modelId="{23A0CEFB-0164-41EE-8882-12DE76E9FF2B}" type="presOf" srcId="{E74E1311-7C09-46DD-9BB8-DC0F60B86039}" destId="{BC043978-6070-4C7E-9884-AF9D5408D626}" srcOrd="0" destOrd="0" presId="urn:microsoft.com/office/officeart/2005/8/layout/hProcess4"/>
    <dgm:cxn modelId="{DDD8F3FD-AA77-461F-9F46-0568F2A4CFD8}" type="presOf" srcId="{4F6A33A2-20F1-432A-8177-3A4FA9E9F726}" destId="{BECF9DA1-1D3A-4176-9DF3-6D617A0B4353}" srcOrd="1" destOrd="0" presId="urn:microsoft.com/office/officeart/2005/8/layout/hProcess4"/>
    <dgm:cxn modelId="{FB0333BB-B1B6-422E-B517-71B7D22576F1}" type="presParOf" srcId="{825075A2-1407-42C2-AF58-D0772C2A00DA}" destId="{82B3CDB5-8918-49C8-8506-1AF42D1CBC57}" srcOrd="0" destOrd="0" presId="urn:microsoft.com/office/officeart/2005/8/layout/hProcess4"/>
    <dgm:cxn modelId="{8460E0C2-C677-4495-B894-CD8FBB7080BF}" type="presParOf" srcId="{825075A2-1407-42C2-AF58-D0772C2A00DA}" destId="{792DE4C2-CFCC-403D-8C52-EC093F1A4E4D}" srcOrd="1" destOrd="0" presId="urn:microsoft.com/office/officeart/2005/8/layout/hProcess4"/>
    <dgm:cxn modelId="{74A45D00-EF75-4C50-932F-270A8E7F9731}" type="presParOf" srcId="{825075A2-1407-42C2-AF58-D0772C2A00DA}" destId="{36388018-3387-44FA-9DAE-8819AF025AB2}" srcOrd="2" destOrd="0" presId="urn:microsoft.com/office/officeart/2005/8/layout/hProcess4"/>
    <dgm:cxn modelId="{B97828AE-F020-4E23-BF3D-1E1A8A138FC6}" type="presParOf" srcId="{36388018-3387-44FA-9DAE-8819AF025AB2}" destId="{BCABAF6E-6863-4AAA-92DA-773C828DF38D}" srcOrd="0" destOrd="0" presId="urn:microsoft.com/office/officeart/2005/8/layout/hProcess4"/>
    <dgm:cxn modelId="{B9E20CF1-A72E-47AC-9057-6E3FF6130E8E}" type="presParOf" srcId="{BCABAF6E-6863-4AAA-92DA-773C828DF38D}" destId="{051C9BE7-6BA2-43AB-9E0A-4BEDF9BA5A9A}" srcOrd="0" destOrd="0" presId="urn:microsoft.com/office/officeart/2005/8/layout/hProcess4"/>
    <dgm:cxn modelId="{7834DE5D-E253-4E9A-8AEE-7C407328508A}" type="presParOf" srcId="{BCABAF6E-6863-4AAA-92DA-773C828DF38D}" destId="{67A100E2-7FC7-4B30-86B0-53ECB0A88865}" srcOrd="1" destOrd="0" presId="urn:microsoft.com/office/officeart/2005/8/layout/hProcess4"/>
    <dgm:cxn modelId="{258B6EDB-D1DB-457B-B161-0FA44EE4585E}" type="presParOf" srcId="{BCABAF6E-6863-4AAA-92DA-773C828DF38D}" destId="{59AF5710-DE8C-4E9B-809C-7B410E06495C}" srcOrd="2" destOrd="0" presId="urn:microsoft.com/office/officeart/2005/8/layout/hProcess4"/>
    <dgm:cxn modelId="{4F20EE4E-9600-4E34-AE04-081ED206D4A5}" type="presParOf" srcId="{BCABAF6E-6863-4AAA-92DA-773C828DF38D}" destId="{FB5F9E58-5BB2-4C5F-BF4B-C92EF4E9D0EB}" srcOrd="3" destOrd="0" presId="urn:microsoft.com/office/officeart/2005/8/layout/hProcess4"/>
    <dgm:cxn modelId="{0DA788F4-22A6-4875-A468-1D3F3C329B1C}" type="presParOf" srcId="{BCABAF6E-6863-4AAA-92DA-773C828DF38D}" destId="{B783B9B6-21D6-4042-802E-245CB381147A}" srcOrd="4" destOrd="0" presId="urn:microsoft.com/office/officeart/2005/8/layout/hProcess4"/>
    <dgm:cxn modelId="{6D33776C-BC0A-4EC5-9EE0-CE657636C525}" type="presParOf" srcId="{36388018-3387-44FA-9DAE-8819AF025AB2}" destId="{EA1AAFE2-6BBA-4329-B05A-1FF89CC72B25}" srcOrd="1" destOrd="0" presId="urn:microsoft.com/office/officeart/2005/8/layout/hProcess4"/>
    <dgm:cxn modelId="{F8D255E0-D9F9-4FE7-B26A-9BFFF964374F}" type="presParOf" srcId="{36388018-3387-44FA-9DAE-8819AF025AB2}" destId="{774BC1B9-B9F5-48AF-8151-AB4FDB64FAA1}" srcOrd="2" destOrd="0" presId="urn:microsoft.com/office/officeart/2005/8/layout/hProcess4"/>
    <dgm:cxn modelId="{3739D250-A914-4E08-B086-4251204B7BF7}" type="presParOf" srcId="{774BC1B9-B9F5-48AF-8151-AB4FDB64FAA1}" destId="{20A15D0A-97DA-4791-A8A5-5DDAE4DEE26A}" srcOrd="0" destOrd="0" presId="urn:microsoft.com/office/officeart/2005/8/layout/hProcess4"/>
    <dgm:cxn modelId="{A77ECF10-7CD8-4F16-B168-663296DDC96A}" type="presParOf" srcId="{774BC1B9-B9F5-48AF-8151-AB4FDB64FAA1}" destId="{046CDF68-7910-406C-A692-12A98962421A}" srcOrd="1" destOrd="0" presId="urn:microsoft.com/office/officeart/2005/8/layout/hProcess4"/>
    <dgm:cxn modelId="{0A458018-7182-4625-9C4D-552632AA54C6}" type="presParOf" srcId="{774BC1B9-B9F5-48AF-8151-AB4FDB64FAA1}" destId="{5C28D8E5-58A5-442A-8E46-3CE7B3DD33AC}" srcOrd="2" destOrd="0" presId="urn:microsoft.com/office/officeart/2005/8/layout/hProcess4"/>
    <dgm:cxn modelId="{8BC0B3EC-AB09-4AB8-9D2C-5C95F99F33E4}" type="presParOf" srcId="{774BC1B9-B9F5-48AF-8151-AB4FDB64FAA1}" destId="{B28E8285-66AA-4AE7-A7F7-975C4E4E2AF2}" srcOrd="3" destOrd="0" presId="urn:microsoft.com/office/officeart/2005/8/layout/hProcess4"/>
    <dgm:cxn modelId="{47226069-7F0B-4F4F-BE6E-C274A3906760}" type="presParOf" srcId="{774BC1B9-B9F5-48AF-8151-AB4FDB64FAA1}" destId="{F41F0D09-0203-40B8-8C72-F9E302ADAFCC}" srcOrd="4" destOrd="0" presId="urn:microsoft.com/office/officeart/2005/8/layout/hProcess4"/>
    <dgm:cxn modelId="{4A12D8FD-D34D-4FB6-9AC9-94AF52BAFAB3}" type="presParOf" srcId="{36388018-3387-44FA-9DAE-8819AF025AB2}" destId="{D4B82F00-9B7F-40DF-BBF1-71B3DB26FD8C}" srcOrd="3" destOrd="0" presId="urn:microsoft.com/office/officeart/2005/8/layout/hProcess4"/>
    <dgm:cxn modelId="{04308017-F695-4ECF-9AFA-50BA5526425E}" type="presParOf" srcId="{36388018-3387-44FA-9DAE-8819AF025AB2}" destId="{A7ADBA94-17AE-41B4-BAB5-C0618D99B437}" srcOrd="4" destOrd="0" presId="urn:microsoft.com/office/officeart/2005/8/layout/hProcess4"/>
    <dgm:cxn modelId="{D805CB2A-D704-4BBD-9FCA-702F8C469E71}" type="presParOf" srcId="{A7ADBA94-17AE-41B4-BAB5-C0618D99B437}" destId="{5A457391-DA82-4A78-A7DB-E0AD0CF5A531}" srcOrd="0" destOrd="0" presId="urn:microsoft.com/office/officeart/2005/8/layout/hProcess4"/>
    <dgm:cxn modelId="{E023C314-2534-4906-AA2C-84598281EAAC}" type="presParOf" srcId="{A7ADBA94-17AE-41B4-BAB5-C0618D99B437}" destId="{A7D0CD6D-0FAF-4EEF-9DF4-56F2381BA318}" srcOrd="1" destOrd="0" presId="urn:microsoft.com/office/officeart/2005/8/layout/hProcess4"/>
    <dgm:cxn modelId="{FFA99205-6273-4058-917F-61C19147C11C}" type="presParOf" srcId="{A7ADBA94-17AE-41B4-BAB5-C0618D99B437}" destId="{3E287CD8-A866-4777-8641-9078E87861A6}" srcOrd="2" destOrd="0" presId="urn:microsoft.com/office/officeart/2005/8/layout/hProcess4"/>
    <dgm:cxn modelId="{9699AC6D-5813-4A82-B1DA-D5C5B2B5E414}" type="presParOf" srcId="{A7ADBA94-17AE-41B4-BAB5-C0618D99B437}" destId="{011263CA-3357-4AED-987C-A919253E2A76}" srcOrd="3" destOrd="0" presId="urn:microsoft.com/office/officeart/2005/8/layout/hProcess4"/>
    <dgm:cxn modelId="{C219B3BF-BBF0-48B1-ABD3-A6A84ED89DE2}" type="presParOf" srcId="{A7ADBA94-17AE-41B4-BAB5-C0618D99B437}" destId="{3D6215AE-2848-4524-81B2-810C2FF035FF}" srcOrd="4" destOrd="0" presId="urn:microsoft.com/office/officeart/2005/8/layout/hProcess4"/>
    <dgm:cxn modelId="{05A6938D-5083-4D6F-BC04-6A1B5C2CB81A}" type="presParOf" srcId="{36388018-3387-44FA-9DAE-8819AF025AB2}" destId="{BC043978-6070-4C7E-9884-AF9D5408D626}" srcOrd="5" destOrd="0" presId="urn:microsoft.com/office/officeart/2005/8/layout/hProcess4"/>
    <dgm:cxn modelId="{B2310F2C-3F37-434E-8952-A798BA9D6DBD}" type="presParOf" srcId="{36388018-3387-44FA-9DAE-8819AF025AB2}" destId="{19D97149-DB32-419D-9E41-9C21F3EEE7EA}" srcOrd="6" destOrd="0" presId="urn:microsoft.com/office/officeart/2005/8/layout/hProcess4"/>
    <dgm:cxn modelId="{0A2FEA11-B010-47C4-B144-83CDD596DF8D}" type="presParOf" srcId="{19D97149-DB32-419D-9E41-9C21F3EEE7EA}" destId="{297EC115-D1AD-48EA-B2A5-19958A22D8ED}" srcOrd="0" destOrd="0" presId="urn:microsoft.com/office/officeart/2005/8/layout/hProcess4"/>
    <dgm:cxn modelId="{6059CBFD-42A4-4DDE-82DF-9EC7208170D0}" type="presParOf" srcId="{19D97149-DB32-419D-9E41-9C21F3EEE7EA}" destId="{5CB42DE0-862B-42C8-BB32-26609E84D2BE}" srcOrd="1" destOrd="0" presId="urn:microsoft.com/office/officeart/2005/8/layout/hProcess4"/>
    <dgm:cxn modelId="{9A1D35DC-206E-4E49-9FFF-CF67923916F0}" type="presParOf" srcId="{19D97149-DB32-419D-9E41-9C21F3EEE7EA}" destId="{99EEDF12-D74E-491F-8419-5EE616BF1A0D}" srcOrd="2" destOrd="0" presId="urn:microsoft.com/office/officeart/2005/8/layout/hProcess4"/>
    <dgm:cxn modelId="{DEE38AFC-A94E-42EA-8888-3261C8842FB7}" type="presParOf" srcId="{19D97149-DB32-419D-9E41-9C21F3EEE7EA}" destId="{327E9A05-CCB7-4D67-819D-2412DFDBB442}" srcOrd="3" destOrd="0" presId="urn:microsoft.com/office/officeart/2005/8/layout/hProcess4"/>
    <dgm:cxn modelId="{29E24959-75C3-4102-9A77-B80C585547ED}" type="presParOf" srcId="{19D97149-DB32-419D-9E41-9C21F3EEE7EA}" destId="{28BD7FAA-0D58-4175-A39C-40410293C967}" srcOrd="4" destOrd="0" presId="urn:microsoft.com/office/officeart/2005/8/layout/hProcess4"/>
    <dgm:cxn modelId="{1133C921-716B-4ED0-B8C1-8305EA48B083}" type="presParOf" srcId="{36388018-3387-44FA-9DAE-8819AF025AB2}" destId="{97BF0492-AF73-418F-82F6-6EED5FF4CC17}" srcOrd="7" destOrd="0" presId="urn:microsoft.com/office/officeart/2005/8/layout/hProcess4"/>
    <dgm:cxn modelId="{E430D085-1A6A-4D81-82ED-B202330361F2}" type="presParOf" srcId="{36388018-3387-44FA-9DAE-8819AF025AB2}" destId="{8ED2696C-BA4E-47A9-8419-3254D4B238F8}" srcOrd="8" destOrd="0" presId="urn:microsoft.com/office/officeart/2005/8/layout/hProcess4"/>
    <dgm:cxn modelId="{F0C0CF65-5B2B-416F-BA7D-12F9F31958CE}" type="presParOf" srcId="{8ED2696C-BA4E-47A9-8419-3254D4B238F8}" destId="{5E069AE3-FD51-4A9C-B16F-5F27E763DC73}" srcOrd="0" destOrd="0" presId="urn:microsoft.com/office/officeart/2005/8/layout/hProcess4"/>
    <dgm:cxn modelId="{E934EC5F-DB7B-4BE1-BD23-632F33198FDC}" type="presParOf" srcId="{8ED2696C-BA4E-47A9-8419-3254D4B238F8}" destId="{F3D6B598-3E64-4B23-B353-E52AB548E576}" srcOrd="1" destOrd="0" presId="urn:microsoft.com/office/officeart/2005/8/layout/hProcess4"/>
    <dgm:cxn modelId="{4641783A-B4D1-460F-A74B-51E32AACBD80}" type="presParOf" srcId="{8ED2696C-BA4E-47A9-8419-3254D4B238F8}" destId="{BECF9DA1-1D3A-4176-9DF3-6D617A0B4353}" srcOrd="2" destOrd="0" presId="urn:microsoft.com/office/officeart/2005/8/layout/hProcess4"/>
    <dgm:cxn modelId="{0669015B-3569-4F74-AF02-559DCC84FEDD}" type="presParOf" srcId="{8ED2696C-BA4E-47A9-8419-3254D4B238F8}" destId="{D6489ED2-2D73-4872-8059-2448C3129D6F}" srcOrd="3" destOrd="0" presId="urn:microsoft.com/office/officeart/2005/8/layout/hProcess4"/>
    <dgm:cxn modelId="{F6EC142D-025E-4E9C-9326-C0BFECC2186A}" type="presParOf" srcId="{8ED2696C-BA4E-47A9-8419-3254D4B238F8}" destId="{A1659B25-1023-4E6B-A26D-66560C9A37E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AF467C-B866-445B-B7B9-231E789134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184FE-19A7-4F14-95D9-3D3C4E96E231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1242AA32-3FE1-49AF-B53C-48E6B22E04A1}" type="parTrans" cxnId="{3A51ADD8-C3B9-4173-A454-7E9F351B469F}">
      <dgm:prSet/>
      <dgm:spPr/>
      <dgm:t>
        <a:bodyPr/>
        <a:lstStyle/>
        <a:p>
          <a:endParaRPr lang="fr-FR"/>
        </a:p>
      </dgm:t>
    </dgm:pt>
    <dgm:pt modelId="{C4A3ED3B-9869-4E98-9D37-CB4EF50C6A24}" type="sibTrans" cxnId="{3A51ADD8-C3B9-4173-A454-7E9F351B469F}">
      <dgm:prSet/>
      <dgm:spPr/>
      <dgm:t>
        <a:bodyPr/>
        <a:lstStyle/>
        <a:p>
          <a:endParaRPr lang="fr-FR"/>
        </a:p>
      </dgm:t>
    </dgm:pt>
    <dgm:pt modelId="{614B987E-EB65-4FA9-A338-24D5D19BAC4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Chaine de transformation</a:t>
          </a:r>
        </a:p>
      </dgm:t>
    </dgm:pt>
    <dgm:pt modelId="{D61EE3C6-7C92-4707-ABFF-B1C0387959E6}" type="parTrans" cxnId="{79C8CFA7-5924-483E-8406-2A7372A3C85B}">
      <dgm:prSet/>
      <dgm:spPr/>
      <dgm:t>
        <a:bodyPr/>
        <a:lstStyle/>
        <a:p>
          <a:endParaRPr lang="fr-FR"/>
        </a:p>
      </dgm:t>
    </dgm:pt>
    <dgm:pt modelId="{F3BBA1C3-E6EB-43EE-A7C3-9002846C58B2}" type="sibTrans" cxnId="{79C8CFA7-5924-483E-8406-2A7372A3C85B}">
      <dgm:prSet/>
      <dgm:spPr/>
      <dgm:t>
        <a:bodyPr/>
        <a:lstStyle/>
        <a:p>
          <a:endParaRPr lang="fr-FR"/>
        </a:p>
      </dgm:t>
    </dgm:pt>
    <dgm:pt modelId="{541FDBB7-3690-4A06-912A-8D45249CE65A}">
      <dgm:prSet phldrT="[Texte]"/>
      <dgm:spPr>
        <a:solidFill>
          <a:srgbClr val="62151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Déploiement en local</a:t>
          </a:r>
        </a:p>
      </dgm:t>
    </dgm:pt>
    <dgm:pt modelId="{ED8EBEB7-7426-44E4-BE2C-5EE2CDB51CC3}" type="parTrans" cxnId="{D320066A-2377-49C2-B12A-F604F1330945}">
      <dgm:prSet/>
      <dgm:spPr/>
      <dgm:t>
        <a:bodyPr/>
        <a:lstStyle/>
        <a:p>
          <a:endParaRPr lang="fr-FR"/>
        </a:p>
      </dgm:t>
    </dgm:pt>
    <dgm:pt modelId="{C8D5A5B7-A0B0-43F4-8781-F86EB0EA48FD}" type="sibTrans" cxnId="{D320066A-2377-49C2-B12A-F604F1330945}">
      <dgm:prSet/>
      <dgm:spPr/>
      <dgm:t>
        <a:bodyPr/>
        <a:lstStyle/>
        <a:p>
          <a:endParaRPr lang="fr-FR"/>
        </a:p>
      </dgm:t>
    </dgm:pt>
    <dgm:pt modelId="{46007EB2-5D7D-47B4-B410-A758E5E1554E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cloud</a:t>
          </a:r>
        </a:p>
      </dgm:t>
    </dgm:pt>
    <dgm:pt modelId="{4C159F5E-E8C2-4B6A-AF3D-1CFCD9451188}" type="parTrans" cxnId="{13216330-22CF-4C85-844C-1C2542CCFFE1}">
      <dgm:prSet/>
      <dgm:spPr/>
      <dgm:t>
        <a:bodyPr/>
        <a:lstStyle/>
        <a:p>
          <a:endParaRPr lang="fr-FR"/>
        </a:p>
      </dgm:t>
    </dgm:pt>
    <dgm:pt modelId="{C95F49C6-439A-4D70-8D74-703ECE13E20E}" type="sibTrans" cxnId="{13216330-22CF-4C85-844C-1C2542CCFFE1}">
      <dgm:prSet/>
      <dgm:spPr/>
      <dgm:t>
        <a:bodyPr/>
        <a:lstStyle/>
        <a:p>
          <a:endParaRPr lang="fr-FR"/>
        </a:p>
      </dgm:t>
    </dgm:pt>
    <dgm:pt modelId="{55A2F09A-A2A5-4B97-9207-93EBD7DFCC7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170A185B-C1F9-4692-A267-75F42D2A99B3}" type="parTrans" cxnId="{A486A648-3E08-4A23-819B-B6FE3B8E6CB4}">
      <dgm:prSet/>
      <dgm:spPr/>
      <dgm:t>
        <a:bodyPr/>
        <a:lstStyle/>
        <a:p>
          <a:endParaRPr lang="fr-FR"/>
        </a:p>
      </dgm:t>
    </dgm:pt>
    <dgm:pt modelId="{1FCD5BDF-92BB-489A-8CF6-A3B24112ED61}" type="sibTrans" cxnId="{A486A648-3E08-4A23-819B-B6FE3B8E6CB4}">
      <dgm:prSet/>
      <dgm:spPr/>
      <dgm:t>
        <a:bodyPr/>
        <a:lstStyle/>
        <a:p>
          <a:endParaRPr lang="fr-FR"/>
        </a:p>
      </dgm:t>
    </dgm:pt>
    <dgm:pt modelId="{BC96FD88-3640-43A2-8083-89052712AE69}" type="pres">
      <dgm:prSet presAssocID="{0EAF467C-B866-445B-B7B9-231E78913446}" presName="Name0" presStyleCnt="0">
        <dgm:presLayoutVars>
          <dgm:chMax val="7"/>
          <dgm:chPref val="7"/>
          <dgm:dir/>
        </dgm:presLayoutVars>
      </dgm:prSet>
      <dgm:spPr/>
    </dgm:pt>
    <dgm:pt modelId="{E11ECDA4-3CFC-4C2F-B880-4EC66E49DEAE}" type="pres">
      <dgm:prSet presAssocID="{0EAF467C-B866-445B-B7B9-231E78913446}" presName="Name1" presStyleCnt="0"/>
      <dgm:spPr/>
    </dgm:pt>
    <dgm:pt modelId="{D56887B7-1C36-42BF-8408-378B5FB67CE8}" type="pres">
      <dgm:prSet presAssocID="{0EAF467C-B866-445B-B7B9-231E78913446}" presName="cycle" presStyleCnt="0"/>
      <dgm:spPr/>
    </dgm:pt>
    <dgm:pt modelId="{0EE580F8-E7F4-48F7-9CAF-98CF83DCBB39}" type="pres">
      <dgm:prSet presAssocID="{0EAF467C-B866-445B-B7B9-231E78913446}" presName="srcNode" presStyleLbl="node1" presStyleIdx="0" presStyleCnt="5"/>
      <dgm:spPr/>
    </dgm:pt>
    <dgm:pt modelId="{A0477C0A-57F9-4F7F-B249-7D1991076CEB}" type="pres">
      <dgm:prSet presAssocID="{0EAF467C-B866-445B-B7B9-231E78913446}" presName="conn" presStyleLbl="parChTrans1D2" presStyleIdx="0" presStyleCnt="1"/>
      <dgm:spPr/>
    </dgm:pt>
    <dgm:pt modelId="{042F5545-5079-47BC-A122-06836AA5000D}" type="pres">
      <dgm:prSet presAssocID="{0EAF467C-B866-445B-B7B9-231E78913446}" presName="extraNode" presStyleLbl="node1" presStyleIdx="0" presStyleCnt="5"/>
      <dgm:spPr/>
    </dgm:pt>
    <dgm:pt modelId="{FD814758-E64D-4306-B894-4957C8EAB720}" type="pres">
      <dgm:prSet presAssocID="{0EAF467C-B866-445B-B7B9-231E78913446}" presName="dstNode" presStyleLbl="node1" presStyleIdx="0" presStyleCnt="5"/>
      <dgm:spPr/>
    </dgm:pt>
    <dgm:pt modelId="{ED056AFC-DE7D-44D8-916C-3D159C3DFC95}" type="pres">
      <dgm:prSet presAssocID="{9C3184FE-19A7-4F14-95D9-3D3C4E96E231}" presName="text_1" presStyleLbl="node1" presStyleIdx="0" presStyleCnt="5">
        <dgm:presLayoutVars>
          <dgm:bulletEnabled val="1"/>
        </dgm:presLayoutVars>
      </dgm:prSet>
      <dgm:spPr/>
    </dgm:pt>
    <dgm:pt modelId="{5C74AEED-83C7-41C9-9435-9E88F95EADD5}" type="pres">
      <dgm:prSet presAssocID="{9C3184FE-19A7-4F14-95D9-3D3C4E96E231}" presName="accent_1" presStyleCnt="0"/>
      <dgm:spPr/>
    </dgm:pt>
    <dgm:pt modelId="{216B8289-DA75-43F0-916F-46F3219582AD}" type="pres">
      <dgm:prSet presAssocID="{9C3184FE-19A7-4F14-95D9-3D3C4E96E231}" presName="accentRepeatNode" presStyleLbl="solidFgAcc1" presStyleIdx="0" presStyleCnt="5"/>
      <dgm:spPr/>
    </dgm:pt>
    <dgm:pt modelId="{65F1D0A3-0D04-49F6-B39A-0171748BFB5F}" type="pres">
      <dgm:prSet presAssocID="{614B987E-EB65-4FA9-A338-24D5D19BAC45}" presName="text_2" presStyleLbl="node1" presStyleIdx="1" presStyleCnt="5">
        <dgm:presLayoutVars>
          <dgm:bulletEnabled val="1"/>
        </dgm:presLayoutVars>
      </dgm:prSet>
      <dgm:spPr/>
    </dgm:pt>
    <dgm:pt modelId="{0CEDA0F7-F2B6-442E-9FAE-DD19093806FF}" type="pres">
      <dgm:prSet presAssocID="{614B987E-EB65-4FA9-A338-24D5D19BAC45}" presName="accent_2" presStyleCnt="0"/>
      <dgm:spPr/>
    </dgm:pt>
    <dgm:pt modelId="{63CB73CA-CF9A-45E3-B666-60BA520F3A02}" type="pres">
      <dgm:prSet presAssocID="{614B987E-EB65-4FA9-A338-24D5D19BAC45}" presName="accentRepeatNode" presStyleLbl="solidFgAcc1" presStyleIdx="1" presStyleCnt="5"/>
      <dgm:spPr/>
    </dgm:pt>
    <dgm:pt modelId="{275AB3F0-14E0-4629-A309-DD439743D036}" type="pres">
      <dgm:prSet presAssocID="{541FDBB7-3690-4A06-912A-8D45249CE65A}" presName="text_3" presStyleLbl="node1" presStyleIdx="2" presStyleCnt="5">
        <dgm:presLayoutVars>
          <dgm:bulletEnabled val="1"/>
        </dgm:presLayoutVars>
      </dgm:prSet>
      <dgm:spPr/>
    </dgm:pt>
    <dgm:pt modelId="{D560AF72-FB99-4775-8489-AFC804BCB876}" type="pres">
      <dgm:prSet presAssocID="{541FDBB7-3690-4A06-912A-8D45249CE65A}" presName="accent_3" presStyleCnt="0"/>
      <dgm:spPr/>
    </dgm:pt>
    <dgm:pt modelId="{72FFE0B5-2BB3-4733-9305-D39163F882C7}" type="pres">
      <dgm:prSet presAssocID="{541FDBB7-3690-4A06-912A-8D45249CE65A}" presName="accentRepeatNode" presStyleLbl="solidFgAcc1" presStyleIdx="2" presStyleCnt="5"/>
      <dgm:spPr/>
    </dgm:pt>
    <dgm:pt modelId="{B20A3A5C-B19A-4A55-8539-0C069A8FD193}" type="pres">
      <dgm:prSet presAssocID="{46007EB2-5D7D-47B4-B410-A758E5E1554E}" presName="text_4" presStyleLbl="node1" presStyleIdx="3" presStyleCnt="5">
        <dgm:presLayoutVars>
          <dgm:bulletEnabled val="1"/>
        </dgm:presLayoutVars>
      </dgm:prSet>
      <dgm:spPr/>
    </dgm:pt>
    <dgm:pt modelId="{A38C07B2-BF79-4089-9063-3DFCAA588108}" type="pres">
      <dgm:prSet presAssocID="{46007EB2-5D7D-47B4-B410-A758E5E1554E}" presName="accent_4" presStyleCnt="0"/>
      <dgm:spPr/>
    </dgm:pt>
    <dgm:pt modelId="{1B15B073-756A-4B92-96D7-145DFA18A962}" type="pres">
      <dgm:prSet presAssocID="{46007EB2-5D7D-47B4-B410-A758E5E1554E}" presName="accentRepeatNode" presStyleLbl="solidFgAcc1" presStyleIdx="3" presStyleCnt="5"/>
      <dgm:spPr/>
    </dgm:pt>
    <dgm:pt modelId="{07A4C229-70A8-46B8-8737-92C835F20EEA}" type="pres">
      <dgm:prSet presAssocID="{55A2F09A-A2A5-4B97-9207-93EBD7DFCC75}" presName="text_5" presStyleLbl="node1" presStyleIdx="4" presStyleCnt="5">
        <dgm:presLayoutVars>
          <dgm:bulletEnabled val="1"/>
        </dgm:presLayoutVars>
      </dgm:prSet>
      <dgm:spPr/>
    </dgm:pt>
    <dgm:pt modelId="{C1BF9EB1-DC8F-4243-A75B-9BA1AA1C65CC}" type="pres">
      <dgm:prSet presAssocID="{55A2F09A-A2A5-4B97-9207-93EBD7DFCC75}" presName="accent_5" presStyleCnt="0"/>
      <dgm:spPr/>
    </dgm:pt>
    <dgm:pt modelId="{F7456F77-3CBA-4C9F-82E3-12E59D95B2C4}" type="pres">
      <dgm:prSet presAssocID="{55A2F09A-A2A5-4B97-9207-93EBD7DFCC75}" presName="accentRepeatNode" presStyleLbl="solidFgAcc1" presStyleIdx="4" presStyleCnt="5"/>
      <dgm:spPr/>
    </dgm:pt>
  </dgm:ptLst>
  <dgm:cxnLst>
    <dgm:cxn modelId="{738B4A0E-28BD-4831-BD24-3406E645E58E}" type="presOf" srcId="{46007EB2-5D7D-47B4-B410-A758E5E1554E}" destId="{B20A3A5C-B19A-4A55-8539-0C069A8FD193}" srcOrd="0" destOrd="0" presId="urn:microsoft.com/office/officeart/2008/layout/VerticalCurvedList"/>
    <dgm:cxn modelId="{6919582C-9BC5-452D-AA0D-061F4E2E8762}" type="presOf" srcId="{541FDBB7-3690-4A06-912A-8D45249CE65A}" destId="{275AB3F0-14E0-4629-A309-DD439743D036}" srcOrd="0" destOrd="0" presId="urn:microsoft.com/office/officeart/2008/layout/VerticalCurvedList"/>
    <dgm:cxn modelId="{13216330-22CF-4C85-844C-1C2542CCFFE1}" srcId="{0EAF467C-B866-445B-B7B9-231E78913446}" destId="{46007EB2-5D7D-47B4-B410-A758E5E1554E}" srcOrd="3" destOrd="0" parTransId="{4C159F5E-E8C2-4B6A-AF3D-1CFCD9451188}" sibTransId="{C95F49C6-439A-4D70-8D74-703ECE13E20E}"/>
    <dgm:cxn modelId="{A486A648-3E08-4A23-819B-B6FE3B8E6CB4}" srcId="{0EAF467C-B866-445B-B7B9-231E78913446}" destId="{55A2F09A-A2A5-4B97-9207-93EBD7DFCC75}" srcOrd="4" destOrd="0" parTransId="{170A185B-C1F9-4692-A267-75F42D2A99B3}" sibTransId="{1FCD5BDF-92BB-489A-8CF6-A3B24112ED61}"/>
    <dgm:cxn modelId="{D320066A-2377-49C2-B12A-F604F1330945}" srcId="{0EAF467C-B866-445B-B7B9-231E78913446}" destId="{541FDBB7-3690-4A06-912A-8D45249CE65A}" srcOrd="2" destOrd="0" parTransId="{ED8EBEB7-7426-44E4-BE2C-5EE2CDB51CC3}" sibTransId="{C8D5A5B7-A0B0-43F4-8781-F86EB0EA48FD}"/>
    <dgm:cxn modelId="{75A9094E-E6DB-4174-A2F0-E97C996B338C}" type="presOf" srcId="{C4A3ED3B-9869-4E98-9D37-CB4EF50C6A24}" destId="{A0477C0A-57F9-4F7F-B249-7D1991076CEB}" srcOrd="0" destOrd="0" presId="urn:microsoft.com/office/officeart/2008/layout/VerticalCurvedList"/>
    <dgm:cxn modelId="{2DF2546E-6404-4FEF-8E9D-3235877D64D8}" type="presOf" srcId="{0EAF467C-B866-445B-B7B9-231E78913446}" destId="{BC96FD88-3640-43A2-8083-89052712AE69}" srcOrd="0" destOrd="0" presId="urn:microsoft.com/office/officeart/2008/layout/VerticalCurvedList"/>
    <dgm:cxn modelId="{9448F782-16B1-42D9-8ED3-7C7605F239CB}" type="presOf" srcId="{614B987E-EB65-4FA9-A338-24D5D19BAC45}" destId="{65F1D0A3-0D04-49F6-B39A-0171748BFB5F}" srcOrd="0" destOrd="0" presId="urn:microsoft.com/office/officeart/2008/layout/VerticalCurvedList"/>
    <dgm:cxn modelId="{79C8CFA7-5924-483E-8406-2A7372A3C85B}" srcId="{0EAF467C-B866-445B-B7B9-231E78913446}" destId="{614B987E-EB65-4FA9-A338-24D5D19BAC45}" srcOrd="1" destOrd="0" parTransId="{D61EE3C6-7C92-4707-ABFF-B1C0387959E6}" sibTransId="{F3BBA1C3-E6EB-43EE-A7C3-9002846C58B2}"/>
    <dgm:cxn modelId="{3A51ADD8-C3B9-4173-A454-7E9F351B469F}" srcId="{0EAF467C-B866-445B-B7B9-231E78913446}" destId="{9C3184FE-19A7-4F14-95D9-3D3C4E96E231}" srcOrd="0" destOrd="0" parTransId="{1242AA32-3FE1-49AF-B53C-48E6B22E04A1}" sibTransId="{C4A3ED3B-9869-4E98-9D37-CB4EF50C6A24}"/>
    <dgm:cxn modelId="{CA6C98EA-6050-44AA-9797-7813DE406199}" type="presOf" srcId="{9C3184FE-19A7-4F14-95D9-3D3C4E96E231}" destId="{ED056AFC-DE7D-44D8-916C-3D159C3DFC95}" srcOrd="0" destOrd="0" presId="urn:microsoft.com/office/officeart/2008/layout/VerticalCurvedList"/>
    <dgm:cxn modelId="{11BF18F2-90CC-437D-A7F0-C7CDC54D0FBF}" type="presOf" srcId="{55A2F09A-A2A5-4B97-9207-93EBD7DFCC75}" destId="{07A4C229-70A8-46B8-8737-92C835F20EEA}" srcOrd="0" destOrd="0" presId="urn:microsoft.com/office/officeart/2008/layout/VerticalCurvedList"/>
    <dgm:cxn modelId="{E954D204-CEED-4E82-8B67-828B0D989F42}" type="presParOf" srcId="{BC96FD88-3640-43A2-8083-89052712AE69}" destId="{E11ECDA4-3CFC-4C2F-B880-4EC66E49DEAE}" srcOrd="0" destOrd="0" presId="urn:microsoft.com/office/officeart/2008/layout/VerticalCurvedList"/>
    <dgm:cxn modelId="{54C43B33-32AC-4615-959C-13872FDB22F8}" type="presParOf" srcId="{E11ECDA4-3CFC-4C2F-B880-4EC66E49DEAE}" destId="{D56887B7-1C36-42BF-8408-378B5FB67CE8}" srcOrd="0" destOrd="0" presId="urn:microsoft.com/office/officeart/2008/layout/VerticalCurvedList"/>
    <dgm:cxn modelId="{E5D910DF-B8B4-4E2E-83B1-8B0ABFEBD7B8}" type="presParOf" srcId="{D56887B7-1C36-42BF-8408-378B5FB67CE8}" destId="{0EE580F8-E7F4-48F7-9CAF-98CF83DCBB39}" srcOrd="0" destOrd="0" presId="urn:microsoft.com/office/officeart/2008/layout/VerticalCurvedList"/>
    <dgm:cxn modelId="{A8647568-656F-475B-B9A2-7C00FA404C58}" type="presParOf" srcId="{D56887B7-1C36-42BF-8408-378B5FB67CE8}" destId="{A0477C0A-57F9-4F7F-B249-7D1991076CEB}" srcOrd="1" destOrd="0" presId="urn:microsoft.com/office/officeart/2008/layout/VerticalCurvedList"/>
    <dgm:cxn modelId="{110D0D6F-1375-4A6E-BA32-676B6A4121E5}" type="presParOf" srcId="{D56887B7-1C36-42BF-8408-378B5FB67CE8}" destId="{042F5545-5079-47BC-A122-06836AA5000D}" srcOrd="2" destOrd="0" presId="urn:microsoft.com/office/officeart/2008/layout/VerticalCurvedList"/>
    <dgm:cxn modelId="{42A0B115-0CDE-45DA-8E28-516882251AD3}" type="presParOf" srcId="{D56887B7-1C36-42BF-8408-378B5FB67CE8}" destId="{FD814758-E64D-4306-B894-4957C8EAB720}" srcOrd="3" destOrd="0" presId="urn:microsoft.com/office/officeart/2008/layout/VerticalCurvedList"/>
    <dgm:cxn modelId="{68F70AE8-E9A6-4D42-9144-782CC116A804}" type="presParOf" srcId="{E11ECDA4-3CFC-4C2F-B880-4EC66E49DEAE}" destId="{ED056AFC-DE7D-44D8-916C-3D159C3DFC95}" srcOrd="1" destOrd="0" presId="urn:microsoft.com/office/officeart/2008/layout/VerticalCurvedList"/>
    <dgm:cxn modelId="{938E3095-E9DC-4BB6-81F4-0F3E87DAD067}" type="presParOf" srcId="{E11ECDA4-3CFC-4C2F-B880-4EC66E49DEAE}" destId="{5C74AEED-83C7-41C9-9435-9E88F95EADD5}" srcOrd="2" destOrd="0" presId="urn:microsoft.com/office/officeart/2008/layout/VerticalCurvedList"/>
    <dgm:cxn modelId="{91EF71FB-22A4-4328-AD40-75EBD801DCF5}" type="presParOf" srcId="{5C74AEED-83C7-41C9-9435-9E88F95EADD5}" destId="{216B8289-DA75-43F0-916F-46F3219582AD}" srcOrd="0" destOrd="0" presId="urn:microsoft.com/office/officeart/2008/layout/VerticalCurvedList"/>
    <dgm:cxn modelId="{C09EA993-3AE5-47F0-8460-E4CB9A3AA960}" type="presParOf" srcId="{E11ECDA4-3CFC-4C2F-B880-4EC66E49DEAE}" destId="{65F1D0A3-0D04-49F6-B39A-0171748BFB5F}" srcOrd="3" destOrd="0" presId="urn:microsoft.com/office/officeart/2008/layout/VerticalCurvedList"/>
    <dgm:cxn modelId="{6EFDD02A-A026-449A-AA34-8DB508FBDB6B}" type="presParOf" srcId="{E11ECDA4-3CFC-4C2F-B880-4EC66E49DEAE}" destId="{0CEDA0F7-F2B6-442E-9FAE-DD19093806FF}" srcOrd="4" destOrd="0" presId="urn:microsoft.com/office/officeart/2008/layout/VerticalCurvedList"/>
    <dgm:cxn modelId="{688C9A0C-A1AD-4501-85D9-AF56DFBBC8E9}" type="presParOf" srcId="{0CEDA0F7-F2B6-442E-9FAE-DD19093806FF}" destId="{63CB73CA-CF9A-45E3-B666-60BA520F3A02}" srcOrd="0" destOrd="0" presId="urn:microsoft.com/office/officeart/2008/layout/VerticalCurvedList"/>
    <dgm:cxn modelId="{DF2C6B72-CE9F-4912-9385-ED209B3C6083}" type="presParOf" srcId="{E11ECDA4-3CFC-4C2F-B880-4EC66E49DEAE}" destId="{275AB3F0-14E0-4629-A309-DD439743D036}" srcOrd="5" destOrd="0" presId="urn:microsoft.com/office/officeart/2008/layout/VerticalCurvedList"/>
    <dgm:cxn modelId="{81B83348-67C4-4F52-8DCA-12B367EA09C6}" type="presParOf" srcId="{E11ECDA4-3CFC-4C2F-B880-4EC66E49DEAE}" destId="{D560AF72-FB99-4775-8489-AFC804BCB876}" srcOrd="6" destOrd="0" presId="urn:microsoft.com/office/officeart/2008/layout/VerticalCurvedList"/>
    <dgm:cxn modelId="{6B891869-4265-493A-A55E-553D07E40CD5}" type="presParOf" srcId="{D560AF72-FB99-4775-8489-AFC804BCB876}" destId="{72FFE0B5-2BB3-4733-9305-D39163F882C7}" srcOrd="0" destOrd="0" presId="urn:microsoft.com/office/officeart/2008/layout/VerticalCurvedList"/>
    <dgm:cxn modelId="{7E9ED870-0E1B-436A-9117-360735102D19}" type="presParOf" srcId="{E11ECDA4-3CFC-4C2F-B880-4EC66E49DEAE}" destId="{B20A3A5C-B19A-4A55-8539-0C069A8FD193}" srcOrd="7" destOrd="0" presId="urn:microsoft.com/office/officeart/2008/layout/VerticalCurvedList"/>
    <dgm:cxn modelId="{83CD8176-77AD-4E50-9942-0F2998F692D9}" type="presParOf" srcId="{E11ECDA4-3CFC-4C2F-B880-4EC66E49DEAE}" destId="{A38C07B2-BF79-4089-9063-3DFCAA588108}" srcOrd="8" destOrd="0" presId="urn:microsoft.com/office/officeart/2008/layout/VerticalCurvedList"/>
    <dgm:cxn modelId="{6B5FC8EC-E25C-4510-854A-9F3716290622}" type="presParOf" srcId="{A38C07B2-BF79-4089-9063-3DFCAA588108}" destId="{1B15B073-756A-4B92-96D7-145DFA18A962}" srcOrd="0" destOrd="0" presId="urn:microsoft.com/office/officeart/2008/layout/VerticalCurvedList"/>
    <dgm:cxn modelId="{6F69AEB8-8F9C-4582-B462-A4370290D18F}" type="presParOf" srcId="{E11ECDA4-3CFC-4C2F-B880-4EC66E49DEAE}" destId="{07A4C229-70A8-46B8-8737-92C835F20EEA}" srcOrd="9" destOrd="0" presId="urn:microsoft.com/office/officeart/2008/layout/VerticalCurvedList"/>
    <dgm:cxn modelId="{23E599DF-D788-4DA5-A775-EFC116B47759}" type="presParOf" srcId="{E11ECDA4-3CFC-4C2F-B880-4EC66E49DEAE}" destId="{C1BF9EB1-DC8F-4243-A75B-9BA1AA1C65CC}" srcOrd="10" destOrd="0" presId="urn:microsoft.com/office/officeart/2008/layout/VerticalCurvedList"/>
    <dgm:cxn modelId="{884B6C2E-0807-466A-A0D4-519171598FB2}" type="presParOf" srcId="{C1BF9EB1-DC8F-4243-A75B-9BA1AA1C65CC}" destId="{F7456F77-3CBA-4C9F-82E3-12E59D95B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F467C-B866-445B-B7B9-231E789134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184FE-19A7-4F14-95D9-3D3C4E96E231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1242AA32-3FE1-49AF-B53C-48E6B22E04A1}" type="parTrans" cxnId="{3A51ADD8-C3B9-4173-A454-7E9F351B469F}">
      <dgm:prSet/>
      <dgm:spPr/>
      <dgm:t>
        <a:bodyPr/>
        <a:lstStyle/>
        <a:p>
          <a:endParaRPr lang="fr-FR"/>
        </a:p>
      </dgm:t>
    </dgm:pt>
    <dgm:pt modelId="{C4A3ED3B-9869-4E98-9D37-CB4EF50C6A24}" type="sibTrans" cxnId="{3A51ADD8-C3B9-4173-A454-7E9F351B469F}">
      <dgm:prSet/>
      <dgm:spPr/>
      <dgm:t>
        <a:bodyPr/>
        <a:lstStyle/>
        <a:p>
          <a:endParaRPr lang="fr-FR"/>
        </a:p>
      </dgm:t>
    </dgm:pt>
    <dgm:pt modelId="{614B987E-EB65-4FA9-A338-24D5D19BAC4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Chaine de transformation</a:t>
          </a:r>
        </a:p>
      </dgm:t>
    </dgm:pt>
    <dgm:pt modelId="{D61EE3C6-7C92-4707-ABFF-B1C0387959E6}" type="parTrans" cxnId="{79C8CFA7-5924-483E-8406-2A7372A3C85B}">
      <dgm:prSet/>
      <dgm:spPr/>
      <dgm:t>
        <a:bodyPr/>
        <a:lstStyle/>
        <a:p>
          <a:endParaRPr lang="fr-FR"/>
        </a:p>
      </dgm:t>
    </dgm:pt>
    <dgm:pt modelId="{F3BBA1C3-E6EB-43EE-A7C3-9002846C58B2}" type="sibTrans" cxnId="{79C8CFA7-5924-483E-8406-2A7372A3C85B}">
      <dgm:prSet/>
      <dgm:spPr/>
      <dgm:t>
        <a:bodyPr/>
        <a:lstStyle/>
        <a:p>
          <a:endParaRPr lang="fr-FR"/>
        </a:p>
      </dgm:t>
    </dgm:pt>
    <dgm:pt modelId="{541FDBB7-3690-4A06-912A-8D45249CE65A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en local</a:t>
          </a:r>
        </a:p>
      </dgm:t>
    </dgm:pt>
    <dgm:pt modelId="{ED8EBEB7-7426-44E4-BE2C-5EE2CDB51CC3}" type="parTrans" cxnId="{D320066A-2377-49C2-B12A-F604F1330945}">
      <dgm:prSet/>
      <dgm:spPr/>
      <dgm:t>
        <a:bodyPr/>
        <a:lstStyle/>
        <a:p>
          <a:endParaRPr lang="fr-FR"/>
        </a:p>
      </dgm:t>
    </dgm:pt>
    <dgm:pt modelId="{C8D5A5B7-A0B0-43F4-8781-F86EB0EA48FD}" type="sibTrans" cxnId="{D320066A-2377-49C2-B12A-F604F1330945}">
      <dgm:prSet/>
      <dgm:spPr/>
      <dgm:t>
        <a:bodyPr/>
        <a:lstStyle/>
        <a:p>
          <a:endParaRPr lang="fr-FR"/>
        </a:p>
      </dgm:t>
    </dgm:pt>
    <dgm:pt modelId="{46007EB2-5D7D-47B4-B410-A758E5E1554E}">
      <dgm:prSet phldrT="[Texte]"/>
      <dgm:spPr>
        <a:solidFill>
          <a:srgbClr val="62151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Déploiement cloud</a:t>
          </a:r>
        </a:p>
      </dgm:t>
    </dgm:pt>
    <dgm:pt modelId="{4C159F5E-E8C2-4B6A-AF3D-1CFCD9451188}" type="parTrans" cxnId="{13216330-22CF-4C85-844C-1C2542CCFFE1}">
      <dgm:prSet/>
      <dgm:spPr/>
      <dgm:t>
        <a:bodyPr/>
        <a:lstStyle/>
        <a:p>
          <a:endParaRPr lang="fr-FR"/>
        </a:p>
      </dgm:t>
    </dgm:pt>
    <dgm:pt modelId="{C95F49C6-439A-4D70-8D74-703ECE13E20E}" type="sibTrans" cxnId="{13216330-22CF-4C85-844C-1C2542CCFFE1}">
      <dgm:prSet/>
      <dgm:spPr/>
      <dgm:t>
        <a:bodyPr/>
        <a:lstStyle/>
        <a:p>
          <a:endParaRPr lang="fr-FR"/>
        </a:p>
      </dgm:t>
    </dgm:pt>
    <dgm:pt modelId="{55A2F09A-A2A5-4B97-9207-93EBD7DFCC7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170A185B-C1F9-4692-A267-75F42D2A99B3}" type="parTrans" cxnId="{A486A648-3E08-4A23-819B-B6FE3B8E6CB4}">
      <dgm:prSet/>
      <dgm:spPr/>
      <dgm:t>
        <a:bodyPr/>
        <a:lstStyle/>
        <a:p>
          <a:endParaRPr lang="fr-FR"/>
        </a:p>
      </dgm:t>
    </dgm:pt>
    <dgm:pt modelId="{1FCD5BDF-92BB-489A-8CF6-A3B24112ED61}" type="sibTrans" cxnId="{A486A648-3E08-4A23-819B-B6FE3B8E6CB4}">
      <dgm:prSet/>
      <dgm:spPr/>
      <dgm:t>
        <a:bodyPr/>
        <a:lstStyle/>
        <a:p>
          <a:endParaRPr lang="fr-FR"/>
        </a:p>
      </dgm:t>
    </dgm:pt>
    <dgm:pt modelId="{BC96FD88-3640-43A2-8083-89052712AE69}" type="pres">
      <dgm:prSet presAssocID="{0EAF467C-B866-445B-B7B9-231E78913446}" presName="Name0" presStyleCnt="0">
        <dgm:presLayoutVars>
          <dgm:chMax val="7"/>
          <dgm:chPref val="7"/>
          <dgm:dir/>
        </dgm:presLayoutVars>
      </dgm:prSet>
      <dgm:spPr/>
    </dgm:pt>
    <dgm:pt modelId="{E11ECDA4-3CFC-4C2F-B880-4EC66E49DEAE}" type="pres">
      <dgm:prSet presAssocID="{0EAF467C-B866-445B-B7B9-231E78913446}" presName="Name1" presStyleCnt="0"/>
      <dgm:spPr/>
    </dgm:pt>
    <dgm:pt modelId="{D56887B7-1C36-42BF-8408-378B5FB67CE8}" type="pres">
      <dgm:prSet presAssocID="{0EAF467C-B866-445B-B7B9-231E78913446}" presName="cycle" presStyleCnt="0"/>
      <dgm:spPr/>
    </dgm:pt>
    <dgm:pt modelId="{0EE580F8-E7F4-48F7-9CAF-98CF83DCBB39}" type="pres">
      <dgm:prSet presAssocID="{0EAF467C-B866-445B-B7B9-231E78913446}" presName="srcNode" presStyleLbl="node1" presStyleIdx="0" presStyleCnt="5"/>
      <dgm:spPr/>
    </dgm:pt>
    <dgm:pt modelId="{A0477C0A-57F9-4F7F-B249-7D1991076CEB}" type="pres">
      <dgm:prSet presAssocID="{0EAF467C-B866-445B-B7B9-231E78913446}" presName="conn" presStyleLbl="parChTrans1D2" presStyleIdx="0" presStyleCnt="1"/>
      <dgm:spPr/>
    </dgm:pt>
    <dgm:pt modelId="{042F5545-5079-47BC-A122-06836AA5000D}" type="pres">
      <dgm:prSet presAssocID="{0EAF467C-B866-445B-B7B9-231E78913446}" presName="extraNode" presStyleLbl="node1" presStyleIdx="0" presStyleCnt="5"/>
      <dgm:spPr/>
    </dgm:pt>
    <dgm:pt modelId="{FD814758-E64D-4306-B894-4957C8EAB720}" type="pres">
      <dgm:prSet presAssocID="{0EAF467C-B866-445B-B7B9-231E78913446}" presName="dstNode" presStyleLbl="node1" presStyleIdx="0" presStyleCnt="5"/>
      <dgm:spPr/>
    </dgm:pt>
    <dgm:pt modelId="{ED056AFC-DE7D-44D8-916C-3D159C3DFC95}" type="pres">
      <dgm:prSet presAssocID="{9C3184FE-19A7-4F14-95D9-3D3C4E96E231}" presName="text_1" presStyleLbl="node1" presStyleIdx="0" presStyleCnt="5">
        <dgm:presLayoutVars>
          <dgm:bulletEnabled val="1"/>
        </dgm:presLayoutVars>
      </dgm:prSet>
      <dgm:spPr/>
    </dgm:pt>
    <dgm:pt modelId="{5C74AEED-83C7-41C9-9435-9E88F95EADD5}" type="pres">
      <dgm:prSet presAssocID="{9C3184FE-19A7-4F14-95D9-3D3C4E96E231}" presName="accent_1" presStyleCnt="0"/>
      <dgm:spPr/>
    </dgm:pt>
    <dgm:pt modelId="{216B8289-DA75-43F0-916F-46F3219582AD}" type="pres">
      <dgm:prSet presAssocID="{9C3184FE-19A7-4F14-95D9-3D3C4E96E231}" presName="accentRepeatNode" presStyleLbl="solidFgAcc1" presStyleIdx="0" presStyleCnt="5"/>
      <dgm:spPr/>
    </dgm:pt>
    <dgm:pt modelId="{65F1D0A3-0D04-49F6-B39A-0171748BFB5F}" type="pres">
      <dgm:prSet presAssocID="{614B987E-EB65-4FA9-A338-24D5D19BAC45}" presName="text_2" presStyleLbl="node1" presStyleIdx="1" presStyleCnt="5">
        <dgm:presLayoutVars>
          <dgm:bulletEnabled val="1"/>
        </dgm:presLayoutVars>
      </dgm:prSet>
      <dgm:spPr/>
    </dgm:pt>
    <dgm:pt modelId="{0CEDA0F7-F2B6-442E-9FAE-DD19093806FF}" type="pres">
      <dgm:prSet presAssocID="{614B987E-EB65-4FA9-A338-24D5D19BAC45}" presName="accent_2" presStyleCnt="0"/>
      <dgm:spPr/>
    </dgm:pt>
    <dgm:pt modelId="{63CB73CA-CF9A-45E3-B666-60BA520F3A02}" type="pres">
      <dgm:prSet presAssocID="{614B987E-EB65-4FA9-A338-24D5D19BAC45}" presName="accentRepeatNode" presStyleLbl="solidFgAcc1" presStyleIdx="1" presStyleCnt="5"/>
      <dgm:spPr/>
    </dgm:pt>
    <dgm:pt modelId="{275AB3F0-14E0-4629-A309-DD439743D036}" type="pres">
      <dgm:prSet presAssocID="{541FDBB7-3690-4A06-912A-8D45249CE65A}" presName="text_3" presStyleLbl="node1" presStyleIdx="2" presStyleCnt="5">
        <dgm:presLayoutVars>
          <dgm:bulletEnabled val="1"/>
        </dgm:presLayoutVars>
      </dgm:prSet>
      <dgm:spPr/>
    </dgm:pt>
    <dgm:pt modelId="{D560AF72-FB99-4775-8489-AFC804BCB876}" type="pres">
      <dgm:prSet presAssocID="{541FDBB7-3690-4A06-912A-8D45249CE65A}" presName="accent_3" presStyleCnt="0"/>
      <dgm:spPr/>
    </dgm:pt>
    <dgm:pt modelId="{72FFE0B5-2BB3-4733-9305-D39163F882C7}" type="pres">
      <dgm:prSet presAssocID="{541FDBB7-3690-4A06-912A-8D45249CE65A}" presName="accentRepeatNode" presStyleLbl="solidFgAcc1" presStyleIdx="2" presStyleCnt="5"/>
      <dgm:spPr/>
    </dgm:pt>
    <dgm:pt modelId="{B20A3A5C-B19A-4A55-8539-0C069A8FD193}" type="pres">
      <dgm:prSet presAssocID="{46007EB2-5D7D-47B4-B410-A758E5E1554E}" presName="text_4" presStyleLbl="node1" presStyleIdx="3" presStyleCnt="5">
        <dgm:presLayoutVars>
          <dgm:bulletEnabled val="1"/>
        </dgm:presLayoutVars>
      </dgm:prSet>
      <dgm:spPr/>
    </dgm:pt>
    <dgm:pt modelId="{A38C07B2-BF79-4089-9063-3DFCAA588108}" type="pres">
      <dgm:prSet presAssocID="{46007EB2-5D7D-47B4-B410-A758E5E1554E}" presName="accent_4" presStyleCnt="0"/>
      <dgm:spPr/>
    </dgm:pt>
    <dgm:pt modelId="{1B15B073-756A-4B92-96D7-145DFA18A962}" type="pres">
      <dgm:prSet presAssocID="{46007EB2-5D7D-47B4-B410-A758E5E1554E}" presName="accentRepeatNode" presStyleLbl="solidFgAcc1" presStyleIdx="3" presStyleCnt="5"/>
      <dgm:spPr/>
    </dgm:pt>
    <dgm:pt modelId="{07A4C229-70A8-46B8-8737-92C835F20EEA}" type="pres">
      <dgm:prSet presAssocID="{55A2F09A-A2A5-4B97-9207-93EBD7DFCC75}" presName="text_5" presStyleLbl="node1" presStyleIdx="4" presStyleCnt="5">
        <dgm:presLayoutVars>
          <dgm:bulletEnabled val="1"/>
        </dgm:presLayoutVars>
      </dgm:prSet>
      <dgm:spPr/>
    </dgm:pt>
    <dgm:pt modelId="{C1BF9EB1-DC8F-4243-A75B-9BA1AA1C65CC}" type="pres">
      <dgm:prSet presAssocID="{55A2F09A-A2A5-4B97-9207-93EBD7DFCC75}" presName="accent_5" presStyleCnt="0"/>
      <dgm:spPr/>
    </dgm:pt>
    <dgm:pt modelId="{F7456F77-3CBA-4C9F-82E3-12E59D95B2C4}" type="pres">
      <dgm:prSet presAssocID="{55A2F09A-A2A5-4B97-9207-93EBD7DFCC75}" presName="accentRepeatNode" presStyleLbl="solidFgAcc1" presStyleIdx="4" presStyleCnt="5"/>
      <dgm:spPr/>
    </dgm:pt>
  </dgm:ptLst>
  <dgm:cxnLst>
    <dgm:cxn modelId="{738B4A0E-28BD-4831-BD24-3406E645E58E}" type="presOf" srcId="{46007EB2-5D7D-47B4-B410-A758E5E1554E}" destId="{B20A3A5C-B19A-4A55-8539-0C069A8FD193}" srcOrd="0" destOrd="0" presId="urn:microsoft.com/office/officeart/2008/layout/VerticalCurvedList"/>
    <dgm:cxn modelId="{6919582C-9BC5-452D-AA0D-061F4E2E8762}" type="presOf" srcId="{541FDBB7-3690-4A06-912A-8D45249CE65A}" destId="{275AB3F0-14E0-4629-A309-DD439743D036}" srcOrd="0" destOrd="0" presId="urn:microsoft.com/office/officeart/2008/layout/VerticalCurvedList"/>
    <dgm:cxn modelId="{13216330-22CF-4C85-844C-1C2542CCFFE1}" srcId="{0EAF467C-B866-445B-B7B9-231E78913446}" destId="{46007EB2-5D7D-47B4-B410-A758E5E1554E}" srcOrd="3" destOrd="0" parTransId="{4C159F5E-E8C2-4B6A-AF3D-1CFCD9451188}" sibTransId="{C95F49C6-439A-4D70-8D74-703ECE13E20E}"/>
    <dgm:cxn modelId="{A486A648-3E08-4A23-819B-B6FE3B8E6CB4}" srcId="{0EAF467C-B866-445B-B7B9-231E78913446}" destId="{55A2F09A-A2A5-4B97-9207-93EBD7DFCC75}" srcOrd="4" destOrd="0" parTransId="{170A185B-C1F9-4692-A267-75F42D2A99B3}" sibTransId="{1FCD5BDF-92BB-489A-8CF6-A3B24112ED61}"/>
    <dgm:cxn modelId="{D320066A-2377-49C2-B12A-F604F1330945}" srcId="{0EAF467C-B866-445B-B7B9-231E78913446}" destId="{541FDBB7-3690-4A06-912A-8D45249CE65A}" srcOrd="2" destOrd="0" parTransId="{ED8EBEB7-7426-44E4-BE2C-5EE2CDB51CC3}" sibTransId="{C8D5A5B7-A0B0-43F4-8781-F86EB0EA48FD}"/>
    <dgm:cxn modelId="{75A9094E-E6DB-4174-A2F0-E97C996B338C}" type="presOf" srcId="{C4A3ED3B-9869-4E98-9D37-CB4EF50C6A24}" destId="{A0477C0A-57F9-4F7F-B249-7D1991076CEB}" srcOrd="0" destOrd="0" presId="urn:microsoft.com/office/officeart/2008/layout/VerticalCurvedList"/>
    <dgm:cxn modelId="{2DF2546E-6404-4FEF-8E9D-3235877D64D8}" type="presOf" srcId="{0EAF467C-B866-445B-B7B9-231E78913446}" destId="{BC96FD88-3640-43A2-8083-89052712AE69}" srcOrd="0" destOrd="0" presId="urn:microsoft.com/office/officeart/2008/layout/VerticalCurvedList"/>
    <dgm:cxn modelId="{9448F782-16B1-42D9-8ED3-7C7605F239CB}" type="presOf" srcId="{614B987E-EB65-4FA9-A338-24D5D19BAC45}" destId="{65F1D0A3-0D04-49F6-B39A-0171748BFB5F}" srcOrd="0" destOrd="0" presId="urn:microsoft.com/office/officeart/2008/layout/VerticalCurvedList"/>
    <dgm:cxn modelId="{79C8CFA7-5924-483E-8406-2A7372A3C85B}" srcId="{0EAF467C-B866-445B-B7B9-231E78913446}" destId="{614B987E-EB65-4FA9-A338-24D5D19BAC45}" srcOrd="1" destOrd="0" parTransId="{D61EE3C6-7C92-4707-ABFF-B1C0387959E6}" sibTransId="{F3BBA1C3-E6EB-43EE-A7C3-9002846C58B2}"/>
    <dgm:cxn modelId="{3A51ADD8-C3B9-4173-A454-7E9F351B469F}" srcId="{0EAF467C-B866-445B-B7B9-231E78913446}" destId="{9C3184FE-19A7-4F14-95D9-3D3C4E96E231}" srcOrd="0" destOrd="0" parTransId="{1242AA32-3FE1-49AF-B53C-48E6B22E04A1}" sibTransId="{C4A3ED3B-9869-4E98-9D37-CB4EF50C6A24}"/>
    <dgm:cxn modelId="{CA6C98EA-6050-44AA-9797-7813DE406199}" type="presOf" srcId="{9C3184FE-19A7-4F14-95D9-3D3C4E96E231}" destId="{ED056AFC-DE7D-44D8-916C-3D159C3DFC95}" srcOrd="0" destOrd="0" presId="urn:microsoft.com/office/officeart/2008/layout/VerticalCurvedList"/>
    <dgm:cxn modelId="{11BF18F2-90CC-437D-A7F0-C7CDC54D0FBF}" type="presOf" srcId="{55A2F09A-A2A5-4B97-9207-93EBD7DFCC75}" destId="{07A4C229-70A8-46B8-8737-92C835F20EEA}" srcOrd="0" destOrd="0" presId="urn:microsoft.com/office/officeart/2008/layout/VerticalCurvedList"/>
    <dgm:cxn modelId="{E954D204-CEED-4E82-8B67-828B0D989F42}" type="presParOf" srcId="{BC96FD88-3640-43A2-8083-89052712AE69}" destId="{E11ECDA4-3CFC-4C2F-B880-4EC66E49DEAE}" srcOrd="0" destOrd="0" presId="urn:microsoft.com/office/officeart/2008/layout/VerticalCurvedList"/>
    <dgm:cxn modelId="{54C43B33-32AC-4615-959C-13872FDB22F8}" type="presParOf" srcId="{E11ECDA4-3CFC-4C2F-B880-4EC66E49DEAE}" destId="{D56887B7-1C36-42BF-8408-378B5FB67CE8}" srcOrd="0" destOrd="0" presId="urn:microsoft.com/office/officeart/2008/layout/VerticalCurvedList"/>
    <dgm:cxn modelId="{E5D910DF-B8B4-4E2E-83B1-8B0ABFEBD7B8}" type="presParOf" srcId="{D56887B7-1C36-42BF-8408-378B5FB67CE8}" destId="{0EE580F8-E7F4-48F7-9CAF-98CF83DCBB39}" srcOrd="0" destOrd="0" presId="urn:microsoft.com/office/officeart/2008/layout/VerticalCurvedList"/>
    <dgm:cxn modelId="{A8647568-656F-475B-B9A2-7C00FA404C58}" type="presParOf" srcId="{D56887B7-1C36-42BF-8408-378B5FB67CE8}" destId="{A0477C0A-57F9-4F7F-B249-7D1991076CEB}" srcOrd="1" destOrd="0" presId="urn:microsoft.com/office/officeart/2008/layout/VerticalCurvedList"/>
    <dgm:cxn modelId="{110D0D6F-1375-4A6E-BA32-676B6A4121E5}" type="presParOf" srcId="{D56887B7-1C36-42BF-8408-378B5FB67CE8}" destId="{042F5545-5079-47BC-A122-06836AA5000D}" srcOrd="2" destOrd="0" presId="urn:microsoft.com/office/officeart/2008/layout/VerticalCurvedList"/>
    <dgm:cxn modelId="{42A0B115-0CDE-45DA-8E28-516882251AD3}" type="presParOf" srcId="{D56887B7-1C36-42BF-8408-378B5FB67CE8}" destId="{FD814758-E64D-4306-B894-4957C8EAB720}" srcOrd="3" destOrd="0" presId="urn:microsoft.com/office/officeart/2008/layout/VerticalCurvedList"/>
    <dgm:cxn modelId="{68F70AE8-E9A6-4D42-9144-782CC116A804}" type="presParOf" srcId="{E11ECDA4-3CFC-4C2F-B880-4EC66E49DEAE}" destId="{ED056AFC-DE7D-44D8-916C-3D159C3DFC95}" srcOrd="1" destOrd="0" presId="urn:microsoft.com/office/officeart/2008/layout/VerticalCurvedList"/>
    <dgm:cxn modelId="{938E3095-E9DC-4BB6-81F4-0F3E87DAD067}" type="presParOf" srcId="{E11ECDA4-3CFC-4C2F-B880-4EC66E49DEAE}" destId="{5C74AEED-83C7-41C9-9435-9E88F95EADD5}" srcOrd="2" destOrd="0" presId="urn:microsoft.com/office/officeart/2008/layout/VerticalCurvedList"/>
    <dgm:cxn modelId="{91EF71FB-22A4-4328-AD40-75EBD801DCF5}" type="presParOf" srcId="{5C74AEED-83C7-41C9-9435-9E88F95EADD5}" destId="{216B8289-DA75-43F0-916F-46F3219582AD}" srcOrd="0" destOrd="0" presId="urn:microsoft.com/office/officeart/2008/layout/VerticalCurvedList"/>
    <dgm:cxn modelId="{C09EA993-3AE5-47F0-8460-E4CB9A3AA960}" type="presParOf" srcId="{E11ECDA4-3CFC-4C2F-B880-4EC66E49DEAE}" destId="{65F1D0A3-0D04-49F6-B39A-0171748BFB5F}" srcOrd="3" destOrd="0" presId="urn:microsoft.com/office/officeart/2008/layout/VerticalCurvedList"/>
    <dgm:cxn modelId="{6EFDD02A-A026-449A-AA34-8DB508FBDB6B}" type="presParOf" srcId="{E11ECDA4-3CFC-4C2F-B880-4EC66E49DEAE}" destId="{0CEDA0F7-F2B6-442E-9FAE-DD19093806FF}" srcOrd="4" destOrd="0" presId="urn:microsoft.com/office/officeart/2008/layout/VerticalCurvedList"/>
    <dgm:cxn modelId="{688C9A0C-A1AD-4501-85D9-AF56DFBBC8E9}" type="presParOf" srcId="{0CEDA0F7-F2B6-442E-9FAE-DD19093806FF}" destId="{63CB73CA-CF9A-45E3-B666-60BA520F3A02}" srcOrd="0" destOrd="0" presId="urn:microsoft.com/office/officeart/2008/layout/VerticalCurvedList"/>
    <dgm:cxn modelId="{DF2C6B72-CE9F-4912-9385-ED209B3C6083}" type="presParOf" srcId="{E11ECDA4-3CFC-4C2F-B880-4EC66E49DEAE}" destId="{275AB3F0-14E0-4629-A309-DD439743D036}" srcOrd="5" destOrd="0" presId="urn:microsoft.com/office/officeart/2008/layout/VerticalCurvedList"/>
    <dgm:cxn modelId="{81B83348-67C4-4F52-8DCA-12B367EA09C6}" type="presParOf" srcId="{E11ECDA4-3CFC-4C2F-B880-4EC66E49DEAE}" destId="{D560AF72-FB99-4775-8489-AFC804BCB876}" srcOrd="6" destOrd="0" presId="urn:microsoft.com/office/officeart/2008/layout/VerticalCurvedList"/>
    <dgm:cxn modelId="{6B891869-4265-493A-A55E-553D07E40CD5}" type="presParOf" srcId="{D560AF72-FB99-4775-8489-AFC804BCB876}" destId="{72FFE0B5-2BB3-4733-9305-D39163F882C7}" srcOrd="0" destOrd="0" presId="urn:microsoft.com/office/officeart/2008/layout/VerticalCurvedList"/>
    <dgm:cxn modelId="{7E9ED870-0E1B-436A-9117-360735102D19}" type="presParOf" srcId="{E11ECDA4-3CFC-4C2F-B880-4EC66E49DEAE}" destId="{B20A3A5C-B19A-4A55-8539-0C069A8FD193}" srcOrd="7" destOrd="0" presId="urn:microsoft.com/office/officeart/2008/layout/VerticalCurvedList"/>
    <dgm:cxn modelId="{83CD8176-77AD-4E50-9942-0F2998F692D9}" type="presParOf" srcId="{E11ECDA4-3CFC-4C2F-B880-4EC66E49DEAE}" destId="{A38C07B2-BF79-4089-9063-3DFCAA588108}" srcOrd="8" destOrd="0" presId="urn:microsoft.com/office/officeart/2008/layout/VerticalCurvedList"/>
    <dgm:cxn modelId="{6B5FC8EC-E25C-4510-854A-9F3716290622}" type="presParOf" srcId="{A38C07B2-BF79-4089-9063-3DFCAA588108}" destId="{1B15B073-756A-4B92-96D7-145DFA18A962}" srcOrd="0" destOrd="0" presId="urn:microsoft.com/office/officeart/2008/layout/VerticalCurvedList"/>
    <dgm:cxn modelId="{6F69AEB8-8F9C-4582-B462-A4370290D18F}" type="presParOf" srcId="{E11ECDA4-3CFC-4C2F-B880-4EC66E49DEAE}" destId="{07A4C229-70A8-46B8-8737-92C835F20EEA}" srcOrd="9" destOrd="0" presId="urn:microsoft.com/office/officeart/2008/layout/VerticalCurvedList"/>
    <dgm:cxn modelId="{23E599DF-D788-4DA5-A775-EFC116B47759}" type="presParOf" srcId="{E11ECDA4-3CFC-4C2F-B880-4EC66E49DEAE}" destId="{C1BF9EB1-DC8F-4243-A75B-9BA1AA1C65CC}" srcOrd="10" destOrd="0" presId="urn:microsoft.com/office/officeart/2008/layout/VerticalCurvedList"/>
    <dgm:cxn modelId="{884B6C2E-0807-466A-A0D4-519171598FB2}" type="presParOf" srcId="{C1BF9EB1-DC8F-4243-A75B-9BA1AA1C65CC}" destId="{F7456F77-3CBA-4C9F-82E3-12E59D95B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E046A-2604-4D55-9B51-FAD81B63625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3B28168-7121-4919-A812-16D331A8332A}">
      <dgm:prSet phldrT="[Texte]" custT="1"/>
      <dgm:spPr>
        <a:solidFill>
          <a:srgbClr val="621516"/>
        </a:solidFill>
      </dgm:spPr>
      <dgm:t>
        <a:bodyPr/>
        <a:lstStyle/>
        <a:p>
          <a:r>
            <a:rPr lang="fr-FR" sz="2600" dirty="0"/>
            <a:t>Init</a:t>
          </a:r>
          <a:r>
            <a:rPr lang="fr-FR" sz="1600" dirty="0"/>
            <a:t>.</a:t>
          </a:r>
          <a:endParaRPr lang="fr-FR" sz="2000" dirty="0"/>
        </a:p>
        <a:p>
          <a:r>
            <a:rPr lang="fr-FR" sz="2000" dirty="0"/>
            <a:t>Création d’un </a:t>
          </a:r>
          <a:r>
            <a:rPr lang="fr-FR" sz="2000" dirty="0" err="1"/>
            <a:t>bucket</a:t>
          </a:r>
          <a:r>
            <a:rPr lang="fr-FR" sz="2000" dirty="0"/>
            <a:t> s3 en Irlande         (eu-west-1)</a:t>
          </a:r>
        </a:p>
      </dgm:t>
    </dgm:pt>
    <dgm:pt modelId="{EA608026-E71D-4A66-B467-777C3B581561}" type="parTrans" cxnId="{0A5D11C9-F566-4F30-AAEB-7552F9B56446}">
      <dgm:prSet/>
      <dgm:spPr/>
      <dgm:t>
        <a:bodyPr/>
        <a:lstStyle/>
        <a:p>
          <a:endParaRPr lang="fr-FR"/>
        </a:p>
      </dgm:t>
    </dgm:pt>
    <dgm:pt modelId="{13CEF826-78A3-4820-999C-4FF436A750D9}" type="sibTrans" cxnId="{0A5D11C9-F566-4F30-AAEB-7552F9B56446}">
      <dgm:prSet/>
      <dgm:spPr>
        <a:solidFill>
          <a:srgbClr val="621516"/>
        </a:solidFill>
      </dgm:spPr>
      <dgm:t>
        <a:bodyPr/>
        <a:lstStyle/>
        <a:p>
          <a:endParaRPr lang="fr-FR"/>
        </a:p>
      </dgm:t>
    </dgm:pt>
    <dgm:pt modelId="{94651815-D7B1-44ED-98FB-70D775A3D78C}">
      <dgm:prSet phldrT="[Texte]" custT="1"/>
      <dgm:spPr>
        <a:solidFill>
          <a:srgbClr val="621516"/>
        </a:solidFill>
      </dgm:spPr>
      <dgm:t>
        <a:bodyPr/>
        <a:lstStyle/>
        <a:p>
          <a:r>
            <a:rPr lang="fr-FR" sz="2600" dirty="0"/>
            <a:t>Accès</a:t>
          </a:r>
        </a:p>
        <a:p>
          <a:endParaRPr lang="fr-FR" sz="1050" dirty="0"/>
        </a:p>
        <a:p>
          <a:r>
            <a:rPr lang="fr-FR" sz="2000" dirty="0"/>
            <a:t>Création d’un utilisateur (admin sur S3)</a:t>
          </a:r>
        </a:p>
      </dgm:t>
    </dgm:pt>
    <dgm:pt modelId="{5C9EA71E-6D7E-4A93-AF4E-861712AAC7BF}" type="parTrans" cxnId="{15677467-8819-4336-9A14-CF09FF29E8E5}">
      <dgm:prSet/>
      <dgm:spPr/>
      <dgm:t>
        <a:bodyPr/>
        <a:lstStyle/>
        <a:p>
          <a:endParaRPr lang="fr-FR"/>
        </a:p>
      </dgm:t>
    </dgm:pt>
    <dgm:pt modelId="{665E52AC-9BE5-4D3B-8625-EAD3F056D064}" type="sibTrans" cxnId="{15677467-8819-4336-9A14-CF09FF29E8E5}">
      <dgm:prSet/>
      <dgm:spPr>
        <a:solidFill>
          <a:srgbClr val="621516"/>
        </a:solidFill>
      </dgm:spPr>
      <dgm:t>
        <a:bodyPr/>
        <a:lstStyle/>
        <a:p>
          <a:endParaRPr lang="fr-FR"/>
        </a:p>
      </dgm:t>
    </dgm:pt>
    <dgm:pt modelId="{1C6D31EC-64F0-4C29-A8F3-58AF36F51459}">
      <dgm:prSet phldrT="[Texte]" custT="1"/>
      <dgm:spPr>
        <a:solidFill>
          <a:srgbClr val="621516"/>
        </a:solidFill>
      </dgm:spPr>
      <dgm:t>
        <a:bodyPr/>
        <a:lstStyle/>
        <a:p>
          <a:r>
            <a:rPr lang="fr-FR" sz="2600" dirty="0" err="1"/>
            <a:t>Upload</a:t>
          </a:r>
          <a:endParaRPr lang="fr-FR" sz="2600" dirty="0"/>
        </a:p>
        <a:p>
          <a:endParaRPr lang="fr-FR" sz="2600" dirty="0"/>
        </a:p>
        <a:p>
          <a:r>
            <a:rPr lang="fr-FR" sz="1800" dirty="0" err="1"/>
            <a:t>Upload</a:t>
          </a:r>
          <a:r>
            <a:rPr lang="fr-FR" sz="1800" dirty="0"/>
            <a:t> des dossier via CLI</a:t>
          </a:r>
        </a:p>
      </dgm:t>
    </dgm:pt>
    <dgm:pt modelId="{3151DEF7-7CB2-483F-971D-B46CF060CFA6}" type="parTrans" cxnId="{46AB25CC-3A06-4C34-8453-AD300973F2A0}">
      <dgm:prSet/>
      <dgm:spPr/>
      <dgm:t>
        <a:bodyPr/>
        <a:lstStyle/>
        <a:p>
          <a:endParaRPr lang="fr-FR"/>
        </a:p>
      </dgm:t>
    </dgm:pt>
    <dgm:pt modelId="{10F5F4F5-64BA-4911-8FC4-D8E17FF69AAB}" type="sibTrans" cxnId="{46AB25CC-3A06-4C34-8453-AD300973F2A0}">
      <dgm:prSet/>
      <dgm:spPr/>
      <dgm:t>
        <a:bodyPr/>
        <a:lstStyle/>
        <a:p>
          <a:endParaRPr lang="fr-FR"/>
        </a:p>
      </dgm:t>
    </dgm:pt>
    <dgm:pt modelId="{643CFED5-18F6-41C8-A5C3-D988CD699CC9}" type="pres">
      <dgm:prSet presAssocID="{3F1E046A-2604-4D55-9B51-FAD81B63625D}" presName="Name0" presStyleCnt="0">
        <dgm:presLayoutVars>
          <dgm:dir/>
          <dgm:resizeHandles val="exact"/>
        </dgm:presLayoutVars>
      </dgm:prSet>
      <dgm:spPr/>
    </dgm:pt>
    <dgm:pt modelId="{EE688712-619C-4C1E-B451-08BC6251F90B}" type="pres">
      <dgm:prSet presAssocID="{A3B28168-7121-4919-A812-16D331A8332A}" presName="composite" presStyleCnt="0"/>
      <dgm:spPr/>
    </dgm:pt>
    <dgm:pt modelId="{AB9660B6-D1AA-4986-A98A-0D04CBC226BF}" type="pres">
      <dgm:prSet presAssocID="{A3B28168-7121-4919-A812-16D331A8332A}" presName="imagSh" presStyleLbl="bgImgPlace1" presStyleIdx="0" presStyleCnt="3"/>
      <dgm:spPr>
        <a:solidFill>
          <a:srgbClr val="F6E6E6"/>
        </a:solidFill>
      </dgm:spPr>
    </dgm:pt>
    <dgm:pt modelId="{51D46F79-F830-4B42-BC15-C8060F30263D}" type="pres">
      <dgm:prSet presAssocID="{A3B28168-7121-4919-A812-16D331A8332A}" presName="txNode" presStyleLbl="node1" presStyleIdx="0" presStyleCnt="3">
        <dgm:presLayoutVars>
          <dgm:bulletEnabled val="1"/>
        </dgm:presLayoutVars>
      </dgm:prSet>
      <dgm:spPr/>
    </dgm:pt>
    <dgm:pt modelId="{E2141B66-9B45-4E9A-991D-A6F56C077ADB}" type="pres">
      <dgm:prSet presAssocID="{13CEF826-78A3-4820-999C-4FF436A750D9}" presName="sibTrans" presStyleLbl="sibTrans2D1" presStyleIdx="0" presStyleCnt="2"/>
      <dgm:spPr/>
    </dgm:pt>
    <dgm:pt modelId="{80328FE2-B903-4C51-9820-88E096AC0E7B}" type="pres">
      <dgm:prSet presAssocID="{13CEF826-78A3-4820-999C-4FF436A750D9}" presName="connTx" presStyleLbl="sibTrans2D1" presStyleIdx="0" presStyleCnt="2"/>
      <dgm:spPr/>
    </dgm:pt>
    <dgm:pt modelId="{E4E142DE-94D9-4BF8-B974-90D579207C04}" type="pres">
      <dgm:prSet presAssocID="{94651815-D7B1-44ED-98FB-70D775A3D78C}" presName="composite" presStyleCnt="0"/>
      <dgm:spPr/>
    </dgm:pt>
    <dgm:pt modelId="{6BD389D4-7D14-4332-B699-FA9841832A10}" type="pres">
      <dgm:prSet presAssocID="{94651815-D7B1-44ED-98FB-70D775A3D78C}" presName="imagSh" presStyleLbl="bgImgPlace1" presStyleIdx="1" presStyleCnt="3"/>
      <dgm:spPr>
        <a:solidFill>
          <a:srgbClr val="F6E6E6"/>
        </a:solidFill>
      </dgm:spPr>
    </dgm:pt>
    <dgm:pt modelId="{35C021BF-0E1C-4700-8AC0-76FD6E5E6BAF}" type="pres">
      <dgm:prSet presAssocID="{94651815-D7B1-44ED-98FB-70D775A3D78C}" presName="txNode" presStyleLbl="node1" presStyleIdx="1" presStyleCnt="3">
        <dgm:presLayoutVars>
          <dgm:bulletEnabled val="1"/>
        </dgm:presLayoutVars>
      </dgm:prSet>
      <dgm:spPr/>
    </dgm:pt>
    <dgm:pt modelId="{918D46E0-78F8-4981-9393-29E86A60D8AC}" type="pres">
      <dgm:prSet presAssocID="{665E52AC-9BE5-4D3B-8625-EAD3F056D064}" presName="sibTrans" presStyleLbl="sibTrans2D1" presStyleIdx="1" presStyleCnt="2"/>
      <dgm:spPr/>
    </dgm:pt>
    <dgm:pt modelId="{F3705721-84A9-4E24-9334-604848A5899E}" type="pres">
      <dgm:prSet presAssocID="{665E52AC-9BE5-4D3B-8625-EAD3F056D064}" presName="connTx" presStyleLbl="sibTrans2D1" presStyleIdx="1" presStyleCnt="2"/>
      <dgm:spPr/>
    </dgm:pt>
    <dgm:pt modelId="{2E93DBC2-BE93-45E2-B2BD-AD37A752E2B0}" type="pres">
      <dgm:prSet presAssocID="{1C6D31EC-64F0-4C29-A8F3-58AF36F51459}" presName="composite" presStyleCnt="0"/>
      <dgm:spPr/>
    </dgm:pt>
    <dgm:pt modelId="{7033A8D3-531B-4D1A-AF67-66D1DD056A7B}" type="pres">
      <dgm:prSet presAssocID="{1C6D31EC-64F0-4C29-A8F3-58AF36F51459}" presName="imagSh" presStyleLbl="bgImgPlace1" presStyleIdx="2" presStyleCnt="3"/>
      <dgm:spPr>
        <a:solidFill>
          <a:srgbClr val="F6E6E6"/>
        </a:solidFill>
      </dgm:spPr>
    </dgm:pt>
    <dgm:pt modelId="{6F8E0AD4-2D1F-4949-ADE6-B42F14217B57}" type="pres">
      <dgm:prSet presAssocID="{1C6D31EC-64F0-4C29-A8F3-58AF36F51459}" presName="txNode" presStyleLbl="node1" presStyleIdx="2" presStyleCnt="3">
        <dgm:presLayoutVars>
          <dgm:bulletEnabled val="1"/>
        </dgm:presLayoutVars>
      </dgm:prSet>
      <dgm:spPr/>
    </dgm:pt>
  </dgm:ptLst>
  <dgm:cxnLst>
    <dgm:cxn modelId="{65232B39-F75B-4550-AE9A-C330F8C4A8A5}" type="presOf" srcId="{94651815-D7B1-44ED-98FB-70D775A3D78C}" destId="{35C021BF-0E1C-4700-8AC0-76FD6E5E6BAF}" srcOrd="0" destOrd="0" presId="urn:microsoft.com/office/officeart/2005/8/layout/hProcess10"/>
    <dgm:cxn modelId="{58D45B42-E70A-4437-BD21-22A140CBF03D}" type="presOf" srcId="{A3B28168-7121-4919-A812-16D331A8332A}" destId="{51D46F79-F830-4B42-BC15-C8060F30263D}" srcOrd="0" destOrd="0" presId="urn:microsoft.com/office/officeart/2005/8/layout/hProcess10"/>
    <dgm:cxn modelId="{15677467-8819-4336-9A14-CF09FF29E8E5}" srcId="{3F1E046A-2604-4D55-9B51-FAD81B63625D}" destId="{94651815-D7B1-44ED-98FB-70D775A3D78C}" srcOrd="1" destOrd="0" parTransId="{5C9EA71E-6D7E-4A93-AF4E-861712AAC7BF}" sibTransId="{665E52AC-9BE5-4D3B-8625-EAD3F056D064}"/>
    <dgm:cxn modelId="{07332B76-3E5E-4485-9076-2B119F6E8DC4}" type="presOf" srcId="{13CEF826-78A3-4820-999C-4FF436A750D9}" destId="{80328FE2-B903-4C51-9820-88E096AC0E7B}" srcOrd="1" destOrd="0" presId="urn:microsoft.com/office/officeart/2005/8/layout/hProcess10"/>
    <dgm:cxn modelId="{05332494-163D-4672-A3C1-FB5C7B78BA27}" type="presOf" srcId="{665E52AC-9BE5-4D3B-8625-EAD3F056D064}" destId="{F3705721-84A9-4E24-9334-604848A5899E}" srcOrd="1" destOrd="0" presId="urn:microsoft.com/office/officeart/2005/8/layout/hProcess10"/>
    <dgm:cxn modelId="{8569DBA1-864E-4C79-AF1F-8304C5530716}" type="presOf" srcId="{665E52AC-9BE5-4D3B-8625-EAD3F056D064}" destId="{918D46E0-78F8-4981-9393-29E86A60D8AC}" srcOrd="0" destOrd="0" presId="urn:microsoft.com/office/officeart/2005/8/layout/hProcess10"/>
    <dgm:cxn modelId="{52D92AAF-0521-4D8D-9462-96DF76152436}" type="presOf" srcId="{13CEF826-78A3-4820-999C-4FF436A750D9}" destId="{E2141B66-9B45-4E9A-991D-A6F56C077ADB}" srcOrd="0" destOrd="0" presId="urn:microsoft.com/office/officeart/2005/8/layout/hProcess10"/>
    <dgm:cxn modelId="{5A1E05B0-57FE-4350-9F41-9E0F4606EB52}" type="presOf" srcId="{1C6D31EC-64F0-4C29-A8F3-58AF36F51459}" destId="{6F8E0AD4-2D1F-4949-ADE6-B42F14217B57}" srcOrd="0" destOrd="0" presId="urn:microsoft.com/office/officeart/2005/8/layout/hProcess10"/>
    <dgm:cxn modelId="{0A5D11C9-F566-4F30-AAEB-7552F9B56446}" srcId="{3F1E046A-2604-4D55-9B51-FAD81B63625D}" destId="{A3B28168-7121-4919-A812-16D331A8332A}" srcOrd="0" destOrd="0" parTransId="{EA608026-E71D-4A66-B467-777C3B581561}" sibTransId="{13CEF826-78A3-4820-999C-4FF436A750D9}"/>
    <dgm:cxn modelId="{46AB25CC-3A06-4C34-8453-AD300973F2A0}" srcId="{3F1E046A-2604-4D55-9B51-FAD81B63625D}" destId="{1C6D31EC-64F0-4C29-A8F3-58AF36F51459}" srcOrd="2" destOrd="0" parTransId="{3151DEF7-7CB2-483F-971D-B46CF060CFA6}" sibTransId="{10F5F4F5-64BA-4911-8FC4-D8E17FF69AAB}"/>
    <dgm:cxn modelId="{DFE988D5-AF9D-4853-B2FE-0A9B47905FC0}" type="presOf" srcId="{3F1E046A-2604-4D55-9B51-FAD81B63625D}" destId="{643CFED5-18F6-41C8-A5C3-D988CD699CC9}" srcOrd="0" destOrd="0" presId="urn:microsoft.com/office/officeart/2005/8/layout/hProcess10"/>
    <dgm:cxn modelId="{FDEA4613-32B9-48BB-B656-FA5098A3D1B9}" type="presParOf" srcId="{643CFED5-18F6-41C8-A5C3-D988CD699CC9}" destId="{EE688712-619C-4C1E-B451-08BC6251F90B}" srcOrd="0" destOrd="0" presId="urn:microsoft.com/office/officeart/2005/8/layout/hProcess10"/>
    <dgm:cxn modelId="{CDDB4015-BF9E-459B-A9B2-39D1950D7521}" type="presParOf" srcId="{EE688712-619C-4C1E-B451-08BC6251F90B}" destId="{AB9660B6-D1AA-4986-A98A-0D04CBC226BF}" srcOrd="0" destOrd="0" presId="urn:microsoft.com/office/officeart/2005/8/layout/hProcess10"/>
    <dgm:cxn modelId="{87D877B4-D416-433C-86E8-EDE5A03DC50C}" type="presParOf" srcId="{EE688712-619C-4C1E-B451-08BC6251F90B}" destId="{51D46F79-F830-4B42-BC15-C8060F30263D}" srcOrd="1" destOrd="0" presId="urn:microsoft.com/office/officeart/2005/8/layout/hProcess10"/>
    <dgm:cxn modelId="{CF6B8FB8-D8C0-4AED-8102-ECB54E901FF7}" type="presParOf" srcId="{643CFED5-18F6-41C8-A5C3-D988CD699CC9}" destId="{E2141B66-9B45-4E9A-991D-A6F56C077ADB}" srcOrd="1" destOrd="0" presId="urn:microsoft.com/office/officeart/2005/8/layout/hProcess10"/>
    <dgm:cxn modelId="{0534B78A-3B97-4402-AA28-4FCDFD39C236}" type="presParOf" srcId="{E2141B66-9B45-4E9A-991D-A6F56C077ADB}" destId="{80328FE2-B903-4C51-9820-88E096AC0E7B}" srcOrd="0" destOrd="0" presId="urn:microsoft.com/office/officeart/2005/8/layout/hProcess10"/>
    <dgm:cxn modelId="{D38D02CC-4E55-4A65-A794-310691B3232B}" type="presParOf" srcId="{643CFED5-18F6-41C8-A5C3-D988CD699CC9}" destId="{E4E142DE-94D9-4BF8-B974-90D579207C04}" srcOrd="2" destOrd="0" presId="urn:microsoft.com/office/officeart/2005/8/layout/hProcess10"/>
    <dgm:cxn modelId="{F68BC5FE-F17A-42FA-952E-FBE2D6519A25}" type="presParOf" srcId="{E4E142DE-94D9-4BF8-B974-90D579207C04}" destId="{6BD389D4-7D14-4332-B699-FA9841832A10}" srcOrd="0" destOrd="0" presId="urn:microsoft.com/office/officeart/2005/8/layout/hProcess10"/>
    <dgm:cxn modelId="{FF47550F-F057-4C18-A8AE-9B280CD33DC0}" type="presParOf" srcId="{E4E142DE-94D9-4BF8-B974-90D579207C04}" destId="{35C021BF-0E1C-4700-8AC0-76FD6E5E6BAF}" srcOrd="1" destOrd="0" presId="urn:microsoft.com/office/officeart/2005/8/layout/hProcess10"/>
    <dgm:cxn modelId="{59CF87DD-BBDB-4EFA-988A-929AC120A17D}" type="presParOf" srcId="{643CFED5-18F6-41C8-A5C3-D988CD699CC9}" destId="{918D46E0-78F8-4981-9393-29E86A60D8AC}" srcOrd="3" destOrd="0" presId="urn:microsoft.com/office/officeart/2005/8/layout/hProcess10"/>
    <dgm:cxn modelId="{E7EC6896-8650-411D-80A6-CFF57DBBBDAB}" type="presParOf" srcId="{918D46E0-78F8-4981-9393-29E86A60D8AC}" destId="{F3705721-84A9-4E24-9334-604848A5899E}" srcOrd="0" destOrd="0" presId="urn:microsoft.com/office/officeart/2005/8/layout/hProcess10"/>
    <dgm:cxn modelId="{FB6F477E-C514-4B21-BB01-FF18CC1F5D7D}" type="presParOf" srcId="{643CFED5-18F6-41C8-A5C3-D988CD699CC9}" destId="{2E93DBC2-BE93-45E2-B2BD-AD37A752E2B0}" srcOrd="4" destOrd="0" presId="urn:microsoft.com/office/officeart/2005/8/layout/hProcess10"/>
    <dgm:cxn modelId="{157E1C4C-3D0A-40F3-AE80-97FB92911A8C}" type="presParOf" srcId="{2E93DBC2-BE93-45E2-B2BD-AD37A752E2B0}" destId="{7033A8D3-531B-4D1A-AF67-66D1DD056A7B}" srcOrd="0" destOrd="0" presId="urn:microsoft.com/office/officeart/2005/8/layout/hProcess10"/>
    <dgm:cxn modelId="{1CF48754-12AF-43B2-AF39-7457375AAA7F}" type="presParOf" srcId="{2E93DBC2-BE93-45E2-B2BD-AD37A752E2B0}" destId="{6F8E0AD4-2D1F-4949-ADE6-B42F14217B5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AF467C-B866-445B-B7B9-231E789134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3184FE-19A7-4F14-95D9-3D3C4E96E231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1242AA32-3FE1-49AF-B53C-48E6B22E04A1}" type="parTrans" cxnId="{3A51ADD8-C3B9-4173-A454-7E9F351B469F}">
      <dgm:prSet/>
      <dgm:spPr/>
      <dgm:t>
        <a:bodyPr/>
        <a:lstStyle/>
        <a:p>
          <a:endParaRPr lang="fr-FR"/>
        </a:p>
      </dgm:t>
    </dgm:pt>
    <dgm:pt modelId="{C4A3ED3B-9869-4E98-9D37-CB4EF50C6A24}" type="sibTrans" cxnId="{3A51ADD8-C3B9-4173-A454-7E9F351B469F}">
      <dgm:prSet/>
      <dgm:spPr/>
      <dgm:t>
        <a:bodyPr/>
        <a:lstStyle/>
        <a:p>
          <a:endParaRPr lang="fr-FR"/>
        </a:p>
      </dgm:t>
    </dgm:pt>
    <dgm:pt modelId="{614B987E-EB65-4FA9-A338-24D5D19BAC45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Chaine de transformation</a:t>
          </a:r>
        </a:p>
      </dgm:t>
    </dgm:pt>
    <dgm:pt modelId="{D61EE3C6-7C92-4707-ABFF-B1C0387959E6}" type="parTrans" cxnId="{79C8CFA7-5924-483E-8406-2A7372A3C85B}">
      <dgm:prSet/>
      <dgm:spPr/>
      <dgm:t>
        <a:bodyPr/>
        <a:lstStyle/>
        <a:p>
          <a:endParaRPr lang="fr-FR"/>
        </a:p>
      </dgm:t>
    </dgm:pt>
    <dgm:pt modelId="{F3BBA1C3-E6EB-43EE-A7C3-9002846C58B2}" type="sibTrans" cxnId="{79C8CFA7-5924-483E-8406-2A7372A3C85B}">
      <dgm:prSet/>
      <dgm:spPr/>
      <dgm:t>
        <a:bodyPr/>
        <a:lstStyle/>
        <a:p>
          <a:endParaRPr lang="fr-FR"/>
        </a:p>
      </dgm:t>
    </dgm:pt>
    <dgm:pt modelId="{541FDBB7-3690-4A06-912A-8D45249CE65A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en local</a:t>
          </a:r>
        </a:p>
      </dgm:t>
    </dgm:pt>
    <dgm:pt modelId="{ED8EBEB7-7426-44E4-BE2C-5EE2CDB51CC3}" type="parTrans" cxnId="{D320066A-2377-49C2-B12A-F604F1330945}">
      <dgm:prSet/>
      <dgm:spPr/>
      <dgm:t>
        <a:bodyPr/>
        <a:lstStyle/>
        <a:p>
          <a:endParaRPr lang="fr-FR"/>
        </a:p>
      </dgm:t>
    </dgm:pt>
    <dgm:pt modelId="{C8D5A5B7-A0B0-43F4-8781-F86EB0EA48FD}" type="sibTrans" cxnId="{D320066A-2377-49C2-B12A-F604F1330945}">
      <dgm:prSet/>
      <dgm:spPr/>
      <dgm:t>
        <a:bodyPr/>
        <a:lstStyle/>
        <a:p>
          <a:endParaRPr lang="fr-FR"/>
        </a:p>
      </dgm:t>
    </dgm:pt>
    <dgm:pt modelId="{46007EB2-5D7D-47B4-B410-A758E5E1554E}">
      <dgm:prSet phldrT="[Texte]"/>
      <dgm:spPr>
        <a:solidFill>
          <a:srgbClr val="F6E6E6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Déploiement cloud</a:t>
          </a:r>
        </a:p>
      </dgm:t>
    </dgm:pt>
    <dgm:pt modelId="{4C159F5E-E8C2-4B6A-AF3D-1CFCD9451188}" type="parTrans" cxnId="{13216330-22CF-4C85-844C-1C2542CCFFE1}">
      <dgm:prSet/>
      <dgm:spPr/>
      <dgm:t>
        <a:bodyPr/>
        <a:lstStyle/>
        <a:p>
          <a:endParaRPr lang="fr-FR"/>
        </a:p>
      </dgm:t>
    </dgm:pt>
    <dgm:pt modelId="{C95F49C6-439A-4D70-8D74-703ECE13E20E}" type="sibTrans" cxnId="{13216330-22CF-4C85-844C-1C2542CCFFE1}">
      <dgm:prSet/>
      <dgm:spPr/>
      <dgm:t>
        <a:bodyPr/>
        <a:lstStyle/>
        <a:p>
          <a:endParaRPr lang="fr-FR"/>
        </a:p>
      </dgm:t>
    </dgm:pt>
    <dgm:pt modelId="{55A2F09A-A2A5-4B97-9207-93EBD7DFCC75}">
      <dgm:prSet phldrT="[Texte]"/>
      <dgm:spPr>
        <a:solidFill>
          <a:srgbClr val="62151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170A185B-C1F9-4692-A267-75F42D2A99B3}" type="parTrans" cxnId="{A486A648-3E08-4A23-819B-B6FE3B8E6CB4}">
      <dgm:prSet/>
      <dgm:spPr/>
      <dgm:t>
        <a:bodyPr/>
        <a:lstStyle/>
        <a:p>
          <a:endParaRPr lang="fr-FR"/>
        </a:p>
      </dgm:t>
    </dgm:pt>
    <dgm:pt modelId="{1FCD5BDF-92BB-489A-8CF6-A3B24112ED61}" type="sibTrans" cxnId="{A486A648-3E08-4A23-819B-B6FE3B8E6CB4}">
      <dgm:prSet/>
      <dgm:spPr/>
      <dgm:t>
        <a:bodyPr/>
        <a:lstStyle/>
        <a:p>
          <a:endParaRPr lang="fr-FR"/>
        </a:p>
      </dgm:t>
    </dgm:pt>
    <dgm:pt modelId="{BC96FD88-3640-43A2-8083-89052712AE69}" type="pres">
      <dgm:prSet presAssocID="{0EAF467C-B866-445B-B7B9-231E78913446}" presName="Name0" presStyleCnt="0">
        <dgm:presLayoutVars>
          <dgm:chMax val="7"/>
          <dgm:chPref val="7"/>
          <dgm:dir/>
        </dgm:presLayoutVars>
      </dgm:prSet>
      <dgm:spPr/>
    </dgm:pt>
    <dgm:pt modelId="{E11ECDA4-3CFC-4C2F-B880-4EC66E49DEAE}" type="pres">
      <dgm:prSet presAssocID="{0EAF467C-B866-445B-B7B9-231E78913446}" presName="Name1" presStyleCnt="0"/>
      <dgm:spPr/>
    </dgm:pt>
    <dgm:pt modelId="{D56887B7-1C36-42BF-8408-378B5FB67CE8}" type="pres">
      <dgm:prSet presAssocID="{0EAF467C-B866-445B-B7B9-231E78913446}" presName="cycle" presStyleCnt="0"/>
      <dgm:spPr/>
    </dgm:pt>
    <dgm:pt modelId="{0EE580F8-E7F4-48F7-9CAF-98CF83DCBB39}" type="pres">
      <dgm:prSet presAssocID="{0EAF467C-B866-445B-B7B9-231E78913446}" presName="srcNode" presStyleLbl="node1" presStyleIdx="0" presStyleCnt="5"/>
      <dgm:spPr/>
    </dgm:pt>
    <dgm:pt modelId="{A0477C0A-57F9-4F7F-B249-7D1991076CEB}" type="pres">
      <dgm:prSet presAssocID="{0EAF467C-B866-445B-B7B9-231E78913446}" presName="conn" presStyleLbl="parChTrans1D2" presStyleIdx="0" presStyleCnt="1"/>
      <dgm:spPr/>
    </dgm:pt>
    <dgm:pt modelId="{042F5545-5079-47BC-A122-06836AA5000D}" type="pres">
      <dgm:prSet presAssocID="{0EAF467C-B866-445B-B7B9-231E78913446}" presName="extraNode" presStyleLbl="node1" presStyleIdx="0" presStyleCnt="5"/>
      <dgm:spPr/>
    </dgm:pt>
    <dgm:pt modelId="{FD814758-E64D-4306-B894-4957C8EAB720}" type="pres">
      <dgm:prSet presAssocID="{0EAF467C-B866-445B-B7B9-231E78913446}" presName="dstNode" presStyleLbl="node1" presStyleIdx="0" presStyleCnt="5"/>
      <dgm:spPr/>
    </dgm:pt>
    <dgm:pt modelId="{ED056AFC-DE7D-44D8-916C-3D159C3DFC95}" type="pres">
      <dgm:prSet presAssocID="{9C3184FE-19A7-4F14-95D9-3D3C4E96E231}" presName="text_1" presStyleLbl="node1" presStyleIdx="0" presStyleCnt="5">
        <dgm:presLayoutVars>
          <dgm:bulletEnabled val="1"/>
        </dgm:presLayoutVars>
      </dgm:prSet>
      <dgm:spPr/>
    </dgm:pt>
    <dgm:pt modelId="{5C74AEED-83C7-41C9-9435-9E88F95EADD5}" type="pres">
      <dgm:prSet presAssocID="{9C3184FE-19A7-4F14-95D9-3D3C4E96E231}" presName="accent_1" presStyleCnt="0"/>
      <dgm:spPr/>
    </dgm:pt>
    <dgm:pt modelId="{216B8289-DA75-43F0-916F-46F3219582AD}" type="pres">
      <dgm:prSet presAssocID="{9C3184FE-19A7-4F14-95D9-3D3C4E96E231}" presName="accentRepeatNode" presStyleLbl="solidFgAcc1" presStyleIdx="0" presStyleCnt="5"/>
      <dgm:spPr/>
    </dgm:pt>
    <dgm:pt modelId="{65F1D0A3-0D04-49F6-B39A-0171748BFB5F}" type="pres">
      <dgm:prSet presAssocID="{614B987E-EB65-4FA9-A338-24D5D19BAC45}" presName="text_2" presStyleLbl="node1" presStyleIdx="1" presStyleCnt="5">
        <dgm:presLayoutVars>
          <dgm:bulletEnabled val="1"/>
        </dgm:presLayoutVars>
      </dgm:prSet>
      <dgm:spPr/>
    </dgm:pt>
    <dgm:pt modelId="{0CEDA0F7-F2B6-442E-9FAE-DD19093806FF}" type="pres">
      <dgm:prSet presAssocID="{614B987E-EB65-4FA9-A338-24D5D19BAC45}" presName="accent_2" presStyleCnt="0"/>
      <dgm:spPr/>
    </dgm:pt>
    <dgm:pt modelId="{63CB73CA-CF9A-45E3-B666-60BA520F3A02}" type="pres">
      <dgm:prSet presAssocID="{614B987E-EB65-4FA9-A338-24D5D19BAC45}" presName="accentRepeatNode" presStyleLbl="solidFgAcc1" presStyleIdx="1" presStyleCnt="5"/>
      <dgm:spPr/>
    </dgm:pt>
    <dgm:pt modelId="{275AB3F0-14E0-4629-A309-DD439743D036}" type="pres">
      <dgm:prSet presAssocID="{541FDBB7-3690-4A06-912A-8D45249CE65A}" presName="text_3" presStyleLbl="node1" presStyleIdx="2" presStyleCnt="5">
        <dgm:presLayoutVars>
          <dgm:bulletEnabled val="1"/>
        </dgm:presLayoutVars>
      </dgm:prSet>
      <dgm:spPr/>
    </dgm:pt>
    <dgm:pt modelId="{D560AF72-FB99-4775-8489-AFC804BCB876}" type="pres">
      <dgm:prSet presAssocID="{541FDBB7-3690-4A06-912A-8D45249CE65A}" presName="accent_3" presStyleCnt="0"/>
      <dgm:spPr/>
    </dgm:pt>
    <dgm:pt modelId="{72FFE0B5-2BB3-4733-9305-D39163F882C7}" type="pres">
      <dgm:prSet presAssocID="{541FDBB7-3690-4A06-912A-8D45249CE65A}" presName="accentRepeatNode" presStyleLbl="solidFgAcc1" presStyleIdx="2" presStyleCnt="5"/>
      <dgm:spPr/>
    </dgm:pt>
    <dgm:pt modelId="{B20A3A5C-B19A-4A55-8539-0C069A8FD193}" type="pres">
      <dgm:prSet presAssocID="{46007EB2-5D7D-47B4-B410-A758E5E1554E}" presName="text_4" presStyleLbl="node1" presStyleIdx="3" presStyleCnt="5">
        <dgm:presLayoutVars>
          <dgm:bulletEnabled val="1"/>
        </dgm:presLayoutVars>
      </dgm:prSet>
      <dgm:spPr/>
    </dgm:pt>
    <dgm:pt modelId="{A38C07B2-BF79-4089-9063-3DFCAA588108}" type="pres">
      <dgm:prSet presAssocID="{46007EB2-5D7D-47B4-B410-A758E5E1554E}" presName="accent_4" presStyleCnt="0"/>
      <dgm:spPr/>
    </dgm:pt>
    <dgm:pt modelId="{1B15B073-756A-4B92-96D7-145DFA18A962}" type="pres">
      <dgm:prSet presAssocID="{46007EB2-5D7D-47B4-B410-A758E5E1554E}" presName="accentRepeatNode" presStyleLbl="solidFgAcc1" presStyleIdx="3" presStyleCnt="5"/>
      <dgm:spPr/>
    </dgm:pt>
    <dgm:pt modelId="{07A4C229-70A8-46B8-8737-92C835F20EEA}" type="pres">
      <dgm:prSet presAssocID="{55A2F09A-A2A5-4B97-9207-93EBD7DFCC75}" presName="text_5" presStyleLbl="node1" presStyleIdx="4" presStyleCnt="5">
        <dgm:presLayoutVars>
          <dgm:bulletEnabled val="1"/>
        </dgm:presLayoutVars>
      </dgm:prSet>
      <dgm:spPr/>
    </dgm:pt>
    <dgm:pt modelId="{C1BF9EB1-DC8F-4243-A75B-9BA1AA1C65CC}" type="pres">
      <dgm:prSet presAssocID="{55A2F09A-A2A5-4B97-9207-93EBD7DFCC75}" presName="accent_5" presStyleCnt="0"/>
      <dgm:spPr/>
    </dgm:pt>
    <dgm:pt modelId="{F7456F77-3CBA-4C9F-82E3-12E59D95B2C4}" type="pres">
      <dgm:prSet presAssocID="{55A2F09A-A2A5-4B97-9207-93EBD7DFCC75}" presName="accentRepeatNode" presStyleLbl="solidFgAcc1" presStyleIdx="4" presStyleCnt="5"/>
      <dgm:spPr/>
    </dgm:pt>
  </dgm:ptLst>
  <dgm:cxnLst>
    <dgm:cxn modelId="{738B4A0E-28BD-4831-BD24-3406E645E58E}" type="presOf" srcId="{46007EB2-5D7D-47B4-B410-A758E5E1554E}" destId="{B20A3A5C-B19A-4A55-8539-0C069A8FD193}" srcOrd="0" destOrd="0" presId="urn:microsoft.com/office/officeart/2008/layout/VerticalCurvedList"/>
    <dgm:cxn modelId="{6919582C-9BC5-452D-AA0D-061F4E2E8762}" type="presOf" srcId="{541FDBB7-3690-4A06-912A-8D45249CE65A}" destId="{275AB3F0-14E0-4629-A309-DD439743D036}" srcOrd="0" destOrd="0" presId="urn:microsoft.com/office/officeart/2008/layout/VerticalCurvedList"/>
    <dgm:cxn modelId="{13216330-22CF-4C85-844C-1C2542CCFFE1}" srcId="{0EAF467C-B866-445B-B7B9-231E78913446}" destId="{46007EB2-5D7D-47B4-B410-A758E5E1554E}" srcOrd="3" destOrd="0" parTransId="{4C159F5E-E8C2-4B6A-AF3D-1CFCD9451188}" sibTransId="{C95F49C6-439A-4D70-8D74-703ECE13E20E}"/>
    <dgm:cxn modelId="{A486A648-3E08-4A23-819B-B6FE3B8E6CB4}" srcId="{0EAF467C-B866-445B-B7B9-231E78913446}" destId="{55A2F09A-A2A5-4B97-9207-93EBD7DFCC75}" srcOrd="4" destOrd="0" parTransId="{170A185B-C1F9-4692-A267-75F42D2A99B3}" sibTransId="{1FCD5BDF-92BB-489A-8CF6-A3B24112ED61}"/>
    <dgm:cxn modelId="{D320066A-2377-49C2-B12A-F604F1330945}" srcId="{0EAF467C-B866-445B-B7B9-231E78913446}" destId="{541FDBB7-3690-4A06-912A-8D45249CE65A}" srcOrd="2" destOrd="0" parTransId="{ED8EBEB7-7426-44E4-BE2C-5EE2CDB51CC3}" sibTransId="{C8D5A5B7-A0B0-43F4-8781-F86EB0EA48FD}"/>
    <dgm:cxn modelId="{75A9094E-E6DB-4174-A2F0-E97C996B338C}" type="presOf" srcId="{C4A3ED3B-9869-4E98-9D37-CB4EF50C6A24}" destId="{A0477C0A-57F9-4F7F-B249-7D1991076CEB}" srcOrd="0" destOrd="0" presId="urn:microsoft.com/office/officeart/2008/layout/VerticalCurvedList"/>
    <dgm:cxn modelId="{2DF2546E-6404-4FEF-8E9D-3235877D64D8}" type="presOf" srcId="{0EAF467C-B866-445B-B7B9-231E78913446}" destId="{BC96FD88-3640-43A2-8083-89052712AE69}" srcOrd="0" destOrd="0" presId="urn:microsoft.com/office/officeart/2008/layout/VerticalCurvedList"/>
    <dgm:cxn modelId="{9448F782-16B1-42D9-8ED3-7C7605F239CB}" type="presOf" srcId="{614B987E-EB65-4FA9-A338-24D5D19BAC45}" destId="{65F1D0A3-0D04-49F6-B39A-0171748BFB5F}" srcOrd="0" destOrd="0" presId="urn:microsoft.com/office/officeart/2008/layout/VerticalCurvedList"/>
    <dgm:cxn modelId="{79C8CFA7-5924-483E-8406-2A7372A3C85B}" srcId="{0EAF467C-B866-445B-B7B9-231E78913446}" destId="{614B987E-EB65-4FA9-A338-24D5D19BAC45}" srcOrd="1" destOrd="0" parTransId="{D61EE3C6-7C92-4707-ABFF-B1C0387959E6}" sibTransId="{F3BBA1C3-E6EB-43EE-A7C3-9002846C58B2}"/>
    <dgm:cxn modelId="{3A51ADD8-C3B9-4173-A454-7E9F351B469F}" srcId="{0EAF467C-B866-445B-B7B9-231E78913446}" destId="{9C3184FE-19A7-4F14-95D9-3D3C4E96E231}" srcOrd="0" destOrd="0" parTransId="{1242AA32-3FE1-49AF-B53C-48E6B22E04A1}" sibTransId="{C4A3ED3B-9869-4E98-9D37-CB4EF50C6A24}"/>
    <dgm:cxn modelId="{CA6C98EA-6050-44AA-9797-7813DE406199}" type="presOf" srcId="{9C3184FE-19A7-4F14-95D9-3D3C4E96E231}" destId="{ED056AFC-DE7D-44D8-916C-3D159C3DFC95}" srcOrd="0" destOrd="0" presId="urn:microsoft.com/office/officeart/2008/layout/VerticalCurvedList"/>
    <dgm:cxn modelId="{11BF18F2-90CC-437D-A7F0-C7CDC54D0FBF}" type="presOf" srcId="{55A2F09A-A2A5-4B97-9207-93EBD7DFCC75}" destId="{07A4C229-70A8-46B8-8737-92C835F20EEA}" srcOrd="0" destOrd="0" presId="urn:microsoft.com/office/officeart/2008/layout/VerticalCurvedList"/>
    <dgm:cxn modelId="{E954D204-CEED-4E82-8B67-828B0D989F42}" type="presParOf" srcId="{BC96FD88-3640-43A2-8083-89052712AE69}" destId="{E11ECDA4-3CFC-4C2F-B880-4EC66E49DEAE}" srcOrd="0" destOrd="0" presId="urn:microsoft.com/office/officeart/2008/layout/VerticalCurvedList"/>
    <dgm:cxn modelId="{54C43B33-32AC-4615-959C-13872FDB22F8}" type="presParOf" srcId="{E11ECDA4-3CFC-4C2F-B880-4EC66E49DEAE}" destId="{D56887B7-1C36-42BF-8408-378B5FB67CE8}" srcOrd="0" destOrd="0" presId="urn:microsoft.com/office/officeart/2008/layout/VerticalCurvedList"/>
    <dgm:cxn modelId="{E5D910DF-B8B4-4E2E-83B1-8B0ABFEBD7B8}" type="presParOf" srcId="{D56887B7-1C36-42BF-8408-378B5FB67CE8}" destId="{0EE580F8-E7F4-48F7-9CAF-98CF83DCBB39}" srcOrd="0" destOrd="0" presId="urn:microsoft.com/office/officeart/2008/layout/VerticalCurvedList"/>
    <dgm:cxn modelId="{A8647568-656F-475B-B9A2-7C00FA404C58}" type="presParOf" srcId="{D56887B7-1C36-42BF-8408-378B5FB67CE8}" destId="{A0477C0A-57F9-4F7F-B249-7D1991076CEB}" srcOrd="1" destOrd="0" presId="urn:microsoft.com/office/officeart/2008/layout/VerticalCurvedList"/>
    <dgm:cxn modelId="{110D0D6F-1375-4A6E-BA32-676B6A4121E5}" type="presParOf" srcId="{D56887B7-1C36-42BF-8408-378B5FB67CE8}" destId="{042F5545-5079-47BC-A122-06836AA5000D}" srcOrd="2" destOrd="0" presId="urn:microsoft.com/office/officeart/2008/layout/VerticalCurvedList"/>
    <dgm:cxn modelId="{42A0B115-0CDE-45DA-8E28-516882251AD3}" type="presParOf" srcId="{D56887B7-1C36-42BF-8408-378B5FB67CE8}" destId="{FD814758-E64D-4306-B894-4957C8EAB720}" srcOrd="3" destOrd="0" presId="urn:microsoft.com/office/officeart/2008/layout/VerticalCurvedList"/>
    <dgm:cxn modelId="{68F70AE8-E9A6-4D42-9144-782CC116A804}" type="presParOf" srcId="{E11ECDA4-3CFC-4C2F-B880-4EC66E49DEAE}" destId="{ED056AFC-DE7D-44D8-916C-3D159C3DFC95}" srcOrd="1" destOrd="0" presId="urn:microsoft.com/office/officeart/2008/layout/VerticalCurvedList"/>
    <dgm:cxn modelId="{938E3095-E9DC-4BB6-81F4-0F3E87DAD067}" type="presParOf" srcId="{E11ECDA4-3CFC-4C2F-B880-4EC66E49DEAE}" destId="{5C74AEED-83C7-41C9-9435-9E88F95EADD5}" srcOrd="2" destOrd="0" presId="urn:microsoft.com/office/officeart/2008/layout/VerticalCurvedList"/>
    <dgm:cxn modelId="{91EF71FB-22A4-4328-AD40-75EBD801DCF5}" type="presParOf" srcId="{5C74AEED-83C7-41C9-9435-9E88F95EADD5}" destId="{216B8289-DA75-43F0-916F-46F3219582AD}" srcOrd="0" destOrd="0" presId="urn:microsoft.com/office/officeart/2008/layout/VerticalCurvedList"/>
    <dgm:cxn modelId="{C09EA993-3AE5-47F0-8460-E4CB9A3AA960}" type="presParOf" srcId="{E11ECDA4-3CFC-4C2F-B880-4EC66E49DEAE}" destId="{65F1D0A3-0D04-49F6-B39A-0171748BFB5F}" srcOrd="3" destOrd="0" presId="urn:microsoft.com/office/officeart/2008/layout/VerticalCurvedList"/>
    <dgm:cxn modelId="{6EFDD02A-A026-449A-AA34-8DB508FBDB6B}" type="presParOf" srcId="{E11ECDA4-3CFC-4C2F-B880-4EC66E49DEAE}" destId="{0CEDA0F7-F2B6-442E-9FAE-DD19093806FF}" srcOrd="4" destOrd="0" presId="urn:microsoft.com/office/officeart/2008/layout/VerticalCurvedList"/>
    <dgm:cxn modelId="{688C9A0C-A1AD-4501-85D9-AF56DFBBC8E9}" type="presParOf" srcId="{0CEDA0F7-F2B6-442E-9FAE-DD19093806FF}" destId="{63CB73CA-CF9A-45E3-B666-60BA520F3A02}" srcOrd="0" destOrd="0" presId="urn:microsoft.com/office/officeart/2008/layout/VerticalCurvedList"/>
    <dgm:cxn modelId="{DF2C6B72-CE9F-4912-9385-ED209B3C6083}" type="presParOf" srcId="{E11ECDA4-3CFC-4C2F-B880-4EC66E49DEAE}" destId="{275AB3F0-14E0-4629-A309-DD439743D036}" srcOrd="5" destOrd="0" presId="urn:microsoft.com/office/officeart/2008/layout/VerticalCurvedList"/>
    <dgm:cxn modelId="{81B83348-67C4-4F52-8DCA-12B367EA09C6}" type="presParOf" srcId="{E11ECDA4-3CFC-4C2F-B880-4EC66E49DEAE}" destId="{D560AF72-FB99-4775-8489-AFC804BCB876}" srcOrd="6" destOrd="0" presId="urn:microsoft.com/office/officeart/2008/layout/VerticalCurvedList"/>
    <dgm:cxn modelId="{6B891869-4265-493A-A55E-553D07E40CD5}" type="presParOf" srcId="{D560AF72-FB99-4775-8489-AFC804BCB876}" destId="{72FFE0B5-2BB3-4733-9305-D39163F882C7}" srcOrd="0" destOrd="0" presId="urn:microsoft.com/office/officeart/2008/layout/VerticalCurvedList"/>
    <dgm:cxn modelId="{7E9ED870-0E1B-436A-9117-360735102D19}" type="presParOf" srcId="{E11ECDA4-3CFC-4C2F-B880-4EC66E49DEAE}" destId="{B20A3A5C-B19A-4A55-8539-0C069A8FD193}" srcOrd="7" destOrd="0" presId="urn:microsoft.com/office/officeart/2008/layout/VerticalCurvedList"/>
    <dgm:cxn modelId="{83CD8176-77AD-4E50-9942-0F2998F692D9}" type="presParOf" srcId="{E11ECDA4-3CFC-4C2F-B880-4EC66E49DEAE}" destId="{A38C07B2-BF79-4089-9063-3DFCAA588108}" srcOrd="8" destOrd="0" presId="urn:microsoft.com/office/officeart/2008/layout/VerticalCurvedList"/>
    <dgm:cxn modelId="{6B5FC8EC-E25C-4510-854A-9F3716290622}" type="presParOf" srcId="{A38C07B2-BF79-4089-9063-3DFCAA588108}" destId="{1B15B073-756A-4B92-96D7-145DFA18A962}" srcOrd="0" destOrd="0" presId="urn:microsoft.com/office/officeart/2008/layout/VerticalCurvedList"/>
    <dgm:cxn modelId="{6F69AEB8-8F9C-4582-B462-A4370290D18F}" type="presParOf" srcId="{E11ECDA4-3CFC-4C2F-B880-4EC66E49DEAE}" destId="{07A4C229-70A8-46B8-8737-92C835F20EEA}" srcOrd="9" destOrd="0" presId="urn:microsoft.com/office/officeart/2008/layout/VerticalCurvedList"/>
    <dgm:cxn modelId="{23E599DF-D788-4DA5-A775-EFC116B47759}" type="presParOf" srcId="{E11ECDA4-3CFC-4C2F-B880-4EC66E49DEAE}" destId="{C1BF9EB1-DC8F-4243-A75B-9BA1AA1C65CC}" srcOrd="10" destOrd="0" presId="urn:microsoft.com/office/officeart/2008/layout/VerticalCurvedList"/>
    <dgm:cxn modelId="{884B6C2E-0807-466A-A0D4-519171598FB2}" type="presParOf" srcId="{C1BF9EB1-DC8F-4243-A75B-9BA1AA1C65CC}" destId="{F7456F77-3CBA-4C9F-82E3-12E59D95B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77C0A-57F9-4F7F-B249-7D1991076CE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6AFC-DE7D-44D8-916C-3D159C3DFC9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216B8289-DA75-43F0-916F-46F3219582A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0A3-0D04-49F6-B39A-0171748BFB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Chaine de transformation</a:t>
          </a:r>
        </a:p>
      </dsp:txBody>
      <dsp:txXfrm>
        <a:off x="995230" y="1354558"/>
        <a:ext cx="7056187" cy="677550"/>
      </dsp:txXfrm>
    </dsp:sp>
    <dsp:sp modelId="{63CB73CA-CF9A-45E3-B666-60BA520F3A0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AB3F0-14E0-4629-A309-DD439743D03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en local</a:t>
          </a:r>
        </a:p>
      </dsp:txBody>
      <dsp:txXfrm>
        <a:off x="1144243" y="2370558"/>
        <a:ext cx="6907174" cy="677550"/>
      </dsp:txXfrm>
    </dsp:sp>
    <dsp:sp modelId="{72FFE0B5-2BB3-4733-9305-D39163F882C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A3A5C-B19A-4A55-8539-0C069A8FD193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cloud</a:t>
          </a:r>
        </a:p>
      </dsp:txBody>
      <dsp:txXfrm>
        <a:off x="995230" y="3386558"/>
        <a:ext cx="7056187" cy="677550"/>
      </dsp:txXfrm>
    </dsp:sp>
    <dsp:sp modelId="{1B15B073-756A-4B92-96D7-145DFA18A962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C229-70A8-46B8-8737-92C835F20EE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Conclusion</a:t>
          </a:r>
        </a:p>
      </dsp:txBody>
      <dsp:txXfrm>
        <a:off x="509717" y="4402558"/>
        <a:ext cx="7541700" cy="677550"/>
      </dsp:txXfrm>
    </dsp:sp>
    <dsp:sp modelId="{F7456F77-3CBA-4C9F-82E3-12E59D95B2C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77C0A-57F9-4F7F-B249-7D1991076CE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6AFC-DE7D-44D8-916C-3D159C3DFC9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509717" y="338558"/>
        <a:ext cx="7541700" cy="677550"/>
      </dsp:txXfrm>
    </dsp:sp>
    <dsp:sp modelId="{216B8289-DA75-43F0-916F-46F3219582A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0A3-0D04-49F6-B39A-0171748BFB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bg1"/>
              </a:solidFill>
            </a:rPr>
            <a:t>Chaine de transformation</a:t>
          </a:r>
        </a:p>
      </dsp:txBody>
      <dsp:txXfrm>
        <a:off x="995230" y="1354558"/>
        <a:ext cx="7056187" cy="677550"/>
      </dsp:txXfrm>
    </dsp:sp>
    <dsp:sp modelId="{63CB73CA-CF9A-45E3-B666-60BA520F3A0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AB3F0-14E0-4629-A309-DD439743D03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en local</a:t>
          </a:r>
        </a:p>
      </dsp:txBody>
      <dsp:txXfrm>
        <a:off x="1144243" y="2370558"/>
        <a:ext cx="6907174" cy="677550"/>
      </dsp:txXfrm>
    </dsp:sp>
    <dsp:sp modelId="{72FFE0B5-2BB3-4733-9305-D39163F882C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A3A5C-B19A-4A55-8539-0C069A8FD193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cloud</a:t>
          </a:r>
        </a:p>
      </dsp:txBody>
      <dsp:txXfrm>
        <a:off x="995230" y="3386558"/>
        <a:ext cx="7056187" cy="677550"/>
      </dsp:txXfrm>
    </dsp:sp>
    <dsp:sp modelId="{1B15B073-756A-4B92-96D7-145DFA18A962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C229-70A8-46B8-8737-92C835F20EE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Conclusion</a:t>
          </a:r>
        </a:p>
      </dsp:txBody>
      <dsp:txXfrm>
        <a:off x="509717" y="4402558"/>
        <a:ext cx="7541700" cy="677550"/>
      </dsp:txXfrm>
    </dsp:sp>
    <dsp:sp modelId="{F7456F77-3CBA-4C9F-82E3-12E59D95B2C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100E2-7FC7-4B30-86B0-53ECB0A88865}">
      <dsp:nvSpPr>
        <dsp:cNvPr id="0" name=""/>
        <dsp:cNvSpPr/>
      </dsp:nvSpPr>
      <dsp:spPr>
        <a:xfrm>
          <a:off x="5865" y="2002100"/>
          <a:ext cx="1936987" cy="159760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62151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Récupération des images et association avec les labels</a:t>
          </a:r>
        </a:p>
      </dsp:txBody>
      <dsp:txXfrm>
        <a:off x="42630" y="2038865"/>
        <a:ext cx="1863457" cy="1181734"/>
      </dsp:txXfrm>
    </dsp:sp>
    <dsp:sp modelId="{EA1AAFE2-6BBA-4329-B05A-1FF89CC72B25}">
      <dsp:nvSpPr>
        <dsp:cNvPr id="0" name=""/>
        <dsp:cNvSpPr/>
      </dsp:nvSpPr>
      <dsp:spPr>
        <a:xfrm>
          <a:off x="1084134" y="2345724"/>
          <a:ext cx="2190615" cy="2190615"/>
        </a:xfrm>
        <a:prstGeom prst="leftCircularArrow">
          <a:avLst>
            <a:gd name="adj1" fmla="val 3401"/>
            <a:gd name="adj2" fmla="val 421031"/>
            <a:gd name="adj3" fmla="val 2196542"/>
            <a:gd name="adj4" fmla="val 9024489"/>
            <a:gd name="adj5" fmla="val 3968"/>
          </a:avLst>
        </a:prstGeom>
        <a:solidFill>
          <a:srgbClr val="621516"/>
        </a:solidFill>
        <a:ln>
          <a:solidFill>
            <a:srgbClr val="62151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F9E58-5BB2-4C5F-BF4B-C92EF4E9D0EB}">
      <dsp:nvSpPr>
        <dsp:cNvPr id="0" name=""/>
        <dsp:cNvSpPr/>
      </dsp:nvSpPr>
      <dsp:spPr>
        <a:xfrm>
          <a:off x="436307" y="3257364"/>
          <a:ext cx="1721767" cy="684689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tx1"/>
              </a:solidFill>
            </a:rPr>
            <a:t>Récupération des images</a:t>
          </a:r>
        </a:p>
      </dsp:txBody>
      <dsp:txXfrm>
        <a:off x="456361" y="3277418"/>
        <a:ext cx="1681659" cy="644581"/>
      </dsp:txXfrm>
    </dsp:sp>
    <dsp:sp modelId="{046CDF68-7910-406C-A692-12A98962421A}">
      <dsp:nvSpPr>
        <dsp:cNvPr id="0" name=""/>
        <dsp:cNvSpPr/>
      </dsp:nvSpPr>
      <dsp:spPr>
        <a:xfrm>
          <a:off x="2512880" y="2002100"/>
          <a:ext cx="1936987" cy="1597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2151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Redimensionnage</a:t>
          </a:r>
          <a:r>
            <a:rPr lang="fr-FR" sz="1600" kern="1200" dirty="0"/>
            <a:t> des images :      (244, 244, 3)</a:t>
          </a:r>
        </a:p>
      </dsp:txBody>
      <dsp:txXfrm>
        <a:off x="2549645" y="2381210"/>
        <a:ext cx="1863457" cy="1181734"/>
      </dsp:txXfrm>
    </dsp:sp>
    <dsp:sp modelId="{D4B82F00-9B7F-40DF-BBF1-71B3DB26FD8C}">
      <dsp:nvSpPr>
        <dsp:cNvPr id="0" name=""/>
        <dsp:cNvSpPr/>
      </dsp:nvSpPr>
      <dsp:spPr>
        <a:xfrm>
          <a:off x="3575008" y="1002828"/>
          <a:ext cx="2438119" cy="2438119"/>
        </a:xfrm>
        <a:prstGeom prst="circularArrow">
          <a:avLst>
            <a:gd name="adj1" fmla="val 3056"/>
            <a:gd name="adj2" fmla="val 375212"/>
            <a:gd name="adj3" fmla="val 19449278"/>
            <a:gd name="adj4" fmla="val 12575511"/>
            <a:gd name="adj5" fmla="val 3565"/>
          </a:avLst>
        </a:prstGeom>
        <a:solidFill>
          <a:srgbClr val="621516"/>
        </a:solidFill>
        <a:ln>
          <a:solidFill>
            <a:srgbClr val="62151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E8285-66AA-4AE7-A7F7-975C4E4E2AF2}">
      <dsp:nvSpPr>
        <dsp:cNvPr id="0" name=""/>
        <dsp:cNvSpPr/>
      </dsp:nvSpPr>
      <dsp:spPr>
        <a:xfrm>
          <a:off x="2943322" y="1659755"/>
          <a:ext cx="1721767" cy="684689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 err="1">
              <a:solidFill>
                <a:schemeClr val="tx1"/>
              </a:solidFill>
            </a:rPr>
            <a:t>Redimensionnage</a:t>
          </a:r>
          <a:endParaRPr lang="fr-FR" sz="1700" b="1" kern="1200" dirty="0">
            <a:solidFill>
              <a:schemeClr val="tx1"/>
            </a:solidFill>
          </a:endParaRPr>
        </a:p>
      </dsp:txBody>
      <dsp:txXfrm>
        <a:off x="2963376" y="1679809"/>
        <a:ext cx="1681659" cy="644581"/>
      </dsp:txXfrm>
    </dsp:sp>
    <dsp:sp modelId="{A7D0CD6D-0FAF-4EEF-9DF4-56F2381BA318}">
      <dsp:nvSpPr>
        <dsp:cNvPr id="0" name=""/>
        <dsp:cNvSpPr/>
      </dsp:nvSpPr>
      <dsp:spPr>
        <a:xfrm>
          <a:off x="5019895" y="2002100"/>
          <a:ext cx="1936987" cy="1597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2151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Utilisation du réseau de neurones MobilenetV2 (</a:t>
          </a:r>
          <a:r>
            <a:rPr lang="fr-FR" sz="1600" kern="1200" dirty="0" err="1"/>
            <a:t>TensorFlow</a:t>
          </a:r>
          <a:r>
            <a:rPr lang="fr-FR" sz="1600" kern="1200" dirty="0"/>
            <a:t>)</a:t>
          </a:r>
        </a:p>
      </dsp:txBody>
      <dsp:txXfrm>
        <a:off x="5056660" y="2038865"/>
        <a:ext cx="1863457" cy="1181734"/>
      </dsp:txXfrm>
    </dsp:sp>
    <dsp:sp modelId="{BC043978-6070-4C7E-9884-AF9D5408D626}">
      <dsp:nvSpPr>
        <dsp:cNvPr id="0" name=""/>
        <dsp:cNvSpPr/>
      </dsp:nvSpPr>
      <dsp:spPr>
        <a:xfrm>
          <a:off x="6098164" y="2345724"/>
          <a:ext cx="2190615" cy="2190615"/>
        </a:xfrm>
        <a:prstGeom prst="leftCircularArrow">
          <a:avLst>
            <a:gd name="adj1" fmla="val 3401"/>
            <a:gd name="adj2" fmla="val 421031"/>
            <a:gd name="adj3" fmla="val 2196542"/>
            <a:gd name="adj4" fmla="val 9024489"/>
            <a:gd name="adj5" fmla="val 3968"/>
          </a:avLst>
        </a:prstGeom>
        <a:solidFill>
          <a:srgbClr val="621516"/>
        </a:solidFill>
        <a:ln>
          <a:solidFill>
            <a:srgbClr val="62151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263CA-3357-4AED-987C-A919253E2A76}">
      <dsp:nvSpPr>
        <dsp:cNvPr id="0" name=""/>
        <dsp:cNvSpPr/>
      </dsp:nvSpPr>
      <dsp:spPr>
        <a:xfrm>
          <a:off x="5450337" y="3257364"/>
          <a:ext cx="1721767" cy="684689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tx1"/>
              </a:solidFill>
            </a:rPr>
            <a:t>Extraction des caractéristiques</a:t>
          </a:r>
        </a:p>
      </dsp:txBody>
      <dsp:txXfrm>
        <a:off x="5470391" y="3277418"/>
        <a:ext cx="1681659" cy="644581"/>
      </dsp:txXfrm>
    </dsp:sp>
    <dsp:sp modelId="{5CB42DE0-862B-42C8-BB32-26609E84D2BE}">
      <dsp:nvSpPr>
        <dsp:cNvPr id="0" name=""/>
        <dsp:cNvSpPr/>
      </dsp:nvSpPr>
      <dsp:spPr>
        <a:xfrm>
          <a:off x="7526910" y="2002100"/>
          <a:ext cx="1936987" cy="1597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2151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Centrage et réduction des données</a:t>
          </a:r>
        </a:p>
      </dsp:txBody>
      <dsp:txXfrm>
        <a:off x="7563675" y="2381210"/>
        <a:ext cx="1863457" cy="1181734"/>
      </dsp:txXfrm>
    </dsp:sp>
    <dsp:sp modelId="{97BF0492-AF73-418F-82F6-6EED5FF4CC17}">
      <dsp:nvSpPr>
        <dsp:cNvPr id="0" name=""/>
        <dsp:cNvSpPr/>
      </dsp:nvSpPr>
      <dsp:spPr>
        <a:xfrm>
          <a:off x="8589038" y="1002828"/>
          <a:ext cx="2438119" cy="2438119"/>
        </a:xfrm>
        <a:prstGeom prst="circularArrow">
          <a:avLst>
            <a:gd name="adj1" fmla="val 3056"/>
            <a:gd name="adj2" fmla="val 375212"/>
            <a:gd name="adj3" fmla="val 19449278"/>
            <a:gd name="adj4" fmla="val 12575511"/>
            <a:gd name="adj5" fmla="val 3565"/>
          </a:avLst>
        </a:prstGeom>
        <a:solidFill>
          <a:srgbClr val="621516"/>
        </a:solidFill>
        <a:ln>
          <a:solidFill>
            <a:srgbClr val="62151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E9A05-CCB7-4D67-819D-2412DFDBB442}">
      <dsp:nvSpPr>
        <dsp:cNvPr id="0" name=""/>
        <dsp:cNvSpPr/>
      </dsp:nvSpPr>
      <dsp:spPr>
        <a:xfrm>
          <a:off x="7957352" y="1659755"/>
          <a:ext cx="1721767" cy="684689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tx1"/>
              </a:solidFill>
            </a:rPr>
            <a:t>Standardisation</a:t>
          </a:r>
        </a:p>
      </dsp:txBody>
      <dsp:txXfrm>
        <a:off x="7977406" y="1679809"/>
        <a:ext cx="1681659" cy="644581"/>
      </dsp:txXfrm>
    </dsp:sp>
    <dsp:sp modelId="{F3D6B598-3E64-4B23-B353-E52AB548E576}">
      <dsp:nvSpPr>
        <dsp:cNvPr id="0" name=""/>
        <dsp:cNvSpPr/>
      </dsp:nvSpPr>
      <dsp:spPr>
        <a:xfrm>
          <a:off x="10033925" y="2002100"/>
          <a:ext cx="1936987" cy="1597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2151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Analyse &amp; réduction du tableau des caractéristiques</a:t>
          </a:r>
        </a:p>
      </dsp:txBody>
      <dsp:txXfrm>
        <a:off x="10070690" y="2038865"/>
        <a:ext cx="1863457" cy="1181734"/>
      </dsp:txXfrm>
    </dsp:sp>
    <dsp:sp modelId="{D6489ED2-2D73-4872-8059-2448C3129D6F}">
      <dsp:nvSpPr>
        <dsp:cNvPr id="0" name=""/>
        <dsp:cNvSpPr/>
      </dsp:nvSpPr>
      <dsp:spPr>
        <a:xfrm>
          <a:off x="10464367" y="3257364"/>
          <a:ext cx="1721767" cy="684689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tx1"/>
              </a:solidFill>
            </a:rPr>
            <a:t>ACP&amp; projection</a:t>
          </a:r>
        </a:p>
      </dsp:txBody>
      <dsp:txXfrm>
        <a:off x="10484421" y="3277418"/>
        <a:ext cx="1681659" cy="644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77C0A-57F9-4F7F-B249-7D1991076CE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6AFC-DE7D-44D8-916C-3D159C3DFC9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509717" y="338558"/>
        <a:ext cx="7541700" cy="677550"/>
      </dsp:txXfrm>
    </dsp:sp>
    <dsp:sp modelId="{216B8289-DA75-43F0-916F-46F3219582A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0A3-0D04-49F6-B39A-0171748BFB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Chaine de transformation</a:t>
          </a:r>
        </a:p>
      </dsp:txBody>
      <dsp:txXfrm>
        <a:off x="995230" y="1354558"/>
        <a:ext cx="7056187" cy="677550"/>
      </dsp:txXfrm>
    </dsp:sp>
    <dsp:sp modelId="{63CB73CA-CF9A-45E3-B666-60BA520F3A0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AB3F0-14E0-4629-A309-DD439743D03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bg1"/>
              </a:solidFill>
            </a:rPr>
            <a:t>Déploiement en local</a:t>
          </a:r>
        </a:p>
      </dsp:txBody>
      <dsp:txXfrm>
        <a:off x="1144243" y="2370558"/>
        <a:ext cx="6907174" cy="677550"/>
      </dsp:txXfrm>
    </dsp:sp>
    <dsp:sp modelId="{72FFE0B5-2BB3-4733-9305-D39163F882C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A3A5C-B19A-4A55-8539-0C069A8FD193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cloud</a:t>
          </a:r>
        </a:p>
      </dsp:txBody>
      <dsp:txXfrm>
        <a:off x="995230" y="3386558"/>
        <a:ext cx="7056187" cy="677550"/>
      </dsp:txXfrm>
    </dsp:sp>
    <dsp:sp modelId="{1B15B073-756A-4B92-96D7-145DFA18A962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C229-70A8-46B8-8737-92C835F20EE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Conclusion</a:t>
          </a:r>
        </a:p>
      </dsp:txBody>
      <dsp:txXfrm>
        <a:off x="509717" y="4402558"/>
        <a:ext cx="7541700" cy="677550"/>
      </dsp:txXfrm>
    </dsp:sp>
    <dsp:sp modelId="{F7456F77-3CBA-4C9F-82E3-12E59D95B2C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77C0A-57F9-4F7F-B249-7D1991076CE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6AFC-DE7D-44D8-916C-3D159C3DFC9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509717" y="338558"/>
        <a:ext cx="7541700" cy="677550"/>
      </dsp:txXfrm>
    </dsp:sp>
    <dsp:sp modelId="{216B8289-DA75-43F0-916F-46F3219582A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0A3-0D04-49F6-B39A-0171748BFB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Chaine de transformation</a:t>
          </a:r>
        </a:p>
      </dsp:txBody>
      <dsp:txXfrm>
        <a:off x="995230" y="1354558"/>
        <a:ext cx="7056187" cy="677550"/>
      </dsp:txXfrm>
    </dsp:sp>
    <dsp:sp modelId="{63CB73CA-CF9A-45E3-B666-60BA520F3A0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AB3F0-14E0-4629-A309-DD439743D03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en local</a:t>
          </a:r>
        </a:p>
      </dsp:txBody>
      <dsp:txXfrm>
        <a:off x="1144243" y="2370558"/>
        <a:ext cx="6907174" cy="677550"/>
      </dsp:txXfrm>
    </dsp:sp>
    <dsp:sp modelId="{72FFE0B5-2BB3-4733-9305-D39163F882C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A3A5C-B19A-4A55-8539-0C069A8FD193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bg1"/>
              </a:solidFill>
            </a:rPr>
            <a:t>Déploiement cloud</a:t>
          </a:r>
        </a:p>
      </dsp:txBody>
      <dsp:txXfrm>
        <a:off x="995230" y="3386558"/>
        <a:ext cx="7056187" cy="677550"/>
      </dsp:txXfrm>
    </dsp:sp>
    <dsp:sp modelId="{1B15B073-756A-4B92-96D7-145DFA18A962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C229-70A8-46B8-8737-92C835F20EE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Conclusion</a:t>
          </a:r>
        </a:p>
      </dsp:txBody>
      <dsp:txXfrm>
        <a:off x="509717" y="4402558"/>
        <a:ext cx="7541700" cy="677550"/>
      </dsp:txXfrm>
    </dsp:sp>
    <dsp:sp modelId="{F7456F77-3CBA-4C9F-82E3-12E59D95B2C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60B6-D1AA-4986-A98A-0D04CBC226BF}">
      <dsp:nvSpPr>
        <dsp:cNvPr id="0" name=""/>
        <dsp:cNvSpPr/>
      </dsp:nvSpPr>
      <dsp:spPr>
        <a:xfrm>
          <a:off x="4042" y="156252"/>
          <a:ext cx="1904523" cy="1904523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46F79-F830-4B42-BC15-C8060F30263D}">
      <dsp:nvSpPr>
        <dsp:cNvPr id="0" name=""/>
        <dsp:cNvSpPr/>
      </dsp:nvSpPr>
      <dsp:spPr>
        <a:xfrm>
          <a:off x="314081" y="1298967"/>
          <a:ext cx="1904523" cy="1904523"/>
        </a:xfrm>
        <a:prstGeom prst="roundRect">
          <a:avLst>
            <a:gd name="adj" fmla="val 10000"/>
          </a:avLst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Init</a:t>
          </a:r>
          <a:r>
            <a:rPr lang="fr-FR" sz="1600" kern="1200" dirty="0"/>
            <a:t>.</a:t>
          </a:r>
          <a:endParaRPr lang="fr-FR" sz="20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 d’un </a:t>
          </a:r>
          <a:r>
            <a:rPr lang="fr-FR" sz="2000" kern="1200" dirty="0" err="1"/>
            <a:t>bucket</a:t>
          </a:r>
          <a:r>
            <a:rPr lang="fr-FR" sz="2000" kern="1200" dirty="0"/>
            <a:t> s3 en Irlande         (eu-west-1)</a:t>
          </a:r>
        </a:p>
      </dsp:txBody>
      <dsp:txXfrm>
        <a:off x="369863" y="1354749"/>
        <a:ext cx="1792959" cy="1792959"/>
      </dsp:txXfrm>
    </dsp:sp>
    <dsp:sp modelId="{E2141B66-9B45-4E9A-991D-A6F56C077ADB}">
      <dsp:nvSpPr>
        <dsp:cNvPr id="0" name=""/>
        <dsp:cNvSpPr/>
      </dsp:nvSpPr>
      <dsp:spPr>
        <a:xfrm>
          <a:off x="2275419" y="879699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rgbClr val="62151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275419" y="971225"/>
        <a:ext cx="256797" cy="274578"/>
      </dsp:txXfrm>
    </dsp:sp>
    <dsp:sp modelId="{6BD389D4-7D14-4332-B699-FA9841832A10}">
      <dsp:nvSpPr>
        <dsp:cNvPr id="0" name=""/>
        <dsp:cNvSpPr/>
      </dsp:nvSpPr>
      <dsp:spPr>
        <a:xfrm>
          <a:off x="2956718" y="156252"/>
          <a:ext cx="1904523" cy="1904523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021BF-0E1C-4700-8AC0-76FD6E5E6BAF}">
      <dsp:nvSpPr>
        <dsp:cNvPr id="0" name=""/>
        <dsp:cNvSpPr/>
      </dsp:nvSpPr>
      <dsp:spPr>
        <a:xfrm>
          <a:off x="3266757" y="1298967"/>
          <a:ext cx="1904523" cy="1904523"/>
        </a:xfrm>
        <a:prstGeom prst="roundRect">
          <a:avLst>
            <a:gd name="adj" fmla="val 10000"/>
          </a:avLst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Accès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5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 d’un utilisateur (admin sur S3)</a:t>
          </a:r>
        </a:p>
      </dsp:txBody>
      <dsp:txXfrm>
        <a:off x="3322539" y="1354749"/>
        <a:ext cx="1792959" cy="1792959"/>
      </dsp:txXfrm>
    </dsp:sp>
    <dsp:sp modelId="{918D46E0-78F8-4981-9393-29E86A60D8AC}">
      <dsp:nvSpPr>
        <dsp:cNvPr id="0" name=""/>
        <dsp:cNvSpPr/>
      </dsp:nvSpPr>
      <dsp:spPr>
        <a:xfrm>
          <a:off x="5228095" y="879699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rgbClr val="62151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5228095" y="971225"/>
        <a:ext cx="256797" cy="274578"/>
      </dsp:txXfrm>
    </dsp:sp>
    <dsp:sp modelId="{7033A8D3-531B-4D1A-AF67-66D1DD056A7B}">
      <dsp:nvSpPr>
        <dsp:cNvPr id="0" name=""/>
        <dsp:cNvSpPr/>
      </dsp:nvSpPr>
      <dsp:spPr>
        <a:xfrm>
          <a:off x="5909394" y="156253"/>
          <a:ext cx="1904523" cy="1904523"/>
        </a:xfrm>
        <a:prstGeom prst="roundRect">
          <a:avLst>
            <a:gd name="adj" fmla="val 10000"/>
          </a:avLst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E0AD4-2D1F-4949-ADE6-B42F14217B57}">
      <dsp:nvSpPr>
        <dsp:cNvPr id="0" name=""/>
        <dsp:cNvSpPr/>
      </dsp:nvSpPr>
      <dsp:spPr>
        <a:xfrm>
          <a:off x="6219433" y="1298967"/>
          <a:ext cx="1904523" cy="1904523"/>
        </a:xfrm>
        <a:prstGeom prst="roundRect">
          <a:avLst>
            <a:gd name="adj" fmla="val 10000"/>
          </a:avLst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Upload</a:t>
          </a: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Upload</a:t>
          </a:r>
          <a:r>
            <a:rPr lang="fr-FR" sz="1800" kern="1200" dirty="0"/>
            <a:t> des dossier via CLI</a:t>
          </a:r>
        </a:p>
      </dsp:txBody>
      <dsp:txXfrm>
        <a:off x="6275215" y="1354749"/>
        <a:ext cx="1792959" cy="1792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77C0A-57F9-4F7F-B249-7D1991076CE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6AFC-DE7D-44D8-916C-3D159C3DFC9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509717" y="338558"/>
        <a:ext cx="7541700" cy="677550"/>
      </dsp:txXfrm>
    </dsp:sp>
    <dsp:sp modelId="{216B8289-DA75-43F0-916F-46F3219582A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D0A3-0D04-49F6-B39A-0171748BFB5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Chaine de transformation</a:t>
          </a:r>
        </a:p>
      </dsp:txBody>
      <dsp:txXfrm>
        <a:off x="995230" y="1354558"/>
        <a:ext cx="7056187" cy="677550"/>
      </dsp:txXfrm>
    </dsp:sp>
    <dsp:sp modelId="{63CB73CA-CF9A-45E3-B666-60BA520F3A0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AB3F0-14E0-4629-A309-DD439743D03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en local</a:t>
          </a:r>
        </a:p>
      </dsp:txBody>
      <dsp:txXfrm>
        <a:off x="1144243" y="2370558"/>
        <a:ext cx="6907174" cy="677550"/>
      </dsp:txXfrm>
    </dsp:sp>
    <dsp:sp modelId="{72FFE0B5-2BB3-4733-9305-D39163F882C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A3A5C-B19A-4A55-8539-0C069A8FD193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F6E6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/>
              </a:solidFill>
            </a:rPr>
            <a:t>Déploiement cloud</a:t>
          </a:r>
        </a:p>
      </dsp:txBody>
      <dsp:txXfrm>
        <a:off x="995230" y="3386558"/>
        <a:ext cx="7056187" cy="677550"/>
      </dsp:txXfrm>
    </dsp:sp>
    <dsp:sp modelId="{1B15B073-756A-4B92-96D7-145DFA18A962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C229-70A8-46B8-8737-92C835F20EE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621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bg1"/>
              </a:solidFill>
            </a:rPr>
            <a:t>Conclusion</a:t>
          </a:r>
        </a:p>
      </dsp:txBody>
      <dsp:txXfrm>
        <a:off x="509717" y="4402558"/>
        <a:ext cx="7541700" cy="677550"/>
      </dsp:txXfrm>
    </dsp:sp>
    <dsp:sp modelId="{F7456F77-3CBA-4C9F-82E3-12E59D95B2C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EDF0-54D4-4174-91FB-6F69FB92074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B0C75-5443-4D03-8D71-0FCE1BC051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98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Fruits! Start-up de l’</a:t>
            </a:r>
            <a:r>
              <a:rPr lang="fr-FR" dirty="0" err="1"/>
              <a:t>AgriTech</a:t>
            </a:r>
            <a:br>
              <a:rPr lang="fr-FR" dirty="0"/>
            </a:br>
            <a:r>
              <a:rPr lang="fr-FR" dirty="0"/>
              <a:t>But : développer une application mobile pour reconnaitre &amp; et informer sur les variétés des fruits/légumes</a:t>
            </a:r>
          </a:p>
          <a:p>
            <a:r>
              <a:rPr lang="fr-FR" dirty="0"/>
              <a:t>Compléter la chaine de traitement pour permettre la mise a l’échelle (sortie au grand public)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2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script marche en local</a:t>
            </a:r>
          </a:p>
          <a:p>
            <a:r>
              <a:rPr lang="fr-FR" dirty="0"/>
              <a:t>Il est donc temps de changer d’infrastructure et de passer en cloud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1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Services </a:t>
            </a:r>
          </a:p>
          <a:p>
            <a:r>
              <a:rPr lang="fr-FR" dirty="0"/>
              <a:t>S3 = Simple Storage Service, stockage de data sur la durée (sur disque)</a:t>
            </a:r>
          </a:p>
          <a:p>
            <a:r>
              <a:rPr lang="fr-FR" dirty="0"/>
              <a:t>IAM = indentification </a:t>
            </a:r>
            <a:r>
              <a:rPr lang="fr-FR" dirty="0" err="1"/>
              <a:t>Acces</a:t>
            </a:r>
            <a:r>
              <a:rPr lang="fr-FR" dirty="0"/>
              <a:t> management, gestion des utilisateur &amp; autorisations</a:t>
            </a:r>
          </a:p>
          <a:p>
            <a:r>
              <a:rPr lang="fr-FR" dirty="0"/>
              <a:t>EC2 =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Elastic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Compute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Cloud, serveur de calcul uni-machine (mémoire machine, effacée à la résiliation)</a:t>
            </a: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EMR =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Elastic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Map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Reduce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, cluster de calcul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multimachine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(multi EC2)</a:t>
            </a: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CLI = Command Line Interface, Invite de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commadne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à installer, commande a taper sous la forme « 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aws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… »dans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powershell</a:t>
            </a:r>
            <a:endParaRPr lang="fr-FR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fr-FR" b="0" i="0" dirty="0" err="1">
                <a:solidFill>
                  <a:srgbClr val="333333"/>
                </a:solidFill>
                <a:effectLst/>
                <a:latin typeface="AmazonEmber"/>
              </a:rPr>
              <a:t>Putty</a:t>
            </a:r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 = micro logiciel pour la création de tunnels de connexion (ici SSH)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4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Bucket</a:t>
            </a:r>
            <a:r>
              <a:rPr lang="fr-FR" dirty="0"/>
              <a:t> S3 en Irlande (respect norme RGPD : les données reste en </a:t>
            </a:r>
            <a:r>
              <a:rPr lang="fr-FR" dirty="0" err="1"/>
              <a:t>europe</a:t>
            </a:r>
            <a:r>
              <a:rPr lang="fr-FR" dirty="0"/>
              <a:t>)</a:t>
            </a:r>
          </a:p>
          <a:p>
            <a:r>
              <a:rPr lang="fr-FR" dirty="0"/>
              <a:t>Utilisateur dans un groupe d’utilisateur =&gt; faciliter gestion accès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 configuré avec l’utilisateur IAM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4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Spark marche dans l’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hadoop</a:t>
            </a:r>
            <a:r>
              <a:rPr lang="fr-FR" dirty="0"/>
              <a:t> donc on installe aussi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Acces</a:t>
            </a:r>
            <a:r>
              <a:rPr lang="fr-FR" dirty="0"/>
              <a:t> au </a:t>
            </a:r>
            <a:r>
              <a:rPr lang="fr-FR" dirty="0" err="1"/>
              <a:t>bucket</a:t>
            </a:r>
            <a:r>
              <a:rPr lang="fr-FR" dirty="0"/>
              <a:t> autorisé à toutes les machines</a:t>
            </a:r>
          </a:p>
          <a:p>
            <a:r>
              <a:rPr lang="fr-FR" dirty="0"/>
              <a:t>Bootstrap.sh situé à la racine du </a:t>
            </a:r>
            <a:r>
              <a:rPr lang="fr-FR" dirty="0" err="1"/>
              <a:t>bucket</a:t>
            </a:r>
            <a:r>
              <a:rPr lang="fr-FR" dirty="0"/>
              <a:t> s3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313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r>
              <a:rPr lang="fr-FR" dirty="0"/>
              <a:t>@ idEC2 . </a:t>
            </a:r>
            <a:r>
              <a:rPr lang="fr-FR" dirty="0" err="1"/>
              <a:t>serveurID</a:t>
            </a:r>
            <a:r>
              <a:rPr lang="fr-FR" dirty="0"/>
              <a:t> . </a:t>
            </a:r>
            <a:r>
              <a:rPr lang="fr-FR" dirty="0" err="1"/>
              <a:t>Aws</a:t>
            </a:r>
            <a:endParaRPr lang="fr-FR" dirty="0"/>
          </a:p>
          <a:p>
            <a:r>
              <a:rPr lang="fr-FR" dirty="0"/>
              <a:t>Clé de connexion privé/publique =&gt; clé de chiffrement RSA</a:t>
            </a:r>
          </a:p>
          <a:p>
            <a:r>
              <a:rPr lang="fr-FR" dirty="0"/>
              <a:t>Port 8157 =&gt; port disponible sur notre 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4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SwitchOmega</a:t>
            </a:r>
            <a:r>
              <a:rPr lang="fr-FR" dirty="0"/>
              <a:t>, </a:t>
            </a:r>
            <a:r>
              <a:rPr lang="fr-FR" dirty="0" err="1"/>
              <a:t>poxy</a:t>
            </a:r>
            <a:r>
              <a:rPr lang="fr-FR" dirty="0"/>
              <a:t> pour les navigateurs fonctionnant sur le moteur </a:t>
            </a:r>
            <a:r>
              <a:rPr lang="fr-FR" dirty="0" err="1"/>
              <a:t>chromium</a:t>
            </a:r>
            <a:endParaRPr lang="fr-FR" dirty="0"/>
          </a:p>
          <a:p>
            <a:endParaRPr lang="fr-FR" dirty="0"/>
          </a:p>
          <a:p>
            <a:r>
              <a:rPr lang="fr-FR" dirty="0"/>
              <a:t>Rediriger les tentatives de connexion a certaines adresse (ec2 .. </a:t>
            </a:r>
            <a:r>
              <a:rPr lang="fr-FR" dirty="0" err="1"/>
              <a:t>Aws</a:t>
            </a:r>
            <a:r>
              <a:rPr lang="fr-FR" dirty="0"/>
              <a:t> …) sur le port 8157 de notre machine </a:t>
            </a:r>
          </a:p>
          <a:p>
            <a:r>
              <a:rPr lang="fr-FR" dirty="0"/>
              <a:t>Port du tunnel SSH ouvert (</a:t>
            </a:r>
            <a:r>
              <a:rPr lang="fr-FR" dirty="0" err="1"/>
              <a:t>précdmt</a:t>
            </a:r>
            <a:r>
              <a:rPr lang="fr-FR" dirty="0"/>
              <a:t> avec PuTTY)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2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interfaces à notre disposition</a:t>
            </a:r>
          </a:p>
          <a:p>
            <a:r>
              <a:rPr lang="fr-FR" dirty="0" err="1"/>
              <a:t>JupyterHub</a:t>
            </a:r>
            <a:r>
              <a:rPr lang="fr-FR" dirty="0"/>
              <a:t> qu’on ne présente plus, pour l’interaction avec notre code</a:t>
            </a:r>
          </a:p>
          <a:p>
            <a:r>
              <a:rPr lang="fr-FR" dirty="0"/>
              <a:t>Apache </a:t>
            </a:r>
            <a:r>
              <a:rPr lang="fr-FR" dirty="0" err="1"/>
              <a:t>spark</a:t>
            </a:r>
            <a:r>
              <a:rPr lang="fr-FR" dirty="0"/>
              <a:t> UI, pour suivre la distribution de nos calcul sur notre cluster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99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fois l’ACP réalisée sur l’ensemble de nos données d’entrainement</a:t>
            </a:r>
          </a:p>
          <a:p>
            <a:r>
              <a:rPr lang="fr-FR" dirty="0"/>
              <a:t>Nombre de composante plus importants (mais surtout plus correct) </a:t>
            </a:r>
          </a:p>
          <a:p>
            <a:endParaRPr lang="fr-FR" dirty="0"/>
          </a:p>
          <a:p>
            <a:r>
              <a:rPr lang="fr-FR" dirty="0"/>
              <a:t>Sur un cluster de 2 </a:t>
            </a:r>
            <a:r>
              <a:rPr lang="fr-FR" dirty="0" err="1"/>
              <a:t>Worker</a:t>
            </a:r>
            <a:r>
              <a:rPr lang="fr-FR" dirty="0"/>
              <a:t> le temps d’exécution de la chaine ~45min</a:t>
            </a:r>
          </a:p>
          <a:p>
            <a:r>
              <a:rPr lang="fr-FR" dirty="0"/>
              <a:t>4 </a:t>
            </a:r>
            <a:r>
              <a:rPr lang="fr-FR" dirty="0" err="1"/>
              <a:t>worker</a:t>
            </a:r>
            <a:r>
              <a:rPr lang="fr-FR" dirty="0"/>
              <a:t> ~ 20 minutes</a:t>
            </a:r>
          </a:p>
          <a:p>
            <a:r>
              <a:rPr lang="fr-FR" dirty="0"/>
              <a:t>Pas vraiment plus rapide avec 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AWS </a:t>
            </a:r>
            <a:r>
              <a:rPr lang="fr-FR" dirty="0" err="1"/>
              <a:t>Billing</a:t>
            </a:r>
            <a:r>
              <a:rPr lang="fr-FR" dirty="0"/>
              <a:t> </a:t>
            </a:r>
            <a:r>
              <a:rPr lang="fr-FR" dirty="0" err="1"/>
              <a:t>Conductor</a:t>
            </a:r>
            <a:r>
              <a:rPr lang="fr-FR" dirty="0"/>
              <a:t> pour la gestion plus facile des factures d’hébergement cloud</a:t>
            </a:r>
          </a:p>
          <a:p>
            <a:r>
              <a:rPr lang="fr-FR" dirty="0"/>
              <a:t>AWS </a:t>
            </a:r>
            <a:r>
              <a:rPr lang="fr-FR" dirty="0" err="1"/>
              <a:t>organization</a:t>
            </a:r>
            <a:r>
              <a:rPr lang="fr-FR" dirty="0"/>
              <a:t> pour la gestion des ressources dans l’équipe pour la suite du développement</a:t>
            </a:r>
          </a:p>
          <a:p>
            <a:endParaRPr lang="fr-FR" dirty="0"/>
          </a:p>
          <a:p>
            <a:r>
              <a:rPr lang="fr-FR" dirty="0" err="1"/>
              <a:t>Saving</a:t>
            </a:r>
            <a:r>
              <a:rPr lang="fr-FR" dirty="0"/>
              <a:t> Plans pour réserver des instances ( </a:t>
            </a:r>
            <a:r>
              <a:rPr lang="fr-FR" dirty="0" err="1"/>
              <a:t>reservation</a:t>
            </a:r>
            <a:r>
              <a:rPr lang="fr-FR" dirty="0"/>
              <a:t> = </a:t>
            </a:r>
            <a:r>
              <a:rPr lang="fr-FR"/>
              <a:t>moins cher)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parties</a:t>
            </a:r>
          </a:p>
          <a:p>
            <a:r>
              <a:rPr lang="fr-FR" dirty="0"/>
              <a:t>Comment sont nos données</a:t>
            </a:r>
          </a:p>
          <a:p>
            <a:r>
              <a:rPr lang="fr-FR" dirty="0"/>
              <a:t>Comment elles seront traitées</a:t>
            </a:r>
          </a:p>
          <a:p>
            <a:r>
              <a:rPr lang="fr-FR" dirty="0"/>
              <a:t>Comment l’environnement est déployé en local</a:t>
            </a:r>
          </a:p>
          <a:p>
            <a:r>
              <a:rPr lang="fr-FR" dirty="0"/>
              <a:t>Comment on l’adapte au cloud</a:t>
            </a:r>
          </a:p>
          <a:p>
            <a:r>
              <a:rPr lang="fr-FR" dirty="0"/>
              <a:t>Conclusions et ouvertures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8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 images par catégories pour Test1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0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ou 3 axes de rotation en fct des axes de symétrie du fruit</a:t>
            </a:r>
          </a:p>
          <a:p>
            <a:r>
              <a:rPr lang="fr-FR" dirty="0"/>
              <a:t>220-250 images par axe de rotation (~1,5° de différence par image)</a:t>
            </a:r>
          </a:p>
          <a:p>
            <a:r>
              <a:rPr lang="fr-FR" dirty="0"/>
              <a:t>440-750 images par fruits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0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Chaine de transformation =&gt; explication des scripts en notebook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0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Récupération des images dans un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=&gt; Labels = nom de dossier</a:t>
            </a:r>
          </a:p>
          <a:p>
            <a:r>
              <a:rPr lang="fr-FR" dirty="0" err="1"/>
              <a:t>Redimmensionnage</a:t>
            </a:r>
            <a:r>
              <a:rPr lang="fr-FR" dirty="0"/>
              <a:t> pour adapter a l’entrée de </a:t>
            </a:r>
            <a:r>
              <a:rPr lang="fr-FR" dirty="0" err="1"/>
              <a:t>mobilenet</a:t>
            </a:r>
            <a:endParaRPr lang="fr-FR" dirty="0"/>
          </a:p>
          <a:p>
            <a:r>
              <a:rPr lang="fr-FR" dirty="0"/>
              <a:t>Obtention d’un vecteur (1280,) par image</a:t>
            </a:r>
          </a:p>
          <a:p>
            <a:r>
              <a:rPr lang="fr-FR" dirty="0"/>
              <a:t>Centrer et réduire la matrice des vecteurs</a:t>
            </a:r>
          </a:p>
          <a:p>
            <a:r>
              <a:rPr lang="fr-FR" dirty="0"/>
              <a:t>ACP</a:t>
            </a:r>
          </a:p>
          <a:p>
            <a:r>
              <a:rPr lang="fr-FR" dirty="0"/>
              <a:t>A la fin de l’ACP, on sauvegardera la matrice de projection dans un fichier CSV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Chaine de transfo théorisé</a:t>
            </a:r>
          </a:p>
          <a:p>
            <a:r>
              <a:rPr lang="fr-FR" dirty="0"/>
              <a:t>On passe a la partie script et déploiement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5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développer les scripts en </a:t>
            </a:r>
            <a:r>
              <a:rPr lang="fr-FR" dirty="0" err="1"/>
              <a:t>pyspark</a:t>
            </a:r>
            <a:r>
              <a:rPr lang="fr-FR" dirty="0"/>
              <a:t>, donc on installe </a:t>
            </a:r>
            <a:r>
              <a:rPr lang="fr-FR" dirty="0" err="1"/>
              <a:t>spark</a:t>
            </a:r>
            <a:r>
              <a:rPr lang="fr-FR" dirty="0"/>
              <a:t>, </a:t>
            </a:r>
            <a:r>
              <a:rPr lang="fr-FR" dirty="0" err="1"/>
              <a:t>appache</a:t>
            </a:r>
            <a:r>
              <a:rPr lang="fr-FR" dirty="0"/>
              <a:t> </a:t>
            </a:r>
            <a:r>
              <a:rPr lang="fr-FR" dirty="0" err="1"/>
              <a:t>spark</a:t>
            </a:r>
            <a:r>
              <a:rPr lang="fr-FR" dirty="0"/>
              <a:t> et java (+</a:t>
            </a:r>
            <a:r>
              <a:rPr lang="fr-FR" dirty="0" err="1"/>
              <a:t>winutils</a:t>
            </a:r>
            <a:r>
              <a:rPr lang="fr-FR" dirty="0"/>
              <a:t> pour l’adapter a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Pyspark</a:t>
            </a:r>
            <a:r>
              <a:rPr lang="fr-FR" dirty="0"/>
              <a:t> :</a:t>
            </a:r>
          </a:p>
          <a:p>
            <a:r>
              <a:rPr lang="fr-FR" dirty="0" err="1"/>
              <a:t>DataframesUDF</a:t>
            </a:r>
            <a:r>
              <a:rPr lang="fr-FR" dirty="0"/>
              <a:t> &lt; </a:t>
            </a:r>
            <a:r>
              <a:rPr lang="fr-FR" dirty="0" err="1"/>
              <a:t>pandas.DataFrame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pyspark.ml.linalg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&lt; </a:t>
            </a:r>
            <a:r>
              <a:rPr lang="fr-FR" dirty="0" err="1"/>
              <a:t>numpy.array</a:t>
            </a:r>
            <a:endParaRPr lang="fr-FR" dirty="0"/>
          </a:p>
          <a:p>
            <a:r>
              <a:rPr lang="fr-FR" dirty="0" err="1"/>
              <a:t>StandardSclaer</a:t>
            </a:r>
            <a:r>
              <a:rPr lang="fr-FR" dirty="0"/>
              <a:t>, </a:t>
            </a:r>
            <a:r>
              <a:rPr lang="fr-FR" dirty="0" err="1"/>
              <a:t>vector</a:t>
            </a:r>
            <a:r>
              <a:rPr lang="fr-FR" dirty="0"/>
              <a:t> Assembler, PCA de </a:t>
            </a:r>
            <a:r>
              <a:rPr lang="fr-FR" dirty="0" err="1"/>
              <a:t>pyspark.ml.feature</a:t>
            </a:r>
            <a:r>
              <a:rPr lang="fr-FR" dirty="0"/>
              <a:t> &lt; </a:t>
            </a:r>
            <a:r>
              <a:rPr lang="fr-FR" dirty="0" err="1"/>
              <a:t>sklearn.decomposition.PCA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PySpark</a:t>
            </a:r>
            <a:r>
              <a:rPr lang="fr-FR" dirty="0"/>
              <a:t> utilise </a:t>
            </a:r>
            <a:r>
              <a:rPr lang="fr-FR" dirty="0" err="1"/>
              <a:t>ApacheSpark</a:t>
            </a:r>
            <a:r>
              <a:rPr lang="fr-FR" dirty="0"/>
              <a:t> comme une API</a:t>
            </a:r>
          </a:p>
          <a:p>
            <a:endParaRPr lang="fr-FR" dirty="0"/>
          </a:p>
          <a:p>
            <a:r>
              <a:rPr lang="fr-FR" dirty="0"/>
              <a:t>Tout a pu </a:t>
            </a:r>
            <a:r>
              <a:rPr lang="fr-FR" dirty="0" err="1"/>
              <a:t>petre</a:t>
            </a:r>
            <a:r>
              <a:rPr lang="fr-FR" dirty="0"/>
              <a:t> déployé sur </a:t>
            </a:r>
            <a:r>
              <a:rPr lang="fr-FR" dirty="0" err="1"/>
              <a:t>windows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veillera a utiliser le kernel </a:t>
            </a:r>
            <a:r>
              <a:rPr lang="fr-FR" dirty="0" err="1"/>
              <a:t>spark</a:t>
            </a:r>
            <a:r>
              <a:rPr lang="fr-FR" dirty="0"/>
              <a:t> pour exécuter notre code dans </a:t>
            </a:r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75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simplement diviser par 3 le nombre de dimensions en gardant la quasi-totalité des informations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B0C75-5443-4D03-8D71-0FCE1BC0517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FD9F1-3C5B-781D-8998-B4AB6EFF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ED429F-A979-D605-F270-ED4FF863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324C5-5928-A2CB-BBB9-EA2CE173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46527-8C3E-0878-08AE-F14164D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8F304-21CC-43C2-36B3-1EE018E0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3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75527-FCDE-C2AF-639A-48D22CE0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9AB297-5442-D0E6-EA21-1EC98BB4B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85CE-9C9C-2195-838A-73E158BD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654B2-8043-9FC6-9B58-CD12E5E4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D3840-E52B-009D-D8E7-56E3F6CF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9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80AE02-498C-AB42-CCD9-755985806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5F56C8-10F4-AB0F-4D57-848CCCE4D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CEB53-9FE3-83ED-D704-321C519A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BBE66-5B1A-7F36-4E20-9B305FA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E99B7-6981-C067-FBD5-D67D4BB0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F4077-3257-1397-51E9-2F73DB13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4ACA2-FD27-848A-10AF-9155FFB4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F906C-400F-028A-8DC6-DF9A6C4B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D25ED-D0B7-DA25-2943-6C7C9DDA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F08EB-2604-5AD6-712C-C2D1D7C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29D2-ABC5-32F6-FEE0-ACC51D7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79D84-72A7-9171-EF71-75AFD7AF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39C22-B0B7-93F7-0897-041782D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1D2EE-8334-C91E-3883-BFD989AF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7529-8656-984D-52F3-14CE83DD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1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E9699-2990-9D70-123C-008FB3DA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1BD74-6AD3-8C61-7347-B851D0CC2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66DFD-C7AA-0570-67AC-9965226C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1660AD-EB54-D544-59C8-41B88AA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1B77B3-19C2-0B1E-74E8-6DF4FD66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4BE7C-8D11-B8B9-3E8A-7870C344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8A105-00B5-E891-7CF4-556FEB1F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6112F-D02D-09BE-BE7D-644E097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9E1017-B19C-0D99-CA82-499CA316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050CE2-87DD-03CC-8478-68CB399D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77B017-CE66-27BD-D17B-CC370A6F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1D832B-1530-D083-DA1B-4AF1E599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A0F294-A0DC-802C-AD2E-1EF638E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FA917-793C-7AC1-4EBF-31EBF4ED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F026-44DB-2C93-2170-EA5ADF72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C06CD1-F395-842A-17B9-61CFD60C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AEF946-8E20-BF59-9000-F562C7E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4694A5-F7CB-CD51-C155-B3D28EC0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5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C37AA5-9BE1-65D4-3638-338A6E0E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33BB82-4A91-F08F-8F02-E11F60C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DACB70-E346-2793-1932-02A0AFF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77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339F9-8F4C-8A5B-47F4-4A4BE054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CABB2-4EB6-425C-9AB9-28E53963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66EDC-4D91-F851-107B-37D901953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84F69A-8D63-4B1F-FBCE-B90D589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93B01-5098-EC04-25A4-EB7D4EBD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490326-9B54-CE80-682E-1A20E90C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6CFBF-9173-CF46-0C4A-6A2AF6F7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DEE49B-8BC1-51F3-1F3A-DBD85AEAC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26912-66F8-A3A4-D705-9275A949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BFEA8E-5255-6413-F559-CAFC10B3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FE9D3-1D1A-8A53-D5A3-317BC423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43E0D3-9596-72CF-DD07-0EC1B18E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9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1BC641-7AB3-5AA1-89DF-355E452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F88FF2-5DEC-FDEE-488A-91E443C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ADCE3-C458-CA8C-8441-7A998467F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CEE7-6AD4-4D6C-9AA7-A56F512713F3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5B614-6FCA-9AED-7A54-BCEDC111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03D57-AB1A-94ED-4AFD-DEFCEBCFD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29B9-93FF-4FAB-8B96-0CA2C82FB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49.png"/><Relationship Id="rId4" Type="http://schemas.openxmlformats.org/officeDocument/2006/relationships/diagramData" Target="../diagrams/data6.xml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21" Type="http://schemas.openxmlformats.org/officeDocument/2006/relationships/image" Target="../media/image22.jpg"/><Relationship Id="rId34" Type="http://schemas.openxmlformats.org/officeDocument/2006/relationships/image" Target="../media/image35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33" Type="http://schemas.openxmlformats.org/officeDocument/2006/relationships/image" Target="../media/image34.jpg"/><Relationship Id="rId38" Type="http://schemas.openxmlformats.org/officeDocument/2006/relationships/image" Target="../media/image39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32" Type="http://schemas.openxmlformats.org/officeDocument/2006/relationships/image" Target="../media/image33.jpg"/><Relationship Id="rId37" Type="http://schemas.openxmlformats.org/officeDocument/2006/relationships/image" Target="../media/image38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36" Type="http://schemas.openxmlformats.org/officeDocument/2006/relationships/image" Target="../media/image37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Relationship Id="rId35" Type="http://schemas.openxmlformats.org/officeDocument/2006/relationships/image" Target="../media/image36.jpg"/><Relationship Id="rId8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C66CFE-E608-E2BA-181F-1671DBC7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43" y="2109837"/>
            <a:ext cx="3575913" cy="26383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pic>
        <p:nvPicPr>
          <p:cNvPr id="8" name="Picture 2" descr="Travailler chez OpenClassrooms : Avis de salariés | Indeed.com">
            <a:extLst>
              <a:ext uri="{FF2B5EF4-FFF2-40B4-BE49-F238E27FC236}">
                <a16:creationId xmlns:a16="http://schemas.microsoft.com/office/drawing/2014/main" id="{E15FB084-1713-4D08-FD40-68EF735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6" y="541969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E3C5BC-29F7-80B4-6E22-AF2A4DDB976E}"/>
              </a:ext>
            </a:extLst>
          </p:cNvPr>
          <p:cNvSpPr txBox="1"/>
          <p:nvPr/>
        </p:nvSpPr>
        <p:spPr>
          <a:xfrm>
            <a:off x="9051721" y="558706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Irénée JOSSE</a:t>
            </a:r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</p:spTree>
    <p:extLst>
      <p:ext uri="{BB962C8B-B14F-4D97-AF65-F5344CB8AC3E}">
        <p14:creationId xmlns:p14="http://schemas.microsoft.com/office/powerpoint/2010/main" val="82863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1D6E2EE-67B8-84F0-C7A2-C223AC71F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098472"/>
              </p:ext>
            </p:extLst>
          </p:nvPr>
        </p:nvGraphicFramePr>
        <p:xfrm>
          <a:off x="2031996" y="1047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262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B4884E-33D1-60B0-9342-5F466811E2B8}"/>
              </a:ext>
            </a:extLst>
          </p:cNvPr>
          <p:cNvSpPr txBox="1"/>
          <p:nvPr/>
        </p:nvSpPr>
        <p:spPr>
          <a:xfrm>
            <a:off x="4035354" y="1321055"/>
            <a:ext cx="45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Prestataire Cloud : AWS</a:t>
            </a:r>
          </a:p>
        </p:txBody>
      </p:sp>
      <p:pic>
        <p:nvPicPr>
          <p:cNvPr id="1028" name="Picture 4" descr="aws-logo - Futurum Research">
            <a:extLst>
              <a:ext uri="{FF2B5EF4-FFF2-40B4-BE49-F238E27FC236}">
                <a16:creationId xmlns:a16="http://schemas.microsoft.com/office/drawing/2014/main" id="{4E9D5BD2-1008-ED9B-A3B1-ECA147E8D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t="13896" r="8809" b="15633"/>
          <a:stretch/>
        </p:blipFill>
        <p:spPr bwMode="auto">
          <a:xfrm>
            <a:off x="6479973" y="1184156"/>
            <a:ext cx="853542" cy="5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1CB0DA-22ED-5FCD-625C-FDE4BC33A7BA}"/>
              </a:ext>
            </a:extLst>
          </p:cNvPr>
          <p:cNvSpPr txBox="1"/>
          <p:nvPr/>
        </p:nvSpPr>
        <p:spPr>
          <a:xfrm>
            <a:off x="466531" y="2136710"/>
            <a:ext cx="3022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Services utilisés : </a:t>
            </a:r>
          </a:p>
          <a:p>
            <a:r>
              <a:rPr lang="fr-FR" dirty="0"/>
              <a:t>		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S3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IAM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EC2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EMR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32" name="Picture 8" descr="Box to AWS S3 - Tribloom">
            <a:extLst>
              <a:ext uri="{FF2B5EF4-FFF2-40B4-BE49-F238E27FC236}">
                <a16:creationId xmlns:a16="http://schemas.microsoft.com/office/drawing/2014/main" id="{B9B943AA-B463-6DF0-AAA8-CAB31BB90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0" t="6305" r="63638" b="78593"/>
          <a:stretch/>
        </p:blipFill>
        <p:spPr bwMode="auto">
          <a:xfrm>
            <a:off x="2520000" y="2472612"/>
            <a:ext cx="904335" cy="7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moritzheiber/aws-kickstarter: AWS Kickstarter using Terraform">
            <a:extLst>
              <a:ext uri="{FF2B5EF4-FFF2-40B4-BE49-F238E27FC236}">
                <a16:creationId xmlns:a16="http://schemas.microsoft.com/office/drawing/2014/main" id="{6E494A8E-F4D3-686F-3C34-880A8178D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3" t="28478" r="57444" b="58639"/>
          <a:stretch/>
        </p:blipFill>
        <p:spPr bwMode="auto">
          <a:xfrm>
            <a:off x="2565917" y="3302851"/>
            <a:ext cx="772003" cy="80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 EC2 Scheduling - Cloudy Save">
            <a:extLst>
              <a:ext uri="{FF2B5EF4-FFF2-40B4-BE49-F238E27FC236}">
                <a16:creationId xmlns:a16="http://schemas.microsoft.com/office/drawing/2014/main" id="{405FA63D-F2D3-1560-0674-3475B7F05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5" t="20787" r="40705" b="62131"/>
          <a:stretch/>
        </p:blipFill>
        <p:spPr bwMode="auto">
          <a:xfrm>
            <a:off x="2571589" y="4206322"/>
            <a:ext cx="766331" cy="7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【AWS】EMRとは？">
            <a:extLst>
              <a:ext uri="{FF2B5EF4-FFF2-40B4-BE49-F238E27FC236}">
                <a16:creationId xmlns:a16="http://schemas.microsoft.com/office/drawing/2014/main" id="{E2F9F8AE-40CB-3530-B01A-7A10CFEA2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8" t="9947" r="29832" b="32135"/>
          <a:stretch/>
        </p:blipFill>
        <p:spPr bwMode="auto">
          <a:xfrm>
            <a:off x="2565917" y="5041840"/>
            <a:ext cx="778459" cy="7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F4340A4-9E67-1BCB-E913-3614128B23ED}"/>
              </a:ext>
            </a:extLst>
          </p:cNvPr>
          <p:cNvSpPr txBox="1"/>
          <p:nvPr/>
        </p:nvSpPr>
        <p:spPr>
          <a:xfrm>
            <a:off x="6898182" y="2639418"/>
            <a:ext cx="3022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utilisés : </a:t>
            </a:r>
          </a:p>
          <a:p>
            <a:r>
              <a:rPr lang="fr-FR" dirty="0"/>
              <a:t>		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CLI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Putty</a:t>
            </a: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8EA310-F045-7751-76FA-4E7840AAE6F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86" r="15822" b="16813"/>
          <a:stretch/>
        </p:blipFill>
        <p:spPr>
          <a:xfrm>
            <a:off x="8742499" y="3904010"/>
            <a:ext cx="506026" cy="541307"/>
          </a:xfrm>
          <a:prstGeom prst="rect">
            <a:avLst/>
          </a:prstGeom>
        </p:spPr>
      </p:pic>
      <p:pic>
        <p:nvPicPr>
          <p:cNvPr id="1042" name="Picture 18" descr="Box to AWS S3 - Tribloom">
            <a:extLst>
              <a:ext uri="{FF2B5EF4-FFF2-40B4-BE49-F238E27FC236}">
                <a16:creationId xmlns:a16="http://schemas.microsoft.com/office/drawing/2014/main" id="{88DF569A-D953-1F24-4D6A-8B5B954AC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t="50000" r="65482" b="34422"/>
          <a:stretch/>
        </p:blipFill>
        <p:spPr bwMode="auto">
          <a:xfrm>
            <a:off x="8711427" y="2957995"/>
            <a:ext cx="783742" cy="78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werShell Pro Tools - Ironman Software">
            <a:extLst>
              <a:ext uri="{FF2B5EF4-FFF2-40B4-BE49-F238E27FC236}">
                <a16:creationId xmlns:a16="http://schemas.microsoft.com/office/drawing/2014/main" id="{3A01EFEC-13B5-9A95-E5D9-906F97CCB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1" b="11137"/>
          <a:stretch/>
        </p:blipFill>
        <p:spPr bwMode="auto">
          <a:xfrm>
            <a:off x="9244587" y="3487705"/>
            <a:ext cx="391135" cy="30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2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6729D5-DDF6-F035-9C26-D58B5D245DA9}"/>
              </a:ext>
            </a:extLst>
          </p:cNvPr>
          <p:cNvSpPr txBox="1"/>
          <p:nvPr/>
        </p:nvSpPr>
        <p:spPr>
          <a:xfrm>
            <a:off x="710214" y="1398783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des données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B67D577B-C833-1524-6FAF-38E27FFB2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074026"/>
              </p:ext>
            </p:extLst>
          </p:nvPr>
        </p:nvGraphicFramePr>
        <p:xfrm>
          <a:off x="2032000" y="2029003"/>
          <a:ext cx="8128000" cy="335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12" descr="GitHub - moritzheiber/aws-kickstarter: AWS Kickstarter using Terraform">
            <a:extLst>
              <a:ext uri="{FF2B5EF4-FFF2-40B4-BE49-F238E27FC236}">
                <a16:creationId xmlns:a16="http://schemas.microsoft.com/office/drawing/2014/main" id="{D6FFC1AF-43DA-DD6C-7748-354CDAC6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8" t="28478" r="58144" b="59574"/>
          <a:stretch/>
        </p:blipFill>
        <p:spPr bwMode="auto">
          <a:xfrm>
            <a:off x="5637320" y="2418199"/>
            <a:ext cx="692459" cy="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ox to AWS S3 - Tribloom">
            <a:extLst>
              <a:ext uri="{FF2B5EF4-FFF2-40B4-BE49-F238E27FC236}">
                <a16:creationId xmlns:a16="http://schemas.microsoft.com/office/drawing/2014/main" id="{DECEA600-D6D6-24D6-EF8A-6FE25D22C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4" t="6305" r="66863" b="80326"/>
          <a:stretch/>
        </p:blipFill>
        <p:spPr bwMode="auto">
          <a:xfrm>
            <a:off x="2736486" y="2413167"/>
            <a:ext cx="719017" cy="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Box to AWS S3 - Tribloom">
            <a:extLst>
              <a:ext uri="{FF2B5EF4-FFF2-40B4-BE49-F238E27FC236}">
                <a16:creationId xmlns:a16="http://schemas.microsoft.com/office/drawing/2014/main" id="{A1CA6D6D-4A80-5350-F690-499A486FE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51332" r="66869" b="35747"/>
          <a:stretch/>
        </p:blipFill>
        <p:spPr bwMode="auto">
          <a:xfrm>
            <a:off x="8676444" y="2506676"/>
            <a:ext cx="683581" cy="6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6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pic>
        <p:nvPicPr>
          <p:cNvPr id="2" name="Picture 16" descr="【AWS】EMRとは？">
            <a:extLst>
              <a:ext uri="{FF2B5EF4-FFF2-40B4-BE49-F238E27FC236}">
                <a16:creationId xmlns:a16="http://schemas.microsoft.com/office/drawing/2014/main" id="{D53D987E-33BD-F532-0B27-2B0E99416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8" t="9947" r="29832" b="32135"/>
          <a:stretch/>
        </p:blipFill>
        <p:spPr bwMode="auto">
          <a:xfrm>
            <a:off x="2565916" y="1228754"/>
            <a:ext cx="778459" cy="7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9A2727C-0198-0C4D-8797-0199480D083A}"/>
              </a:ext>
            </a:extLst>
          </p:cNvPr>
          <p:cNvSpPr txBox="1"/>
          <p:nvPr/>
        </p:nvSpPr>
        <p:spPr>
          <a:xfrm>
            <a:off x="594804" y="1438183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Cluster de calcul</a:t>
            </a:r>
          </a:p>
        </p:txBody>
      </p:sp>
      <p:pic>
        <p:nvPicPr>
          <p:cNvPr id="4" name="Picture 14" descr="AWS EC2 Scheduling - Cloudy Save">
            <a:extLst>
              <a:ext uri="{FF2B5EF4-FFF2-40B4-BE49-F238E27FC236}">
                <a16:creationId xmlns:a16="http://schemas.microsoft.com/office/drawing/2014/main" id="{E419A1CD-B7E6-29E5-F003-5DAE88A83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t="21234" r="41500" b="63017"/>
          <a:stretch/>
        </p:blipFill>
        <p:spPr bwMode="auto">
          <a:xfrm>
            <a:off x="3474874" y="2821173"/>
            <a:ext cx="709944" cy="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AWS EC2 Scheduling - Cloudy Save">
            <a:extLst>
              <a:ext uri="{FF2B5EF4-FFF2-40B4-BE49-F238E27FC236}">
                <a16:creationId xmlns:a16="http://schemas.microsoft.com/office/drawing/2014/main" id="{00C532ED-3526-5166-411A-07F1D5F7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t="21234" r="41500" b="63017"/>
          <a:stretch/>
        </p:blipFill>
        <p:spPr bwMode="auto">
          <a:xfrm>
            <a:off x="2037989" y="4945663"/>
            <a:ext cx="709944" cy="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WS EC2 Scheduling - Cloudy Save">
            <a:extLst>
              <a:ext uri="{FF2B5EF4-FFF2-40B4-BE49-F238E27FC236}">
                <a16:creationId xmlns:a16="http://schemas.microsoft.com/office/drawing/2014/main" id="{E06EE6D1-A267-809F-E5F8-E5BAB0F63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t="21234" r="41500" b="63017"/>
          <a:stretch/>
        </p:blipFill>
        <p:spPr bwMode="auto">
          <a:xfrm>
            <a:off x="2989403" y="4945663"/>
            <a:ext cx="709944" cy="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AWS EC2 Scheduling - Cloudy Save">
            <a:extLst>
              <a:ext uri="{FF2B5EF4-FFF2-40B4-BE49-F238E27FC236}">
                <a16:creationId xmlns:a16="http://schemas.microsoft.com/office/drawing/2014/main" id="{89964E22-399B-6ABC-17D1-75E90DFA9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t="21234" r="41500" b="63017"/>
          <a:stretch/>
        </p:blipFill>
        <p:spPr bwMode="auto">
          <a:xfrm>
            <a:off x="3940817" y="4945663"/>
            <a:ext cx="709944" cy="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WS EC2 Scheduling - Cloudy Save">
            <a:extLst>
              <a:ext uri="{FF2B5EF4-FFF2-40B4-BE49-F238E27FC236}">
                <a16:creationId xmlns:a16="http://schemas.microsoft.com/office/drawing/2014/main" id="{260C95CB-9B68-54B7-54C7-12866E111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t="21234" r="41500" b="63017"/>
          <a:stretch/>
        </p:blipFill>
        <p:spPr bwMode="auto">
          <a:xfrm>
            <a:off x="4867325" y="4945665"/>
            <a:ext cx="709944" cy="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C407755-6122-280A-CDD4-7E596E934AF1}"/>
              </a:ext>
            </a:extLst>
          </p:cNvPr>
          <p:cNvSpPr txBox="1"/>
          <p:nvPr/>
        </p:nvSpPr>
        <p:spPr>
          <a:xfrm>
            <a:off x="3390537" y="2451841"/>
            <a:ext cx="8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Master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3EA833-28AE-FBFB-89EA-ADF2C3F97F13}"/>
              </a:ext>
            </a:extLst>
          </p:cNvPr>
          <p:cNvSpPr txBox="1"/>
          <p:nvPr/>
        </p:nvSpPr>
        <p:spPr>
          <a:xfrm>
            <a:off x="670558" y="5096585"/>
            <a:ext cx="110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Workers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4AEEEFA-5BC3-BF50-5DB8-E310AACD21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2961" y="3504754"/>
            <a:ext cx="1436885" cy="1440909"/>
          </a:xfrm>
          <a:prstGeom prst="straightConnector1">
            <a:avLst/>
          </a:prstGeom>
          <a:ln>
            <a:solidFill>
              <a:srgbClr val="6215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F767EA4-034B-B76A-2877-F230B0F8620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44375" y="3504754"/>
            <a:ext cx="485471" cy="1440909"/>
          </a:xfrm>
          <a:prstGeom prst="straightConnector1">
            <a:avLst/>
          </a:prstGeom>
          <a:ln>
            <a:solidFill>
              <a:srgbClr val="6215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8BB62B9-FC7E-FC78-ED73-C6EC86BA89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846" y="3504754"/>
            <a:ext cx="439310" cy="1440909"/>
          </a:xfrm>
          <a:prstGeom prst="straightConnector1">
            <a:avLst/>
          </a:prstGeom>
          <a:ln>
            <a:solidFill>
              <a:srgbClr val="6215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D5CB8DE-7AAE-6E7D-322B-E9113401C3A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846" y="3504754"/>
            <a:ext cx="1365818" cy="1440911"/>
          </a:xfrm>
          <a:prstGeom prst="straightConnector1">
            <a:avLst/>
          </a:prstGeom>
          <a:ln>
            <a:solidFill>
              <a:srgbClr val="6215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25FF146-F68C-9CF7-F393-3CCBD07CF575}"/>
              </a:ext>
            </a:extLst>
          </p:cNvPr>
          <p:cNvSpPr txBox="1"/>
          <p:nvPr/>
        </p:nvSpPr>
        <p:spPr>
          <a:xfrm>
            <a:off x="6658252" y="1426954"/>
            <a:ext cx="53266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Configurations du cluster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1 Master &amp; 4 </a:t>
            </a:r>
            <a:r>
              <a:rPr lang="fr-FR" dirty="0" err="1"/>
              <a:t>Workers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Pré-installations par AWS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Spark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Hadoop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JupyterHub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Accès  autorisé à notre </a:t>
            </a:r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Accès SSH autorisé sur le master </a:t>
            </a:r>
            <a:r>
              <a:rPr lang="fr-FR" sz="1400" dirty="0"/>
              <a:t>(port 22, IPv4 &amp; IPv6)</a:t>
            </a:r>
          </a:p>
          <a:p>
            <a:pPr lvl="1"/>
            <a:r>
              <a:rPr lang="fr-FR" sz="1400" dirty="0"/>
              <a:t>(Paire de clé requise)</a:t>
            </a:r>
          </a:p>
          <a:p>
            <a:pPr marL="285750" indent="-285750">
              <a:buFontTx/>
              <a:buChar char="-"/>
            </a:pPr>
            <a:r>
              <a:rPr lang="fr-FR" dirty="0"/>
              <a:t>Amorçage via S3 </a:t>
            </a:r>
            <a:r>
              <a:rPr lang="fr-FR" sz="1400" dirty="0"/>
              <a:t>(bootstrap.sh) </a:t>
            </a:r>
            <a:r>
              <a:rPr lang="fr-FR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Installation : </a:t>
            </a:r>
            <a:r>
              <a:rPr lang="fr-FR" dirty="0" err="1"/>
              <a:t>pip</a:t>
            </a:r>
            <a:r>
              <a:rPr lang="fr-FR" dirty="0"/>
              <a:t>, </a:t>
            </a:r>
            <a:r>
              <a:rPr lang="fr-FR" dirty="0" err="1"/>
              <a:t>pillow</a:t>
            </a:r>
            <a:r>
              <a:rPr lang="fr-FR" dirty="0"/>
              <a:t>, </a:t>
            </a:r>
            <a:r>
              <a:rPr lang="fr-FR" dirty="0" err="1"/>
              <a:t>pyarrow</a:t>
            </a:r>
            <a:r>
              <a:rPr lang="fr-FR" dirty="0"/>
              <a:t>, </a:t>
            </a:r>
            <a:r>
              <a:rPr lang="fr-FR" dirty="0" err="1"/>
              <a:t>tensorflow</a:t>
            </a:r>
            <a:r>
              <a:rPr lang="fr-FR" dirty="0"/>
              <a:t>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pic>
        <p:nvPicPr>
          <p:cNvPr id="2" name="Picture 16" descr="【AWS】EMRとは？">
            <a:extLst>
              <a:ext uri="{FF2B5EF4-FFF2-40B4-BE49-F238E27FC236}">
                <a16:creationId xmlns:a16="http://schemas.microsoft.com/office/drawing/2014/main" id="{007708E4-CC29-B08C-2D31-72A87A3A9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8" t="9947" r="29832" b="32135"/>
          <a:stretch/>
        </p:blipFill>
        <p:spPr bwMode="auto">
          <a:xfrm>
            <a:off x="2565916" y="1228754"/>
            <a:ext cx="778459" cy="7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08C64D-6554-541B-E86B-D28B1F773E8D}"/>
              </a:ext>
            </a:extLst>
          </p:cNvPr>
          <p:cNvSpPr txBox="1"/>
          <p:nvPr/>
        </p:nvSpPr>
        <p:spPr>
          <a:xfrm>
            <a:off x="594804" y="1438183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Cluster de calcul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F7186-7C68-6156-02E1-C36E7B547A6E}"/>
              </a:ext>
            </a:extLst>
          </p:cNvPr>
          <p:cNvSpPr txBox="1"/>
          <p:nvPr/>
        </p:nvSpPr>
        <p:spPr>
          <a:xfrm>
            <a:off x="244136" y="2336037"/>
            <a:ext cx="69512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 au master via PuTTY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Identifiant de connexion :</a:t>
            </a:r>
          </a:p>
          <a:p>
            <a:pPr lvl="1"/>
            <a:r>
              <a:rPr lang="fr-FR" sz="1400" dirty="0"/>
              <a:t>hadoop@ec2-3-253-105-56.eu-west-1.compute.amazonaws.com, port 22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Clé de connexion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Tunnel de connexion :</a:t>
            </a:r>
          </a:p>
          <a:p>
            <a:pPr lvl="1"/>
            <a:r>
              <a:rPr lang="fr-FR" sz="1400" dirty="0"/>
              <a:t>Port source : 8157</a:t>
            </a:r>
          </a:p>
          <a:p>
            <a:pPr lvl="1"/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6D3B2F-4C4E-3BDC-72DF-1FE12407A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961" y="3297229"/>
            <a:ext cx="3123415" cy="22181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D44E04-E930-D96B-FCDE-A09CBC67C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483" y="3691132"/>
            <a:ext cx="962025" cy="1095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5E357DB-EFE9-69C9-2289-AA38CB26F825}"/>
              </a:ext>
            </a:extLst>
          </p:cNvPr>
          <p:cNvSpPr/>
          <p:nvPr/>
        </p:nvSpPr>
        <p:spPr>
          <a:xfrm>
            <a:off x="6981377" y="3986074"/>
            <a:ext cx="600226" cy="1162975"/>
          </a:xfrm>
          <a:prstGeom prst="rightArrow">
            <a:avLst/>
          </a:prstGeom>
          <a:solidFill>
            <a:srgbClr val="621516"/>
          </a:solidFill>
          <a:ln>
            <a:solidFill>
              <a:srgbClr val="6215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F07177-57C4-32A2-4499-D41CE395FDE3}"/>
              </a:ext>
            </a:extLst>
          </p:cNvPr>
          <p:cNvSpPr txBox="1"/>
          <p:nvPr/>
        </p:nvSpPr>
        <p:spPr>
          <a:xfrm>
            <a:off x="8504808" y="5742223"/>
            <a:ext cx="333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Vue terminal PuTTY une fois le tunnel SSH ouvert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ACC84D-B655-B145-D808-486D16EE5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188" y="2956263"/>
            <a:ext cx="4463966" cy="28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92D090-31F7-2C2E-4C4F-447C57A99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08" y="2047873"/>
            <a:ext cx="9934575" cy="4810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CACB8F-6B70-FBD7-6AEA-1F20B383E127}"/>
              </a:ext>
            </a:extLst>
          </p:cNvPr>
          <p:cNvSpPr txBox="1"/>
          <p:nvPr/>
        </p:nvSpPr>
        <p:spPr>
          <a:xfrm>
            <a:off x="292963" y="1260629"/>
            <a:ext cx="264554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 proxy :</a:t>
            </a:r>
          </a:p>
        </p:txBody>
      </p:sp>
    </p:spTree>
    <p:extLst>
      <p:ext uri="{BB962C8B-B14F-4D97-AF65-F5344CB8AC3E}">
        <p14:creationId xmlns:p14="http://schemas.microsoft.com/office/powerpoint/2010/main" val="64852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FAF9C1-03B3-6262-AB6A-FF7B3542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047564"/>
            <a:ext cx="12191999" cy="58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cloud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93B89F-DAF7-CE08-CF79-5CB861F8E692}"/>
              </a:ext>
            </a:extLst>
          </p:cNvPr>
          <p:cNvSpPr txBox="1"/>
          <p:nvPr/>
        </p:nvSpPr>
        <p:spPr>
          <a:xfrm>
            <a:off x="3976683" y="2448968"/>
            <a:ext cx="423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de l’ACP &amp; seuils de tolérance :</a:t>
            </a:r>
          </a:p>
          <a:p>
            <a:pPr algn="ctr"/>
            <a:r>
              <a:rPr lang="fr-FR" dirty="0"/>
              <a:t>90 %     :    153 composantes</a:t>
            </a:r>
          </a:p>
          <a:p>
            <a:pPr algn="ctr"/>
            <a:r>
              <a:rPr lang="fr-FR" dirty="0"/>
              <a:t>95 %     :    306 composantes</a:t>
            </a:r>
          </a:p>
          <a:p>
            <a:pPr algn="ctr"/>
            <a:r>
              <a:rPr lang="fr-FR" dirty="0"/>
              <a:t>98 %     :    558 composantes</a:t>
            </a:r>
          </a:p>
          <a:p>
            <a:pPr algn="ctr"/>
            <a:r>
              <a:rPr lang="fr-FR" dirty="0"/>
              <a:t>99 %     :    740 composantes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30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1D6E2EE-67B8-84F0-C7A2-C223AC71F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569774"/>
              </p:ext>
            </p:extLst>
          </p:nvPr>
        </p:nvGraphicFramePr>
        <p:xfrm>
          <a:off x="2031996" y="1047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67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FBE4FD-A286-03FF-5430-188F11A95155}"/>
              </a:ext>
            </a:extLst>
          </p:cNvPr>
          <p:cNvSpPr txBox="1"/>
          <p:nvPr/>
        </p:nvSpPr>
        <p:spPr>
          <a:xfrm>
            <a:off x="1808080" y="1431163"/>
            <a:ext cx="857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calcul distribué avec </a:t>
            </a:r>
            <a:r>
              <a:rPr lang="fr-FR" dirty="0" err="1"/>
              <a:t>PySpark</a:t>
            </a:r>
            <a:r>
              <a:rPr lang="fr-FR" dirty="0"/>
              <a:t> permet d’effectuer les taches plus rapidement sur un plus grand nombre de données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La chaine d’exécution comprend un chargement des images, une extraction des caractéristiques, une standardisation et une ACP.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 tout à été déployé sur AWS avec S3 &amp; EMR</a:t>
            </a:r>
          </a:p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436591-C4CA-2211-03A0-3014E80A9845}"/>
              </a:ext>
            </a:extLst>
          </p:cNvPr>
          <p:cNvSpPr txBox="1"/>
          <p:nvPr/>
        </p:nvSpPr>
        <p:spPr>
          <a:xfrm>
            <a:off x="2735796" y="4123085"/>
            <a:ext cx="672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Certains services AWS peuvent nous être utiles pour la suite du développement de l’application  :</a:t>
            </a:r>
          </a:p>
          <a:p>
            <a:pPr algn="ctr"/>
            <a:r>
              <a:rPr lang="fr-FR" dirty="0"/>
              <a:t>AWS </a:t>
            </a:r>
            <a:r>
              <a:rPr lang="fr-FR" dirty="0" err="1"/>
              <a:t>Billing</a:t>
            </a:r>
            <a:r>
              <a:rPr lang="fr-FR" dirty="0"/>
              <a:t> </a:t>
            </a:r>
            <a:r>
              <a:rPr lang="fr-FR" dirty="0" err="1"/>
              <a:t>Conductor</a:t>
            </a:r>
            <a:endParaRPr lang="fr-FR" dirty="0"/>
          </a:p>
          <a:p>
            <a:pPr algn="ctr"/>
            <a:r>
              <a:rPr lang="fr-FR" dirty="0"/>
              <a:t>AWS </a:t>
            </a:r>
            <a:r>
              <a:rPr lang="fr-FR" dirty="0" err="1"/>
              <a:t>Organization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1119-BA6E-3EFA-F49D-F5ACCA54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66" y="5447002"/>
            <a:ext cx="466725" cy="4766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F69050-7815-986C-FF9F-4E5FF5247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610" y="5447003"/>
            <a:ext cx="481671" cy="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1D6E2EE-67B8-84F0-C7A2-C223AC71F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0196"/>
              </p:ext>
            </p:extLst>
          </p:nvPr>
        </p:nvGraphicFramePr>
        <p:xfrm>
          <a:off x="2031996" y="1047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33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1026" name="Picture 2" descr="database 5 icon">
            <a:extLst>
              <a:ext uri="{FF2B5EF4-FFF2-40B4-BE49-F238E27FC236}">
                <a16:creationId xmlns:a16="http://schemas.microsoft.com/office/drawing/2014/main" id="{00B205F2-C4E7-D3FD-DABB-254F530F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15" y="2144543"/>
            <a:ext cx="987535" cy="9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153F7-5E14-1A18-E9C9-4F88AF020CA7}"/>
              </a:ext>
            </a:extLst>
          </p:cNvPr>
          <p:cNvSpPr txBox="1"/>
          <p:nvPr/>
        </p:nvSpPr>
        <p:spPr>
          <a:xfrm>
            <a:off x="4651902" y="1056592"/>
            <a:ext cx="2883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err="1"/>
              <a:t>Dataset</a:t>
            </a:r>
            <a:endParaRPr lang="fr-FR" sz="2000" b="1" u="sng" dirty="0"/>
          </a:p>
          <a:p>
            <a:pPr algn="ctr"/>
            <a:r>
              <a:rPr lang="fr-FR" sz="1600" dirty="0"/>
              <a:t>131 variétés</a:t>
            </a:r>
          </a:p>
          <a:p>
            <a:pPr algn="ctr"/>
            <a:r>
              <a:rPr lang="fr-FR" sz="1600" dirty="0"/>
              <a:t>89 201 images</a:t>
            </a:r>
          </a:p>
          <a:p>
            <a:pPr algn="ctr"/>
            <a:r>
              <a:rPr lang="fr-FR" sz="1600" dirty="0"/>
              <a:t>391,3 Mo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9B27981-4B1C-D829-06B5-2E485E38298D}"/>
              </a:ext>
            </a:extLst>
          </p:cNvPr>
          <p:cNvSpPr/>
          <p:nvPr/>
        </p:nvSpPr>
        <p:spPr>
          <a:xfrm rot="7906405">
            <a:off x="4257550" y="3502712"/>
            <a:ext cx="1567543" cy="618938"/>
          </a:xfrm>
          <a:prstGeom prst="rightArrow">
            <a:avLst/>
          </a:prstGeom>
          <a:solidFill>
            <a:srgbClr val="6215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CFE3838-A71B-7B39-6D4D-D34000EBB249}"/>
              </a:ext>
            </a:extLst>
          </p:cNvPr>
          <p:cNvSpPr/>
          <p:nvPr/>
        </p:nvSpPr>
        <p:spPr>
          <a:xfrm rot="13693595" flipH="1">
            <a:off x="6361872" y="3502712"/>
            <a:ext cx="1567543" cy="618938"/>
          </a:xfrm>
          <a:prstGeom prst="rightArrow">
            <a:avLst/>
          </a:prstGeom>
          <a:solidFill>
            <a:srgbClr val="6215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atabase 5 icon">
            <a:extLst>
              <a:ext uri="{FF2B5EF4-FFF2-40B4-BE49-F238E27FC236}">
                <a16:creationId xmlns:a16="http://schemas.microsoft.com/office/drawing/2014/main" id="{7B0F3BB0-3049-601B-874C-5F97976F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66" y="4546096"/>
            <a:ext cx="987535" cy="9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ase 5 icon">
            <a:extLst>
              <a:ext uri="{FF2B5EF4-FFF2-40B4-BE49-F238E27FC236}">
                <a16:creationId xmlns:a16="http://schemas.microsoft.com/office/drawing/2014/main" id="{7A9A61FC-B345-57FB-2A88-86C3826F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01" y="4538665"/>
            <a:ext cx="987535" cy="9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761643-2299-F506-97E3-4090604DD1E7}"/>
              </a:ext>
            </a:extLst>
          </p:cNvPr>
          <p:cNvSpPr txBox="1"/>
          <p:nvPr/>
        </p:nvSpPr>
        <p:spPr>
          <a:xfrm>
            <a:off x="3367164" y="5602907"/>
            <a:ext cx="20739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Train-set (75 %)</a:t>
            </a:r>
            <a:endParaRPr lang="fr-FR" sz="2400" b="1" u="sng" dirty="0"/>
          </a:p>
          <a:p>
            <a:pPr algn="ctr"/>
            <a:r>
              <a:rPr lang="fr-FR" sz="1600" dirty="0"/>
              <a:t>131 variétés</a:t>
            </a:r>
          </a:p>
          <a:p>
            <a:pPr algn="ctr"/>
            <a:r>
              <a:rPr lang="fr-FR" sz="1600" dirty="0"/>
              <a:t>66 513 images</a:t>
            </a:r>
          </a:p>
          <a:p>
            <a:pPr algn="ctr"/>
            <a:r>
              <a:rPr lang="fr-FR" sz="1600" dirty="0"/>
              <a:t>293 Mo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A069D5-E0AB-8C28-0C40-4B2EC88D4479}"/>
              </a:ext>
            </a:extLst>
          </p:cNvPr>
          <p:cNvSpPr txBox="1"/>
          <p:nvPr/>
        </p:nvSpPr>
        <p:spPr>
          <a:xfrm>
            <a:off x="6750896" y="5602908"/>
            <a:ext cx="20739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Test-set (25 %)</a:t>
            </a:r>
          </a:p>
          <a:p>
            <a:pPr algn="ctr"/>
            <a:r>
              <a:rPr lang="fr-FR" sz="1600" dirty="0"/>
              <a:t>131 variétés</a:t>
            </a:r>
          </a:p>
          <a:p>
            <a:pPr algn="ctr"/>
            <a:r>
              <a:rPr lang="fr-FR" sz="1600" dirty="0"/>
              <a:t>22 688 images</a:t>
            </a:r>
          </a:p>
          <a:p>
            <a:pPr algn="ctr"/>
            <a:r>
              <a:rPr lang="fr-FR" sz="1600" dirty="0"/>
              <a:t>98,3 Mo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DDC1E49-92CD-B6E6-A58E-868F88A61A2F}"/>
              </a:ext>
            </a:extLst>
          </p:cNvPr>
          <p:cNvSpPr/>
          <p:nvPr/>
        </p:nvSpPr>
        <p:spPr>
          <a:xfrm rot="10800000">
            <a:off x="2138640" y="4793420"/>
            <a:ext cx="1567543" cy="618938"/>
          </a:xfrm>
          <a:prstGeom prst="rightArrow">
            <a:avLst/>
          </a:prstGeom>
          <a:solidFill>
            <a:srgbClr val="6215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database 5 icon">
            <a:extLst>
              <a:ext uri="{FF2B5EF4-FFF2-40B4-BE49-F238E27FC236}">
                <a16:creationId xmlns:a16="http://schemas.microsoft.com/office/drawing/2014/main" id="{CB4883B4-347D-3B53-DCF1-02382A68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50" y="4538664"/>
            <a:ext cx="987535" cy="9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BC926B0-C79A-112D-DF5F-35074A440001}"/>
              </a:ext>
            </a:extLst>
          </p:cNvPr>
          <p:cNvSpPr txBox="1"/>
          <p:nvPr/>
        </p:nvSpPr>
        <p:spPr>
          <a:xfrm>
            <a:off x="351746" y="5602907"/>
            <a:ext cx="20739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Test1 (local)</a:t>
            </a:r>
            <a:endParaRPr lang="fr-FR" sz="2400" b="1" u="sng" dirty="0"/>
          </a:p>
          <a:p>
            <a:pPr algn="ctr"/>
            <a:r>
              <a:rPr lang="fr-FR" sz="1600" dirty="0"/>
              <a:t>131 variétés</a:t>
            </a:r>
          </a:p>
          <a:p>
            <a:pPr algn="ctr"/>
            <a:r>
              <a:rPr lang="fr-FR" sz="1600" dirty="0"/>
              <a:t>524 images</a:t>
            </a:r>
          </a:p>
          <a:p>
            <a:pPr algn="ctr"/>
            <a:r>
              <a:rPr lang="fr-FR" sz="1600" dirty="0"/>
              <a:t>2,29 Mo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6A8CCE-9F1F-03FC-BFEC-974E858BE172}"/>
              </a:ext>
            </a:extLst>
          </p:cNvPr>
          <p:cNvSpPr txBox="1"/>
          <p:nvPr/>
        </p:nvSpPr>
        <p:spPr>
          <a:xfrm>
            <a:off x="8824837" y="1961965"/>
            <a:ext cx="2627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Images de fruits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100x100 pixels</a:t>
            </a:r>
          </a:p>
          <a:p>
            <a:pPr marL="285750" indent="-285750">
              <a:buFontTx/>
              <a:buChar char="-"/>
            </a:pPr>
            <a:r>
              <a:rPr lang="fr-FR" dirty="0"/>
              <a:t>Angles multiples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Colorées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Sans fond</a:t>
            </a:r>
          </a:p>
        </p:txBody>
      </p:sp>
    </p:spTree>
    <p:extLst>
      <p:ext uri="{BB962C8B-B14F-4D97-AF65-F5344CB8AC3E}">
        <p14:creationId xmlns:p14="http://schemas.microsoft.com/office/powerpoint/2010/main" val="15736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3" name="Image 2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5FB93AE7-93E5-C7EE-95E7-62E070252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" y="1047565"/>
            <a:ext cx="952500" cy="952500"/>
          </a:xfrm>
          <a:prstGeom prst="rect">
            <a:avLst/>
          </a:prstGeom>
        </p:spPr>
      </p:pic>
      <p:pic>
        <p:nvPicPr>
          <p:cNvPr id="5" name="Image 4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3CD9DBA0-194F-9EB1-6A3E-91AB3AFD9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95" y="1047565"/>
            <a:ext cx="952500" cy="952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119756-8923-5CBE-860D-38A806499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45" y="1047565"/>
            <a:ext cx="952500" cy="952500"/>
          </a:xfrm>
          <a:prstGeom prst="rect">
            <a:avLst/>
          </a:prstGeom>
        </p:spPr>
      </p:pic>
      <p:pic>
        <p:nvPicPr>
          <p:cNvPr id="11" name="Image 10" descr="Une image contenant intérieur, farine&#10;&#10;Description générée automatiquement">
            <a:extLst>
              <a:ext uri="{FF2B5EF4-FFF2-40B4-BE49-F238E27FC236}">
                <a16:creationId xmlns:a16="http://schemas.microsoft.com/office/drawing/2014/main" id="{AB7ED30D-99AB-D931-0E0C-D2A7D95A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95" y="1047565"/>
            <a:ext cx="952500" cy="952500"/>
          </a:xfrm>
          <a:prstGeom prst="rect">
            <a:avLst/>
          </a:prstGeom>
        </p:spPr>
      </p:pic>
      <p:pic>
        <p:nvPicPr>
          <p:cNvPr id="13" name="Image 12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79D36807-A9AE-4589-DCD0-EF1C6803C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45" y="1047565"/>
            <a:ext cx="952500" cy="952500"/>
          </a:xfrm>
          <a:prstGeom prst="rect">
            <a:avLst/>
          </a:prstGeom>
        </p:spPr>
      </p:pic>
      <p:pic>
        <p:nvPicPr>
          <p:cNvPr id="15" name="Image 14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73189C9B-6B4A-299A-CE81-ACBA68A2E9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95" y="1047565"/>
            <a:ext cx="952500" cy="952500"/>
          </a:xfrm>
          <a:prstGeom prst="rect">
            <a:avLst/>
          </a:prstGeom>
        </p:spPr>
      </p:pic>
      <p:pic>
        <p:nvPicPr>
          <p:cNvPr id="17" name="Image 16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DC7766F4-236D-FB68-9D3E-C236383D8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49" y="1047565"/>
            <a:ext cx="952500" cy="952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351253C-D580-B5F7-3EDB-50F664F72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" y="2050003"/>
            <a:ext cx="952500" cy="952500"/>
          </a:xfrm>
          <a:prstGeom prst="rect">
            <a:avLst/>
          </a:prstGeom>
        </p:spPr>
      </p:pic>
      <p:pic>
        <p:nvPicPr>
          <p:cNvPr id="25" name="Image 24" descr="Une image contenant fruit&#10;&#10;Description générée automatiquement">
            <a:extLst>
              <a:ext uri="{FF2B5EF4-FFF2-40B4-BE49-F238E27FC236}">
                <a16:creationId xmlns:a16="http://schemas.microsoft.com/office/drawing/2014/main" id="{0C6E1006-2DE9-1B13-0E9D-72D9400FB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95" y="2046489"/>
            <a:ext cx="952500" cy="952500"/>
          </a:xfrm>
          <a:prstGeom prst="rect">
            <a:avLst/>
          </a:prstGeom>
        </p:spPr>
      </p:pic>
      <p:pic>
        <p:nvPicPr>
          <p:cNvPr id="27" name="Image 26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C03D0876-6695-C8A5-C15C-E612969259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04" y="2046489"/>
            <a:ext cx="952500" cy="952500"/>
          </a:xfrm>
          <a:prstGeom prst="rect">
            <a:avLst/>
          </a:prstGeom>
        </p:spPr>
      </p:pic>
      <p:pic>
        <p:nvPicPr>
          <p:cNvPr id="31" name="Image 30" descr="Une image contenant beignet, donut, pomme, fruit&#10;&#10;Description générée automatiquement">
            <a:extLst>
              <a:ext uri="{FF2B5EF4-FFF2-40B4-BE49-F238E27FC236}">
                <a16:creationId xmlns:a16="http://schemas.microsoft.com/office/drawing/2014/main" id="{CC576536-EE3D-0B24-EE70-F6649D587E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95" y="2046489"/>
            <a:ext cx="952500" cy="952500"/>
          </a:xfrm>
          <a:prstGeom prst="rect">
            <a:avLst/>
          </a:prstGeom>
        </p:spPr>
      </p:pic>
      <p:pic>
        <p:nvPicPr>
          <p:cNvPr id="33" name="Image 32" descr="Une image contenant pomme&#10;&#10;Description générée automatiquement">
            <a:extLst>
              <a:ext uri="{FF2B5EF4-FFF2-40B4-BE49-F238E27FC236}">
                <a16:creationId xmlns:a16="http://schemas.microsoft.com/office/drawing/2014/main" id="{692BDC99-7964-2CA2-2D95-E43B521A9B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45" y="2046489"/>
            <a:ext cx="952500" cy="952500"/>
          </a:xfrm>
          <a:prstGeom prst="rect">
            <a:avLst/>
          </a:prstGeom>
        </p:spPr>
      </p:pic>
      <p:pic>
        <p:nvPicPr>
          <p:cNvPr id="35" name="Image 34" descr="Une image contenant fruit, pomme&#10;&#10;Description générée automatiquement">
            <a:extLst>
              <a:ext uri="{FF2B5EF4-FFF2-40B4-BE49-F238E27FC236}">
                <a16:creationId xmlns:a16="http://schemas.microsoft.com/office/drawing/2014/main" id="{66C77073-0516-59E0-791C-CED910B31B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95" y="2046489"/>
            <a:ext cx="952500" cy="952500"/>
          </a:xfrm>
          <a:prstGeom prst="rect">
            <a:avLst/>
          </a:prstGeom>
        </p:spPr>
      </p:pic>
      <p:pic>
        <p:nvPicPr>
          <p:cNvPr id="37" name="Image 36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CF8170B3-69D5-4BC3-7713-28AF3573DB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49" y="2046489"/>
            <a:ext cx="952500" cy="952500"/>
          </a:xfrm>
          <a:prstGeom prst="rect">
            <a:avLst/>
          </a:prstGeom>
        </p:spPr>
      </p:pic>
      <p:pic>
        <p:nvPicPr>
          <p:cNvPr id="39" name="Image 38" descr="Une image contenant fruit&#10;&#10;Description générée automatiquement">
            <a:extLst>
              <a:ext uri="{FF2B5EF4-FFF2-40B4-BE49-F238E27FC236}">
                <a16:creationId xmlns:a16="http://schemas.microsoft.com/office/drawing/2014/main" id="{EC698C50-D4BC-BBB4-F0D1-A542CCA588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" y="3855498"/>
            <a:ext cx="952500" cy="952500"/>
          </a:xfrm>
          <a:prstGeom prst="rect">
            <a:avLst/>
          </a:prstGeom>
        </p:spPr>
      </p:pic>
      <p:pic>
        <p:nvPicPr>
          <p:cNvPr id="41" name="Image 40" descr="Une image contenant fruit&#10;&#10;Description générée automatiquement">
            <a:extLst>
              <a:ext uri="{FF2B5EF4-FFF2-40B4-BE49-F238E27FC236}">
                <a16:creationId xmlns:a16="http://schemas.microsoft.com/office/drawing/2014/main" id="{192855C7-8444-1666-66DC-3CC5499FB2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08" y="3855498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DA0B242-1B6D-A93E-6F7C-5D963F569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17" y="3855498"/>
            <a:ext cx="952500" cy="952500"/>
          </a:xfrm>
          <a:prstGeom prst="rect">
            <a:avLst/>
          </a:prstGeom>
        </p:spPr>
      </p:pic>
      <p:pic>
        <p:nvPicPr>
          <p:cNvPr id="45" name="Image 44" descr="Une image contenant fruit&#10;&#10;Description générée automatiquement">
            <a:extLst>
              <a:ext uri="{FF2B5EF4-FFF2-40B4-BE49-F238E27FC236}">
                <a16:creationId xmlns:a16="http://schemas.microsoft.com/office/drawing/2014/main" id="{A3C541DE-4BEB-EB49-BB6C-5A2584077F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38" y="3855498"/>
            <a:ext cx="952500" cy="952500"/>
          </a:xfrm>
          <a:prstGeom prst="rect">
            <a:avLst/>
          </a:prstGeom>
        </p:spPr>
      </p:pic>
      <p:pic>
        <p:nvPicPr>
          <p:cNvPr id="47" name="Image 46" descr="Une image contenant fruit, banane&#10;&#10;Description générée automatiquement">
            <a:extLst>
              <a:ext uri="{FF2B5EF4-FFF2-40B4-BE49-F238E27FC236}">
                <a16:creationId xmlns:a16="http://schemas.microsoft.com/office/drawing/2014/main" id="{2D58CCAA-B172-93C9-C074-15ABEE507B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45" y="3855498"/>
            <a:ext cx="952500" cy="952500"/>
          </a:xfrm>
          <a:prstGeom prst="rect">
            <a:avLst/>
          </a:prstGeom>
        </p:spPr>
      </p:pic>
      <p:pic>
        <p:nvPicPr>
          <p:cNvPr id="49" name="Image 48" descr="Une image contenant banane, fruit&#10;&#10;Description générée automatiquement">
            <a:extLst>
              <a:ext uri="{FF2B5EF4-FFF2-40B4-BE49-F238E27FC236}">
                <a16:creationId xmlns:a16="http://schemas.microsoft.com/office/drawing/2014/main" id="{7BBCB1DC-7AE6-B2D6-A7C6-19672C681A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12" y="3855498"/>
            <a:ext cx="952500" cy="952500"/>
          </a:xfrm>
          <a:prstGeom prst="rect">
            <a:avLst/>
          </a:prstGeom>
        </p:spPr>
      </p:pic>
      <p:pic>
        <p:nvPicPr>
          <p:cNvPr id="52" name="Image 51" descr="Une image contenant banane, fruit&#10;&#10;Description générée automatiquement">
            <a:extLst>
              <a:ext uri="{FF2B5EF4-FFF2-40B4-BE49-F238E27FC236}">
                <a16:creationId xmlns:a16="http://schemas.microsoft.com/office/drawing/2014/main" id="{0C3D2375-D89E-56C7-852C-428A3776F46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79" y="3855498"/>
            <a:ext cx="952500" cy="952500"/>
          </a:xfrm>
          <a:prstGeom prst="rect">
            <a:avLst/>
          </a:prstGeom>
        </p:spPr>
      </p:pic>
      <p:pic>
        <p:nvPicPr>
          <p:cNvPr id="54" name="Image 53" descr="Une image contenant fruit&#10;&#10;Description générée automatiquement">
            <a:extLst>
              <a:ext uri="{FF2B5EF4-FFF2-40B4-BE49-F238E27FC236}">
                <a16:creationId xmlns:a16="http://schemas.microsoft.com/office/drawing/2014/main" id="{A973D08F-6E69-C8F7-DEE1-4844524969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" y="4857936"/>
            <a:ext cx="952500" cy="952500"/>
          </a:xfrm>
          <a:prstGeom prst="rect">
            <a:avLst/>
          </a:prstGeom>
        </p:spPr>
      </p:pic>
      <p:pic>
        <p:nvPicPr>
          <p:cNvPr id="56" name="Image 55" descr="Une image contenant fruit&#10;&#10;Description générée automatiquement">
            <a:extLst>
              <a:ext uri="{FF2B5EF4-FFF2-40B4-BE49-F238E27FC236}">
                <a16:creationId xmlns:a16="http://schemas.microsoft.com/office/drawing/2014/main" id="{532E2CEC-5865-6931-C0D9-230C3A1194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95" y="4859231"/>
            <a:ext cx="952500" cy="952500"/>
          </a:xfrm>
          <a:prstGeom prst="rect">
            <a:avLst/>
          </a:prstGeom>
        </p:spPr>
      </p:pic>
      <p:pic>
        <p:nvPicPr>
          <p:cNvPr id="62" name="Image 61" descr="Une image contenant fruit&#10;&#10;Description générée automatiquement">
            <a:extLst>
              <a:ext uri="{FF2B5EF4-FFF2-40B4-BE49-F238E27FC236}">
                <a16:creationId xmlns:a16="http://schemas.microsoft.com/office/drawing/2014/main" id="{390390B3-D065-CDE2-EF12-97AD47A48C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04" y="4859231"/>
            <a:ext cx="952500" cy="952500"/>
          </a:xfrm>
          <a:prstGeom prst="rect">
            <a:avLst/>
          </a:prstGeom>
        </p:spPr>
      </p:pic>
      <p:pic>
        <p:nvPicPr>
          <p:cNvPr id="64" name="Image 63" descr="Une image contenant fruit, banane&#10;&#10;Description générée automatiquement">
            <a:extLst>
              <a:ext uri="{FF2B5EF4-FFF2-40B4-BE49-F238E27FC236}">
                <a16:creationId xmlns:a16="http://schemas.microsoft.com/office/drawing/2014/main" id="{A455D343-7262-A928-2680-01E862C0928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38" y="4859231"/>
            <a:ext cx="952500" cy="952500"/>
          </a:xfrm>
          <a:prstGeom prst="rect">
            <a:avLst/>
          </a:prstGeom>
        </p:spPr>
      </p:pic>
      <p:pic>
        <p:nvPicPr>
          <p:cNvPr id="66" name="Image 65" descr="Une image contenant fruit&#10;&#10;Description générée automatiquement">
            <a:extLst>
              <a:ext uri="{FF2B5EF4-FFF2-40B4-BE49-F238E27FC236}">
                <a16:creationId xmlns:a16="http://schemas.microsoft.com/office/drawing/2014/main" id="{A8E3718A-DBA7-B9A6-B7FC-83519193EB8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32" y="4859231"/>
            <a:ext cx="952500" cy="952500"/>
          </a:xfrm>
          <a:prstGeom prst="rect">
            <a:avLst/>
          </a:prstGeom>
        </p:spPr>
      </p:pic>
      <p:pic>
        <p:nvPicPr>
          <p:cNvPr id="68" name="Image 67" descr="Une image contenant fruit&#10;&#10;Description générée automatiquement">
            <a:extLst>
              <a:ext uri="{FF2B5EF4-FFF2-40B4-BE49-F238E27FC236}">
                <a16:creationId xmlns:a16="http://schemas.microsoft.com/office/drawing/2014/main" id="{961C8020-1804-1820-CD9C-2B159B51CFE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12" y="4859231"/>
            <a:ext cx="952500" cy="952500"/>
          </a:xfrm>
          <a:prstGeom prst="rect">
            <a:avLst/>
          </a:prstGeom>
        </p:spPr>
      </p:pic>
      <p:pic>
        <p:nvPicPr>
          <p:cNvPr id="70" name="Image 69" descr="Une image contenant fruit&#10;&#10;Description générée automatiquement">
            <a:extLst>
              <a:ext uri="{FF2B5EF4-FFF2-40B4-BE49-F238E27FC236}">
                <a16:creationId xmlns:a16="http://schemas.microsoft.com/office/drawing/2014/main" id="{D92F9025-3A50-D48C-410B-744BB1A6C5E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266" y="4857936"/>
            <a:ext cx="952500" cy="952500"/>
          </a:xfrm>
          <a:prstGeom prst="rect">
            <a:avLst/>
          </a:prstGeom>
        </p:spPr>
      </p:pic>
      <p:pic>
        <p:nvPicPr>
          <p:cNvPr id="72" name="Image 71" descr="Une image contenant fruit&#10;&#10;Description générée automatiquement">
            <a:extLst>
              <a:ext uri="{FF2B5EF4-FFF2-40B4-BE49-F238E27FC236}">
                <a16:creationId xmlns:a16="http://schemas.microsoft.com/office/drawing/2014/main" id="{8F0DD26D-A4B7-9FE9-E582-15C88A3E04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5" y="5832264"/>
            <a:ext cx="952500" cy="952500"/>
          </a:xfrm>
          <a:prstGeom prst="rect">
            <a:avLst/>
          </a:prstGeom>
        </p:spPr>
      </p:pic>
      <p:pic>
        <p:nvPicPr>
          <p:cNvPr id="74" name="Image 73" descr="Une image contenant fruit&#10;&#10;Description générée automatiquement">
            <a:extLst>
              <a:ext uri="{FF2B5EF4-FFF2-40B4-BE49-F238E27FC236}">
                <a16:creationId xmlns:a16="http://schemas.microsoft.com/office/drawing/2014/main" id="{21231F6A-0925-9F09-5882-C8FB9B639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95" y="5832264"/>
            <a:ext cx="952500" cy="952500"/>
          </a:xfrm>
          <a:prstGeom prst="rect">
            <a:avLst/>
          </a:prstGeom>
        </p:spPr>
      </p:pic>
      <p:pic>
        <p:nvPicPr>
          <p:cNvPr id="76" name="Image 75" descr="Une image contenant fruit, poire, légume&#10;&#10;Description générée automatiquement">
            <a:extLst>
              <a:ext uri="{FF2B5EF4-FFF2-40B4-BE49-F238E27FC236}">
                <a16:creationId xmlns:a16="http://schemas.microsoft.com/office/drawing/2014/main" id="{192F7AAC-C308-2CFE-7B0B-462CC2E53F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9" y="5705371"/>
            <a:ext cx="952500" cy="952500"/>
          </a:xfrm>
          <a:prstGeom prst="rect">
            <a:avLst/>
          </a:prstGeom>
        </p:spPr>
      </p:pic>
      <p:pic>
        <p:nvPicPr>
          <p:cNvPr id="78" name="Image 77" descr="Une image contenant fruit, poire&#10;&#10;Description générée automatiquement">
            <a:extLst>
              <a:ext uri="{FF2B5EF4-FFF2-40B4-BE49-F238E27FC236}">
                <a16:creationId xmlns:a16="http://schemas.microsoft.com/office/drawing/2014/main" id="{0744C7DF-E645-25FF-C50D-220D5B38277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69" y="5705371"/>
            <a:ext cx="952500" cy="952500"/>
          </a:xfrm>
          <a:prstGeom prst="rect">
            <a:avLst/>
          </a:prstGeom>
        </p:spPr>
      </p:pic>
      <p:pic>
        <p:nvPicPr>
          <p:cNvPr id="80" name="Image 79" descr="Une image contenant fruit&#10;&#10;Description générée automatiquement">
            <a:extLst>
              <a:ext uri="{FF2B5EF4-FFF2-40B4-BE49-F238E27FC236}">
                <a16:creationId xmlns:a16="http://schemas.microsoft.com/office/drawing/2014/main" id="{6B0126E7-4EDF-1B5A-0D9A-73513C9E070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01" y="5705371"/>
            <a:ext cx="952500" cy="952500"/>
          </a:xfrm>
          <a:prstGeom prst="rect">
            <a:avLst/>
          </a:prstGeom>
        </p:spPr>
      </p:pic>
      <p:pic>
        <p:nvPicPr>
          <p:cNvPr id="84" name="Image 83" descr="Une image contenant fruit&#10;&#10;Description générée automatiquement">
            <a:extLst>
              <a:ext uri="{FF2B5EF4-FFF2-40B4-BE49-F238E27FC236}">
                <a16:creationId xmlns:a16="http://schemas.microsoft.com/office/drawing/2014/main" id="{E626CF00-C2EE-C7D6-0B4A-51E50358C36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02" y="5689651"/>
            <a:ext cx="952500" cy="952500"/>
          </a:xfrm>
          <a:prstGeom prst="rect">
            <a:avLst/>
          </a:prstGeom>
        </p:spPr>
      </p:pic>
      <p:pic>
        <p:nvPicPr>
          <p:cNvPr id="86" name="Image 85" descr="Une image contenant fruit&#10;&#10;Description générée automatiquement">
            <a:extLst>
              <a:ext uri="{FF2B5EF4-FFF2-40B4-BE49-F238E27FC236}">
                <a16:creationId xmlns:a16="http://schemas.microsoft.com/office/drawing/2014/main" id="{8206B2AC-2ADD-F168-E27B-C577CD13566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092" y="5689651"/>
            <a:ext cx="952500" cy="95250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2B2F0535-BEDC-8E99-70C2-F3C06D555D8D}"/>
              </a:ext>
            </a:extLst>
          </p:cNvPr>
          <p:cNvSpPr txBox="1"/>
          <p:nvPr/>
        </p:nvSpPr>
        <p:spPr>
          <a:xfrm>
            <a:off x="4794501" y="3098893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Apple Red Yellow 1</a:t>
            </a:r>
          </a:p>
          <a:p>
            <a:pPr algn="ctr"/>
            <a:r>
              <a:rPr lang="fr-FR" dirty="0"/>
              <a:t>Banana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DA3B293C-DD4C-8A73-2A50-D533DF2866CD}"/>
              </a:ext>
            </a:extLst>
          </p:cNvPr>
          <p:cNvCxnSpPr>
            <a:cxnSpLocks/>
            <a:stCxn id="87" idx="1"/>
          </p:cNvCxnSpPr>
          <p:nvPr/>
        </p:nvCxnSpPr>
        <p:spPr>
          <a:xfrm>
            <a:off x="4794501" y="3422059"/>
            <a:ext cx="2298758" cy="6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1D6E2EE-67B8-84F0-C7A2-C223AC71F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584683"/>
              </p:ext>
            </p:extLst>
          </p:nvPr>
        </p:nvGraphicFramePr>
        <p:xfrm>
          <a:off x="2031996" y="1047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25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Chaine de transformation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2F3333-C4D0-450D-25C4-F0E39B92D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317686"/>
              </p:ext>
            </p:extLst>
          </p:nvPr>
        </p:nvGraphicFramePr>
        <p:xfrm>
          <a:off x="-4" y="1047565"/>
          <a:ext cx="12192000" cy="56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98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Déployer un modèle dans le cloud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1D6E2EE-67B8-84F0-C7A2-C223AC71F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340916"/>
              </p:ext>
            </p:extLst>
          </p:nvPr>
        </p:nvGraphicFramePr>
        <p:xfrm>
          <a:off x="2031996" y="1047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105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en local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EE1C64-C0EE-FB1A-7AB9-BEC993F5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1" y="1869658"/>
            <a:ext cx="798990" cy="79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A654FC-4A9B-A3FE-CE48-C6C7CFE33517}"/>
              </a:ext>
            </a:extLst>
          </p:cNvPr>
          <p:cNvSpPr txBox="1"/>
          <p:nvPr/>
        </p:nvSpPr>
        <p:spPr>
          <a:xfrm>
            <a:off x="1331651" y="1363552"/>
            <a:ext cx="3808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Prérequis le calcul </a:t>
            </a:r>
            <a:r>
              <a:rPr lang="fr-FR" u="sng" dirty="0" err="1"/>
              <a:t>ditribué</a:t>
            </a:r>
            <a:r>
              <a:rPr lang="fr-FR" u="sng" dirty="0"/>
              <a:t> :</a:t>
            </a:r>
          </a:p>
          <a:p>
            <a:endParaRPr lang="fr-FR" u="sng" dirty="0"/>
          </a:p>
          <a:p>
            <a:r>
              <a:rPr lang="fr-FR" u="sng" dirty="0"/>
              <a:t> </a:t>
            </a:r>
          </a:p>
          <a:p>
            <a:pPr marL="1200150" lvl="2" indent="-285750">
              <a:buFontTx/>
              <a:buChar char="-"/>
            </a:pPr>
            <a:r>
              <a:rPr lang="fr-FR" dirty="0"/>
              <a:t>Java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lvl="2"/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Apache </a:t>
            </a:r>
            <a:r>
              <a:rPr lang="fr-FR" dirty="0" err="1"/>
              <a:t>spark</a:t>
            </a:r>
            <a:r>
              <a:rPr lang="fr-FR" dirty="0"/>
              <a:t> 3.3.2, </a:t>
            </a:r>
          </a:p>
          <a:p>
            <a:pPr lvl="2"/>
            <a:r>
              <a:rPr lang="fr-FR" dirty="0"/>
              <a:t>       </a:t>
            </a:r>
            <a:r>
              <a:rPr lang="fr-FR" dirty="0" err="1"/>
              <a:t>pre-built</a:t>
            </a:r>
            <a:r>
              <a:rPr lang="fr-FR" dirty="0"/>
              <a:t> for Hadoop 2.7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Fichier winutils.exe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PySpark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4361FF-08A4-ECC1-7071-F462A6A27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119" y="2905611"/>
            <a:ext cx="989861" cy="5233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C3C171-53BE-BDDE-8CFA-5E51DF253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140" y="3744987"/>
            <a:ext cx="857250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783264-E0A5-5D00-9550-8D60A2839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59" y="5037741"/>
            <a:ext cx="1464521" cy="6169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975D68-BF80-97C3-C3EA-95F2584886E1}"/>
              </a:ext>
            </a:extLst>
          </p:cNvPr>
          <p:cNvSpPr txBox="1"/>
          <p:nvPr/>
        </p:nvSpPr>
        <p:spPr>
          <a:xfrm>
            <a:off x="6347987" y="1674674"/>
            <a:ext cx="527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script du notebook, tous les objets (</a:t>
            </a:r>
            <a:r>
              <a:rPr lang="fr-FR" dirty="0" err="1"/>
              <a:t>Dataframes</a:t>
            </a:r>
            <a:r>
              <a:rPr lang="fr-FR" dirty="0"/>
              <a:t>, ACP, </a:t>
            </a:r>
            <a:r>
              <a:rPr lang="fr-FR" dirty="0" err="1"/>
              <a:t>scalers</a:t>
            </a:r>
            <a:r>
              <a:rPr lang="fr-FR" dirty="0"/>
              <a:t> …) seront des objets </a:t>
            </a:r>
            <a:r>
              <a:rPr lang="fr-FR" dirty="0" err="1"/>
              <a:t>PySpark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PySpark</a:t>
            </a:r>
            <a:r>
              <a:rPr lang="fr-FR" dirty="0"/>
              <a:t> utilisera Apache Spark pour distribuer directement les calculs</a:t>
            </a:r>
          </a:p>
        </p:txBody>
      </p:sp>
      <p:pic>
        <p:nvPicPr>
          <p:cNvPr id="6148" name="Picture 4" descr="Cpu Svg Png Icon Free Download (#475803) - OnlineWebFonts.COM">
            <a:extLst>
              <a:ext uri="{FF2B5EF4-FFF2-40B4-BE49-F238E27FC236}">
                <a16:creationId xmlns:a16="http://schemas.microsoft.com/office/drawing/2014/main" id="{C0A0A1FC-F334-2DC1-DE8E-FDA56A72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5" y="4305669"/>
            <a:ext cx="371799" cy="3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808DE0-8FFB-D34C-B033-AD08B50BBA76}"/>
              </a:ext>
            </a:extLst>
          </p:cNvPr>
          <p:cNvSpPr txBox="1"/>
          <p:nvPr/>
        </p:nvSpPr>
        <p:spPr>
          <a:xfrm>
            <a:off x="6658252" y="3915052"/>
            <a:ext cx="4110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Machine :</a:t>
            </a:r>
          </a:p>
          <a:p>
            <a:pPr marL="1200150" lvl="2" indent="-285750">
              <a:buFontTx/>
              <a:buChar char="-"/>
            </a:pPr>
            <a:r>
              <a:rPr lang="fr-FR" dirty="0"/>
              <a:t>CPU 8 cœurs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RAM 16Go</a:t>
            </a:r>
          </a:p>
          <a:p>
            <a:pPr marL="1200150" lvl="2" indent="-285750">
              <a:buFontTx/>
              <a:buChar char="-"/>
            </a:pPr>
            <a:endParaRPr lang="fr-FR" dirty="0"/>
          </a:p>
          <a:p>
            <a:pPr marL="1200150" lvl="2" indent="-285750">
              <a:buFontTx/>
              <a:buChar char="-"/>
            </a:pPr>
            <a:r>
              <a:rPr lang="fr-FR" dirty="0"/>
              <a:t>Stockage SSD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150" name="Picture 6" descr="Ram Icon | Line Iconset | IconsMind">
            <a:extLst>
              <a:ext uri="{FF2B5EF4-FFF2-40B4-BE49-F238E27FC236}">
                <a16:creationId xmlns:a16="http://schemas.microsoft.com/office/drawing/2014/main" id="{016E1858-2E4B-8736-1EB0-64D760D1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5" y="4811069"/>
            <a:ext cx="372257" cy="3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Network Ssd icon">
            <a:extLst>
              <a:ext uri="{FF2B5EF4-FFF2-40B4-BE49-F238E27FC236}">
                <a16:creationId xmlns:a16="http://schemas.microsoft.com/office/drawing/2014/main" id="{9EE40D49-3253-1BC2-6563-65ADBFFD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31" y="5425917"/>
            <a:ext cx="369903" cy="36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8533AB-5F06-0CFF-201C-43A2C60C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"/>
            <a:ext cx="12192000" cy="10475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EDDEAB-3EDE-E8B9-204C-FCEA3A7611AD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Déploiement en local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EE412E-6EC1-6807-F64D-8406D077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19" y="1943137"/>
            <a:ext cx="4823538" cy="384799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93B89F-DAF7-CE08-CF79-5CB861F8E692}"/>
              </a:ext>
            </a:extLst>
          </p:cNvPr>
          <p:cNvSpPr txBox="1"/>
          <p:nvPr/>
        </p:nvSpPr>
        <p:spPr>
          <a:xfrm>
            <a:off x="1110343" y="2839585"/>
            <a:ext cx="423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de l’ACP &amp; seuils de tolérance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90%     : 92 composantes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95%     : 148 composantes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98%     : 237 composantes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99,9%  : 457 composantes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691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1240</Words>
  <Application>Microsoft Office PowerPoint</Application>
  <PresentationFormat>Grand écran</PresentationFormat>
  <Paragraphs>268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AmazonEmber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Irénée JOSSE</dc:creator>
  <cp:lastModifiedBy>Irénée JOSSE</cp:lastModifiedBy>
  <cp:revision>17</cp:revision>
  <dcterms:created xsi:type="dcterms:W3CDTF">2023-02-22T16:44:10Z</dcterms:created>
  <dcterms:modified xsi:type="dcterms:W3CDTF">2023-02-23T15:17:52Z</dcterms:modified>
</cp:coreProperties>
</file>