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32" Type="http://schemas.openxmlformats.org/officeDocument/2006/relationships/image" Target="../media/image44.png"/><Relationship Id="rId33" Type="http://schemas.openxmlformats.org/officeDocument/2006/relationships/image" Target="../media/image45.png"/><Relationship Id="rId34" Type="http://schemas.openxmlformats.org/officeDocument/2006/relationships/image" Target="../media/image46.png"/><Relationship Id="rId35" Type="http://schemas.openxmlformats.org/officeDocument/2006/relationships/image" Target="../media/image47.png"/><Relationship Id="rId36" Type="http://schemas.openxmlformats.org/officeDocument/2006/relationships/image" Target="../media/image48.png"/><Relationship Id="rId37" Type="http://schemas.openxmlformats.org/officeDocument/2006/relationships/image" Target="../media/image49.png"/><Relationship Id="rId38" Type="http://schemas.openxmlformats.org/officeDocument/2006/relationships/image" Target="../media/image50.png"/><Relationship Id="rId39" Type="http://schemas.openxmlformats.org/officeDocument/2006/relationships/image" Target="../media/image51.png"/><Relationship Id="rId40" Type="http://schemas.openxmlformats.org/officeDocument/2006/relationships/image" Target="../media/image52.png"/><Relationship Id="rId41" Type="http://schemas.openxmlformats.org/officeDocument/2006/relationships/image" Target="../media/image53.png"/><Relationship Id="rId42" Type="http://schemas.openxmlformats.org/officeDocument/2006/relationships/image" Target="../media/image54.png"/><Relationship Id="rId43" Type="http://schemas.openxmlformats.org/officeDocument/2006/relationships/image" Target="../media/image5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20" Type="http://schemas.openxmlformats.org/officeDocument/2006/relationships/image" Target="../media/image74.png"/><Relationship Id="rId21" Type="http://schemas.openxmlformats.org/officeDocument/2006/relationships/image" Target="../media/image75.png"/><Relationship Id="rId22" Type="http://schemas.openxmlformats.org/officeDocument/2006/relationships/image" Target="../media/image76.png"/><Relationship Id="rId23" Type="http://schemas.openxmlformats.org/officeDocument/2006/relationships/image" Target="../media/image77.png"/><Relationship Id="rId24" Type="http://schemas.openxmlformats.org/officeDocument/2006/relationships/image" Target="../media/image78.png"/><Relationship Id="rId25" Type="http://schemas.openxmlformats.org/officeDocument/2006/relationships/image" Target="../media/image79.png"/><Relationship Id="rId26" Type="http://schemas.openxmlformats.org/officeDocument/2006/relationships/image" Target="../media/image80.png"/><Relationship Id="rId27" Type="http://schemas.openxmlformats.org/officeDocument/2006/relationships/image" Target="../media/image81.png"/><Relationship Id="rId28" Type="http://schemas.openxmlformats.org/officeDocument/2006/relationships/image" Target="../media/image82.png"/><Relationship Id="rId29" Type="http://schemas.openxmlformats.org/officeDocument/2006/relationships/image" Target="../media/image8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Relationship Id="rId22" Type="http://schemas.openxmlformats.org/officeDocument/2006/relationships/image" Target="../media/image104.png"/><Relationship Id="rId23" Type="http://schemas.openxmlformats.org/officeDocument/2006/relationships/image" Target="../media/image105.png"/><Relationship Id="rId24" Type="http://schemas.openxmlformats.org/officeDocument/2006/relationships/image" Target="../media/image106.png"/><Relationship Id="rId25" Type="http://schemas.openxmlformats.org/officeDocument/2006/relationships/image" Target="../media/image10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Relationship Id="rId22" Type="http://schemas.openxmlformats.org/officeDocument/2006/relationships/image" Target="../media/image144.png"/><Relationship Id="rId23" Type="http://schemas.openxmlformats.org/officeDocument/2006/relationships/image" Target="../media/image145.png"/><Relationship Id="rId24" Type="http://schemas.openxmlformats.org/officeDocument/2006/relationships/image" Target="../media/image146.png"/><Relationship Id="rId25" Type="http://schemas.openxmlformats.org/officeDocument/2006/relationships/image" Target="../media/image147.png"/><Relationship Id="rId26" Type="http://schemas.openxmlformats.org/officeDocument/2006/relationships/image" Target="../media/image148.png"/><Relationship Id="rId27" Type="http://schemas.openxmlformats.org/officeDocument/2006/relationships/image" Target="../media/image1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Relationship Id="rId16" Type="http://schemas.openxmlformats.org/officeDocument/2006/relationships/image" Target="../media/image164.png"/><Relationship Id="rId17" Type="http://schemas.openxmlformats.org/officeDocument/2006/relationships/image" Target="../media/image165.png"/><Relationship Id="rId18" Type="http://schemas.openxmlformats.org/officeDocument/2006/relationships/image" Target="../media/image166.png"/><Relationship Id="rId19" Type="http://schemas.openxmlformats.org/officeDocument/2006/relationships/image" Target="../media/image167.png"/><Relationship Id="rId20" Type="http://schemas.openxmlformats.org/officeDocument/2006/relationships/image" Target="../media/image168.png"/><Relationship Id="rId21" Type="http://schemas.openxmlformats.org/officeDocument/2006/relationships/image" Target="../media/image169.png"/><Relationship Id="rId22" Type="http://schemas.openxmlformats.org/officeDocument/2006/relationships/image" Target="../media/image170.png"/><Relationship Id="rId23" Type="http://schemas.openxmlformats.org/officeDocument/2006/relationships/image" Target="../media/image171.png"/><Relationship Id="rId24" Type="http://schemas.openxmlformats.org/officeDocument/2006/relationships/image" Target="../media/image172.png"/><Relationship Id="rId25" Type="http://schemas.openxmlformats.org/officeDocument/2006/relationships/image" Target="../media/image173.png"/><Relationship Id="rId26" Type="http://schemas.openxmlformats.org/officeDocument/2006/relationships/image" Target="../media/image174.png"/><Relationship Id="rId27" Type="http://schemas.openxmlformats.org/officeDocument/2006/relationships/image" Target="../media/image175.png"/><Relationship Id="rId28" Type="http://schemas.openxmlformats.org/officeDocument/2006/relationships/image" Target="../media/image176.png"/><Relationship Id="rId29" Type="http://schemas.openxmlformats.org/officeDocument/2006/relationships/image" Target="../media/image177.png"/><Relationship Id="rId30" Type="http://schemas.openxmlformats.org/officeDocument/2006/relationships/image" Target="../media/image178.png"/><Relationship Id="rId31" Type="http://schemas.openxmlformats.org/officeDocument/2006/relationships/image" Target="../media/image1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27932" y="1621884"/>
            <a:ext cx="7029851" cy="6572278"/>
            <a:chOff x="5627932" y="1621884"/>
            <a:chExt cx="7029851" cy="65722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7932" y="1621884"/>
              <a:ext cx="7029851" cy="6572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85191" y="4051251"/>
            <a:ext cx="2863442" cy="2677061"/>
            <a:chOff x="3785191" y="4051251"/>
            <a:chExt cx="2863442" cy="26770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5191" y="4051251"/>
              <a:ext cx="2863442" cy="26770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04762" y="6355851"/>
            <a:ext cx="3033549" cy="3929863"/>
            <a:chOff x="13704762" y="6355851"/>
            <a:chExt cx="3033549" cy="3929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4762" y="6355851"/>
              <a:ext cx="3033549" cy="3929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30841" y="2523794"/>
            <a:ext cx="3013895" cy="2947366"/>
            <a:chOff x="4030841" y="2523794"/>
            <a:chExt cx="3013895" cy="29473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420000">
              <a:off x="4030841" y="2523794"/>
              <a:ext cx="3013895" cy="29473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04762" y="2260331"/>
            <a:ext cx="603118" cy="603118"/>
            <a:chOff x="13704762" y="2260331"/>
            <a:chExt cx="603118" cy="6031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04762" y="2260331"/>
              <a:ext cx="603118" cy="60311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012478" y="-578787"/>
            <a:ext cx="23499248" cy="154677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3064" y="7655802"/>
            <a:ext cx="12924162" cy="13184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79557" y="828769"/>
            <a:ext cx="8526601" cy="763475"/>
            <a:chOff x="4879557" y="828769"/>
            <a:chExt cx="8526601" cy="7634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9557" y="828769"/>
              <a:ext cx="8526601" cy="76347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55244" y="793422"/>
            <a:ext cx="7734314" cy="9738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061832" y="6443175"/>
            <a:ext cx="626051" cy="626051"/>
            <a:chOff x="3061832" y="6443175"/>
            <a:chExt cx="626051" cy="6260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140000">
              <a:off x="3061832" y="6443175"/>
              <a:ext cx="626051" cy="6260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56160" y="2580938"/>
            <a:ext cx="1071655" cy="1071655"/>
            <a:chOff x="14656160" y="2580938"/>
            <a:chExt cx="1071655" cy="107165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56160" y="2580938"/>
              <a:ext cx="1071655" cy="1071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273" y="302311"/>
            <a:ext cx="17504182" cy="9410602"/>
            <a:chOff x="361273" y="302311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86070" y="-4198243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273" y="302311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33684" y="779583"/>
            <a:ext cx="4218347" cy="763475"/>
            <a:chOff x="7033684" y="779583"/>
            <a:chExt cx="4218347" cy="7634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3684" y="779583"/>
              <a:ext cx="4218347" cy="7634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6889" y="782328"/>
            <a:ext cx="7199029" cy="7928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940607" y="120724"/>
            <a:ext cx="20056200" cy="7741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86282" y="5142857"/>
            <a:ext cx="6019319" cy="138318"/>
            <a:chOff x="3686282" y="5142857"/>
            <a:chExt cx="6019319" cy="1383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6282" y="5142857"/>
              <a:ext cx="6019319" cy="1383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59542" y="6936378"/>
            <a:ext cx="6019319" cy="138318"/>
            <a:chOff x="3759542" y="6936378"/>
            <a:chExt cx="6019319" cy="1383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9542" y="6936378"/>
              <a:ext cx="6019319" cy="1383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59542" y="8691589"/>
            <a:ext cx="6019319" cy="138318"/>
            <a:chOff x="3759542" y="8691589"/>
            <a:chExt cx="6019319" cy="1383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9542" y="8691589"/>
              <a:ext cx="6019319" cy="1383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56703" y="3707030"/>
            <a:ext cx="6400849" cy="993306"/>
            <a:chOff x="3256703" y="3707030"/>
            <a:chExt cx="6400849" cy="99330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638262" y="3725068"/>
              <a:ext cx="6019290" cy="929575"/>
              <a:chOff x="3638262" y="3725068"/>
              <a:chExt cx="6019290" cy="92957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9291" y="3320955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638262" y="3725068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26187" y="3720982"/>
              <a:ext cx="3166038" cy="129330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3256703" y="3707030"/>
              <a:ext cx="993306" cy="993306"/>
              <a:chOff x="3256703" y="3707030"/>
              <a:chExt cx="993306" cy="99330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256703" y="3707030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1836" y="3728299"/>
              <a:ext cx="1039229" cy="986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17098" y="2743545"/>
            <a:ext cx="528770" cy="528770"/>
            <a:chOff x="2017098" y="2743545"/>
            <a:chExt cx="528770" cy="52877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140000">
              <a:off x="2017098" y="2743545"/>
              <a:ext cx="528770" cy="5287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56703" y="5400253"/>
            <a:ext cx="6400849" cy="993306"/>
            <a:chOff x="3256703" y="5400253"/>
            <a:chExt cx="6400849" cy="99330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638262" y="5418291"/>
              <a:ext cx="6019290" cy="929575"/>
              <a:chOff x="3638262" y="5418291"/>
              <a:chExt cx="6019290" cy="9295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89291" y="5014178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638262" y="5418291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45264" y="5397586"/>
              <a:ext cx="3038362" cy="1293305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3256703" y="5400253"/>
              <a:ext cx="993306" cy="993306"/>
              <a:chOff x="3256703" y="5400253"/>
              <a:chExt cx="993306" cy="99330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256703" y="5400253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18478" y="5431045"/>
              <a:ext cx="1039314" cy="98632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69153" y="3343987"/>
            <a:ext cx="726085" cy="726085"/>
            <a:chOff x="2369153" y="3343987"/>
            <a:chExt cx="726085" cy="72608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69153" y="3343987"/>
              <a:ext cx="726085" cy="72608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717448" y="5142857"/>
            <a:ext cx="6019319" cy="138318"/>
            <a:chOff x="10717448" y="5142857"/>
            <a:chExt cx="6019319" cy="13831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17448" y="5142857"/>
              <a:ext cx="6019319" cy="1383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717448" y="6936378"/>
            <a:ext cx="6019319" cy="138318"/>
            <a:chOff x="10717448" y="6936378"/>
            <a:chExt cx="6019319" cy="13831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17448" y="6936378"/>
              <a:ext cx="6019319" cy="13831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256703" y="7214767"/>
            <a:ext cx="6400849" cy="993306"/>
            <a:chOff x="3256703" y="7214767"/>
            <a:chExt cx="6400849" cy="993306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3638262" y="7232805"/>
              <a:ext cx="6019290" cy="929575"/>
              <a:chOff x="3638262" y="7232805"/>
              <a:chExt cx="6019290" cy="929575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89291" y="6828692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638262" y="7232805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35741" y="7212100"/>
              <a:ext cx="2865029" cy="1293305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3256703" y="7214767"/>
              <a:ext cx="993306" cy="993306"/>
              <a:chOff x="3256703" y="7214767"/>
              <a:chExt cx="993306" cy="993306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256703" y="7214767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22345" y="7340649"/>
              <a:ext cx="1027771" cy="84389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233061" y="3707030"/>
            <a:ext cx="6400849" cy="993306"/>
            <a:chOff x="10233061" y="3707030"/>
            <a:chExt cx="6400849" cy="993306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0614619" y="3725068"/>
              <a:ext cx="6019290" cy="929575"/>
              <a:chOff x="10614619" y="3725068"/>
              <a:chExt cx="6019290" cy="929575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7665649" y="3320955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0614619" y="3725068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331146" y="3740525"/>
              <a:ext cx="3002381" cy="1733333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233061" y="3707030"/>
              <a:ext cx="993306" cy="993306"/>
              <a:chOff x="10233061" y="3707030"/>
              <a:chExt cx="993306" cy="99330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0233061" y="3707030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304502" y="3832912"/>
              <a:ext cx="1046562" cy="84389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335918" y="5503110"/>
            <a:ext cx="6400849" cy="993306"/>
            <a:chOff x="10335918" y="5503110"/>
            <a:chExt cx="6400849" cy="993306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0717476" y="5521148"/>
              <a:ext cx="6019290" cy="929575"/>
              <a:chOff x="10717476" y="5521148"/>
              <a:chExt cx="6019290" cy="929575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7768506" y="5117035"/>
                <a:ext cx="12038581" cy="1859150"/>
              </a:xfrm>
              <a:prstGeom prst="rect">
                <a:avLst/>
              </a:prstGeom>
            </p:spPr>
          </p:pic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0717476" y="5521148"/>
                <a:ext cx="6019290" cy="929575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414955" y="5500443"/>
              <a:ext cx="3095505" cy="1293305"/>
            </a:xfrm>
            <a:prstGeom prst="rect">
              <a:avLst/>
            </a:prstGeom>
          </p:spPr>
        </p:pic>
        <p:grpSp>
          <p:nvGrpSpPr>
            <p:cNvPr id="1024" name="그룹 1024"/>
            <p:cNvGrpSpPr/>
            <p:nvPr/>
          </p:nvGrpSpPr>
          <p:grpSpPr>
            <a:xfrm>
              <a:off x="10335918" y="5503110"/>
              <a:ext cx="993306" cy="993306"/>
              <a:chOff x="10335918" y="5503110"/>
              <a:chExt cx="993306" cy="993306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0335918" y="5503110"/>
                <a:ext cx="993306" cy="993306"/>
              </a:xfrm>
              <a:prstGeom prst="rect">
                <a:avLst/>
              </a:prstGeom>
            </p:spPr>
          </p:pic>
        </p:grpSp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401560" y="5628992"/>
              <a:ext cx="1023962" cy="843895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4223677" y="4612818"/>
            <a:ext cx="5889724" cy="927229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2834716" y="6377042"/>
            <a:ext cx="6460714" cy="927229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550014" y="8146901"/>
            <a:ext cx="8352086" cy="927229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625135" y="4583521"/>
            <a:ext cx="8352086" cy="92722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9566527" y="6377042"/>
            <a:ext cx="8352086" cy="927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5238" y="4310372"/>
            <a:ext cx="4676633" cy="3799561"/>
            <a:chOff x="1695238" y="4310372"/>
            <a:chExt cx="4676633" cy="3799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81078" y="2472592"/>
              <a:ext cx="9353266" cy="759912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238" y="4310372"/>
              <a:ext cx="4676633" cy="3799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814" y="5177093"/>
            <a:ext cx="5963419" cy="13258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04412" y="6627315"/>
            <a:ext cx="4044369" cy="154563"/>
            <a:chOff x="2004412" y="6627315"/>
            <a:chExt cx="4044369" cy="1545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4412" y="6627315"/>
              <a:ext cx="4044369" cy="15456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1143" y="6943028"/>
            <a:ext cx="5726886" cy="1064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41176" y="779583"/>
            <a:ext cx="4218347" cy="763475"/>
            <a:chOff x="6841176" y="779583"/>
            <a:chExt cx="4218347" cy="7634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41176" y="779583"/>
              <a:ext cx="4218347" cy="7634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5038" y="753611"/>
            <a:ext cx="7044790" cy="8934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384971" y="138989"/>
            <a:ext cx="24343162" cy="77419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36902" y="3813719"/>
            <a:ext cx="993306" cy="993306"/>
            <a:chOff x="3536902" y="3813719"/>
            <a:chExt cx="993306" cy="99330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902" y="3813719"/>
              <a:ext cx="993306" cy="99330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65435" y="3863560"/>
            <a:ext cx="1039229" cy="9863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04541" y="4310372"/>
            <a:ext cx="4676633" cy="3799561"/>
            <a:chOff x="6804541" y="4310372"/>
            <a:chExt cx="4676633" cy="37995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8225" y="2472592"/>
              <a:ext cx="9353266" cy="759912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04541" y="4310372"/>
              <a:ext cx="4676633" cy="379956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31914" y="5177093"/>
            <a:ext cx="5029629" cy="13258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120673" y="6627315"/>
            <a:ext cx="4044369" cy="154563"/>
            <a:chOff x="7120673" y="6627315"/>
            <a:chExt cx="4044369" cy="15456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20673" y="6627315"/>
              <a:ext cx="4044369" cy="15456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75516" y="6896669"/>
            <a:ext cx="5902610" cy="10645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646204" y="3813719"/>
            <a:ext cx="993306" cy="993306"/>
            <a:chOff x="8646204" y="3813719"/>
            <a:chExt cx="993306" cy="99330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46204" y="3813719"/>
              <a:ext cx="993306" cy="99330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701371" y="3898686"/>
            <a:ext cx="1039314" cy="88095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913843" y="4310372"/>
            <a:ext cx="4676633" cy="3799561"/>
            <a:chOff x="11913843" y="4310372"/>
            <a:chExt cx="4676633" cy="379956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37527" y="2472592"/>
              <a:ext cx="9353266" cy="7599123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913843" y="4310372"/>
              <a:ext cx="4676633" cy="379956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741042" y="5148521"/>
            <a:ext cx="5911352" cy="13353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229975" y="6627315"/>
            <a:ext cx="4044369" cy="154563"/>
            <a:chOff x="12229975" y="6627315"/>
            <a:chExt cx="4044369" cy="1545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229975" y="6627315"/>
              <a:ext cx="4044369" cy="15456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062552" y="6943028"/>
            <a:ext cx="4333952" cy="10645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755507" y="3813719"/>
            <a:ext cx="993306" cy="993306"/>
            <a:chOff x="13755507" y="3813719"/>
            <a:chExt cx="993306" cy="99330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755507" y="3813719"/>
              <a:ext cx="993306" cy="993306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805265" y="3863562"/>
            <a:ext cx="1062971" cy="9863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13859" y="6632980"/>
            <a:ext cx="3400427" cy="4195215"/>
            <a:chOff x="14713859" y="6632980"/>
            <a:chExt cx="3400427" cy="419521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713859" y="6632980"/>
              <a:ext cx="3400427" cy="4195215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 rot="-480000">
            <a:off x="9877508" y="8262519"/>
            <a:ext cx="6522171" cy="98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72383" y="8101568"/>
            <a:ext cx="6949524" cy="7279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60696" y="4074497"/>
            <a:ext cx="4101300" cy="3708018"/>
            <a:chOff x="12160696" y="4074497"/>
            <a:chExt cx="4101300" cy="37080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0553" y="2280995"/>
              <a:ext cx="8202600" cy="7416035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60696" y="4074497"/>
              <a:ext cx="4101300" cy="37080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74526" y="4042502"/>
            <a:ext cx="1514742" cy="1110235"/>
            <a:chOff x="10874526" y="4042502"/>
            <a:chExt cx="1514742" cy="11102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874526" y="4042502"/>
              <a:ext cx="1514742" cy="1110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41176" y="779583"/>
            <a:ext cx="4218347" cy="763475"/>
            <a:chOff x="6841176" y="779583"/>
            <a:chExt cx="4218347" cy="7634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1176" y="779583"/>
              <a:ext cx="4218347" cy="76347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61648" y="744088"/>
            <a:ext cx="6686600" cy="9506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847771" y="119532"/>
            <a:ext cx="25969752" cy="77419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61905" y="4033380"/>
            <a:ext cx="13156059" cy="1109477"/>
            <a:chOff x="1961905" y="4033380"/>
            <a:chExt cx="13156059" cy="11094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4555777" y="3538989"/>
              <a:ext cx="26312119" cy="221895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1905" y="4033380"/>
              <a:ext cx="13156059" cy="110947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61782" y="4219896"/>
            <a:ext cx="1069095" cy="91266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51608" y="4256576"/>
            <a:ext cx="5809914" cy="8297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02925" y="4300201"/>
            <a:ext cx="4977171" cy="31422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667759" y="6910795"/>
            <a:ext cx="4710819" cy="7537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427308" y="3080424"/>
            <a:ext cx="854417" cy="1121296"/>
            <a:chOff x="15427308" y="3080424"/>
            <a:chExt cx="854417" cy="11212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820000">
              <a:off x="15427308" y="3080424"/>
              <a:ext cx="854417" cy="11212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61905" y="5353209"/>
            <a:ext cx="11360141" cy="1109477"/>
            <a:chOff x="1961905" y="5353209"/>
            <a:chExt cx="11360141" cy="110947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3657818" y="4858818"/>
              <a:ext cx="22720283" cy="2218955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61905" y="5353209"/>
              <a:ext cx="11360141" cy="110947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69971" y="5516263"/>
            <a:ext cx="1089467" cy="91266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1608" y="5465382"/>
            <a:ext cx="6942962" cy="11510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961905" y="6673038"/>
            <a:ext cx="10198792" cy="1109477"/>
            <a:chOff x="1961905" y="6673038"/>
            <a:chExt cx="10198792" cy="110947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3077143" y="6178646"/>
              <a:ext cx="20397583" cy="2218955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61905" y="6673038"/>
              <a:ext cx="10198792" cy="110947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064457" y="6844107"/>
            <a:ext cx="1123410" cy="91266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251608" y="6931342"/>
            <a:ext cx="4743838" cy="829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23771" y="3260297"/>
            <a:ext cx="3855781" cy="3604808"/>
            <a:chOff x="2023771" y="3260297"/>
            <a:chExt cx="3855781" cy="36048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771" y="3260297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03707" y="1929721"/>
            <a:ext cx="3855781" cy="3604808"/>
            <a:chOff x="11703707" y="1929721"/>
            <a:chExt cx="3855781" cy="36048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200000">
              <a:off x="11703707" y="1929721"/>
              <a:ext cx="3855781" cy="36048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9806" y="798631"/>
            <a:ext cx="4218347" cy="763475"/>
            <a:chOff x="7059806" y="798631"/>
            <a:chExt cx="4218347" cy="7634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9806" y="798631"/>
              <a:ext cx="4218347" cy="76347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84145" y="772659"/>
            <a:ext cx="7082886" cy="8934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907679" y="3075319"/>
            <a:ext cx="2406507" cy="2848490"/>
            <a:chOff x="13907679" y="3075319"/>
            <a:chExt cx="2406507" cy="28484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07679" y="3075319"/>
              <a:ext cx="2406507" cy="28484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23771" y="3075319"/>
            <a:ext cx="2004799" cy="2927483"/>
            <a:chOff x="2023771" y="3075319"/>
            <a:chExt cx="2004799" cy="29274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3771" y="3075319"/>
              <a:ext cx="2004799" cy="29274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61769" y="5733333"/>
            <a:ext cx="15014422" cy="2484792"/>
            <a:chOff x="1661769" y="5733333"/>
            <a:chExt cx="15014422" cy="24847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791380" y="4544999"/>
              <a:ext cx="30028844" cy="4969583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1769" y="5733333"/>
              <a:ext cx="15014422" cy="248479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2705" y="6267855"/>
            <a:ext cx="16125562" cy="12332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80999" y="7739068"/>
            <a:ext cx="6975960" cy="958114"/>
            <a:chOff x="5680999" y="7739068"/>
            <a:chExt cx="6975960" cy="9581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80999" y="7739068"/>
              <a:ext cx="6975960" cy="9581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58351" y="7704233"/>
            <a:ext cx="6707762" cy="114438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86678" y="1013887"/>
            <a:ext cx="18734000" cy="75519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358551" y="2089962"/>
            <a:ext cx="603118" cy="603118"/>
            <a:chOff x="15358551" y="2089962"/>
            <a:chExt cx="603118" cy="60311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58551" y="2089962"/>
              <a:ext cx="603118" cy="6031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07383" y="2089962"/>
            <a:ext cx="744279" cy="744279"/>
            <a:chOff x="3207383" y="2089962"/>
            <a:chExt cx="744279" cy="74427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7383" y="2089962"/>
              <a:ext cx="744279" cy="744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33684" y="798631"/>
            <a:ext cx="4218347" cy="763475"/>
            <a:chOff x="7033684" y="798631"/>
            <a:chExt cx="4218347" cy="7634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3684" y="798631"/>
              <a:ext cx="4218347" cy="7634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1746" y="792747"/>
            <a:ext cx="7413990" cy="8196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29101" y="4791445"/>
            <a:ext cx="6623822" cy="3555645"/>
            <a:chOff x="9329101" y="4791445"/>
            <a:chExt cx="6623822" cy="35556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5210" y="3071644"/>
              <a:ext cx="13247644" cy="711128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9101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650600" y="51205"/>
            <a:ext cx="25711543" cy="77419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96204" y="5091122"/>
            <a:ext cx="7023295" cy="10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87709" y="5903712"/>
            <a:ext cx="6106604" cy="159622"/>
            <a:chOff x="9587709" y="5903712"/>
            <a:chExt cx="6106604" cy="1596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7709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52290" y="6135605"/>
            <a:ext cx="6917067" cy="10476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72901" y="7200796"/>
            <a:ext cx="7945962" cy="10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29101" y="3979815"/>
            <a:ext cx="6623822" cy="1073797"/>
            <a:chOff x="9329101" y="3979815"/>
            <a:chExt cx="6623822" cy="107379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29101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87709" y="6962038"/>
            <a:ext cx="6106604" cy="159622"/>
            <a:chOff x="9587709" y="6962038"/>
            <a:chExt cx="6106604" cy="1596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87709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87709" y="8020365"/>
            <a:ext cx="6106604" cy="159622"/>
            <a:chOff x="9587709" y="8020365"/>
            <a:chExt cx="6106604" cy="1596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87709" y="8020365"/>
              <a:ext cx="6106604" cy="15962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28676" y="3809818"/>
            <a:ext cx="9224867" cy="17111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32792" y="4791445"/>
            <a:ext cx="6623822" cy="3555645"/>
            <a:chOff x="2332792" y="4791445"/>
            <a:chExt cx="6623822" cy="355564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921098" y="3071644"/>
              <a:ext cx="13247644" cy="7111289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32792" y="4791445"/>
              <a:ext cx="6623822" cy="355564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10457" y="5091122"/>
            <a:ext cx="7474648" cy="10476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591401" y="5903712"/>
            <a:ext cx="6106604" cy="159622"/>
            <a:chOff x="2591401" y="5903712"/>
            <a:chExt cx="6106604" cy="15962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91401" y="5903712"/>
              <a:ext cx="6106604" cy="15962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63877" y="6135605"/>
            <a:ext cx="7602038" cy="104761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78078" y="7200796"/>
            <a:ext cx="7815876" cy="104761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332792" y="3979815"/>
            <a:ext cx="6623822" cy="1073797"/>
            <a:chOff x="2332792" y="3979815"/>
            <a:chExt cx="6623822" cy="107379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32792" y="3979815"/>
              <a:ext cx="6623822" cy="10737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91401" y="6962038"/>
            <a:ext cx="6106604" cy="159622"/>
            <a:chOff x="2591401" y="6962038"/>
            <a:chExt cx="6106604" cy="15962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91401" y="6962038"/>
              <a:ext cx="6106604" cy="15962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91401" y="8020365"/>
            <a:ext cx="6106604" cy="159622"/>
            <a:chOff x="2591401" y="8020365"/>
            <a:chExt cx="6106604" cy="15962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91401" y="8020365"/>
              <a:ext cx="6106604" cy="15962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091" y="3876590"/>
            <a:ext cx="9174276" cy="173022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91038" y="6153323"/>
            <a:ext cx="2428369" cy="2963606"/>
            <a:chOff x="1091038" y="6153323"/>
            <a:chExt cx="2428369" cy="296360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1038" y="6153323"/>
              <a:ext cx="2428369" cy="2963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766" y="437556"/>
            <a:ext cx="17504182" cy="9410602"/>
            <a:chOff x="390766" y="437556"/>
            <a:chExt cx="17504182" cy="94106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6577" y="-4062998"/>
              <a:ext cx="35008364" cy="1882120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766" y="437556"/>
              <a:ext cx="17504182" cy="94106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41453" y="3657143"/>
            <a:ext cx="14602809" cy="960049"/>
            <a:chOff x="1841453" y="3657143"/>
            <a:chExt cx="14602809" cy="9600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402510" y="3234560"/>
              <a:ext cx="29205618" cy="19200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1453" y="3657143"/>
              <a:ext cx="14602809" cy="9600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41453" y="4979172"/>
            <a:ext cx="4676633" cy="3587765"/>
            <a:chOff x="1841453" y="4979172"/>
            <a:chExt cx="4676633" cy="35877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38319" y="3243834"/>
              <a:ext cx="9353266" cy="717553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1453" y="4979172"/>
              <a:ext cx="4676633" cy="35877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47457" y="3709186"/>
            <a:ext cx="12552286" cy="10756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81236" y="5220368"/>
            <a:ext cx="1397066" cy="190712"/>
            <a:chOff x="3481236" y="5220368"/>
            <a:chExt cx="1397066" cy="1907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3481236" y="5220368"/>
              <a:ext cx="1397066" cy="1907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1505" y="4939471"/>
            <a:ext cx="1090486" cy="8082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23361" y="5517909"/>
            <a:ext cx="4128971" cy="9123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95557" y="7048406"/>
            <a:ext cx="4869276" cy="8528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41176" y="779583"/>
            <a:ext cx="4218347" cy="763475"/>
            <a:chOff x="6841176" y="779583"/>
            <a:chExt cx="4218347" cy="7634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41176" y="779583"/>
              <a:ext cx="4218347" cy="7634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84857" y="744088"/>
            <a:ext cx="6873133" cy="9506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53451" y="122897"/>
            <a:ext cx="16100429" cy="77419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16756" y="1527269"/>
            <a:ext cx="334414" cy="334414"/>
            <a:chOff x="4416756" y="1527269"/>
            <a:chExt cx="334414" cy="3344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140000">
              <a:off x="4416756" y="1527269"/>
              <a:ext cx="334414" cy="3344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27091" y="1867294"/>
            <a:ext cx="603118" cy="603118"/>
            <a:chOff x="4627091" y="1867294"/>
            <a:chExt cx="603118" cy="6031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27091" y="1867294"/>
              <a:ext cx="603118" cy="6031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54844" y="1993837"/>
            <a:ext cx="1261806" cy="1261859"/>
            <a:chOff x="4554844" y="1993837"/>
            <a:chExt cx="1261806" cy="12618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54844" y="1993837"/>
              <a:ext cx="1261806" cy="12618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39882" y="2792395"/>
            <a:ext cx="573465" cy="573465"/>
            <a:chOff x="13139882" y="2792395"/>
            <a:chExt cx="573465" cy="57346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39882" y="2792395"/>
              <a:ext cx="573465" cy="5734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04541" y="4979172"/>
            <a:ext cx="4676633" cy="3587765"/>
            <a:chOff x="6804541" y="4979172"/>
            <a:chExt cx="4676633" cy="358776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4769" y="3243834"/>
              <a:ext cx="9353266" cy="717553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04541" y="4979172"/>
              <a:ext cx="4676633" cy="35877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444324" y="5220368"/>
            <a:ext cx="1397066" cy="190712"/>
            <a:chOff x="8444324" y="5220368"/>
            <a:chExt cx="1397066" cy="19071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8444324" y="5220368"/>
              <a:ext cx="1397066" cy="19071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875952" y="4961343"/>
            <a:ext cx="740543" cy="74263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728714" y="5517017"/>
            <a:ext cx="4267838" cy="81711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620550" y="6787996"/>
            <a:ext cx="4907562" cy="13703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767629" y="4979172"/>
            <a:ext cx="4676633" cy="3587765"/>
            <a:chOff x="11767629" y="4979172"/>
            <a:chExt cx="4676633" cy="358776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487857" y="3243834"/>
              <a:ext cx="9353266" cy="7175530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767629" y="4979172"/>
              <a:ext cx="4676633" cy="35877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407412" y="5220368"/>
            <a:ext cx="1397066" cy="190712"/>
            <a:chOff x="13407412" y="5220368"/>
            <a:chExt cx="1397066" cy="19071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5400000">
              <a:off x="13407412" y="5220368"/>
              <a:ext cx="1397066" cy="19071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594390" y="4961343"/>
            <a:ext cx="1081629" cy="74263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429305" y="5488897"/>
            <a:ext cx="3530390" cy="85521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059238" y="7029358"/>
            <a:ext cx="6469867" cy="862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2024-03-21T23:58:43Z</dcterms:created>
  <dcterms:modified xsi:type="dcterms:W3CDTF">2024-03-21T23:58:43Z</dcterms:modified>
</cp:coreProperties>
</file>