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embeddedFontLst>
    <p:embeddedFont>
      <p:font typeface="Play"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gOtl3PN+Xi7uiJFai2076wk58Du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ARTURO MEZA VALLES" userId="9a588fb9-0c7b-4d39-bab2-e12d09475d90" providerId="ADAL" clId="{B26AB710-1508-0645-8A00-F07A12F005DD}"/>
    <pc:docChg chg="modSld">
      <pc:chgData name="IVAN ARTURO MEZA VALLES" userId="9a588fb9-0c7b-4d39-bab2-e12d09475d90" providerId="ADAL" clId="{B26AB710-1508-0645-8A00-F07A12F005DD}" dt="2025-05-22T19:01:43.534" v="3" actId="20577"/>
      <pc:docMkLst>
        <pc:docMk/>
      </pc:docMkLst>
      <pc:sldChg chg="modSp">
        <pc:chgData name="IVAN ARTURO MEZA VALLES" userId="9a588fb9-0c7b-4d39-bab2-e12d09475d90" providerId="ADAL" clId="{B26AB710-1508-0645-8A00-F07A12F005DD}" dt="2025-05-22T18:58:48.746" v="0" actId="20577"/>
        <pc:sldMkLst>
          <pc:docMk/>
          <pc:sldMk cId="0" sldId="262"/>
        </pc:sldMkLst>
      </pc:sldChg>
      <pc:sldChg chg="modSp">
        <pc:chgData name="IVAN ARTURO MEZA VALLES" userId="9a588fb9-0c7b-4d39-bab2-e12d09475d90" providerId="ADAL" clId="{B26AB710-1508-0645-8A00-F07A12F005DD}" dt="2025-05-22T19:01:43.534" v="3" actId="20577"/>
        <pc:sldMkLst>
          <pc:docMk/>
          <pc:sldMk cId="0" sldId="264"/>
        </pc:sldMkLst>
      </pc:sldChg>
    </pc:docChg>
  </pc:docChgLst>
  <pc:docChgLst>
    <pc:chgData name="1van3434 3434" userId="aca400afab8e49ff" providerId="LiveId" clId="{7FE4B549-C99A-4C11-BDCA-9A84D9924766}"/>
    <pc:docChg chg="undo custSel delSld modSld sldOrd">
      <pc:chgData name="1van3434 3434" userId="aca400afab8e49ff" providerId="LiveId" clId="{7FE4B549-C99A-4C11-BDCA-9A84D9924766}" dt="2025-08-25T04:13:27.154" v="22" actId="2696"/>
      <pc:docMkLst>
        <pc:docMk/>
      </pc:docMkLst>
      <pc:sldChg chg="modSp mod">
        <pc:chgData name="1van3434 3434" userId="aca400afab8e49ff" providerId="LiveId" clId="{7FE4B549-C99A-4C11-BDCA-9A84D9924766}" dt="2025-08-25T04:12:57.128" v="18" actId="20577"/>
        <pc:sldMkLst>
          <pc:docMk/>
          <pc:sldMk cId="0" sldId="261"/>
        </pc:sldMkLst>
        <pc:spChg chg="mod">
          <ac:chgData name="1van3434 3434" userId="aca400afab8e49ff" providerId="LiveId" clId="{7FE4B549-C99A-4C11-BDCA-9A84D9924766}" dt="2025-08-25T04:12:57.128" v="18" actId="20577"/>
          <ac:spMkLst>
            <pc:docMk/>
            <pc:sldMk cId="0" sldId="261"/>
            <ac:spMk id="144" creationId="{00000000-0000-0000-0000-000000000000}"/>
          </ac:spMkLst>
        </pc:spChg>
      </pc:sldChg>
      <pc:sldChg chg="modSp mod">
        <pc:chgData name="1van3434 3434" userId="aca400afab8e49ff" providerId="LiveId" clId="{7FE4B549-C99A-4C11-BDCA-9A84D9924766}" dt="2025-08-25T04:13:09.921" v="19" actId="313"/>
        <pc:sldMkLst>
          <pc:docMk/>
          <pc:sldMk cId="0" sldId="263"/>
        </pc:sldMkLst>
        <pc:spChg chg="mod">
          <ac:chgData name="1van3434 3434" userId="aca400afab8e49ff" providerId="LiveId" clId="{7FE4B549-C99A-4C11-BDCA-9A84D9924766}" dt="2025-08-25T04:13:09.921" v="19" actId="313"/>
          <ac:spMkLst>
            <pc:docMk/>
            <pc:sldMk cId="0" sldId="263"/>
            <ac:spMk id="164" creationId="{00000000-0000-0000-0000-000000000000}"/>
          </ac:spMkLst>
        </pc:spChg>
      </pc:sldChg>
      <pc:sldChg chg="ord">
        <pc:chgData name="1van3434 3434" userId="aca400afab8e49ff" providerId="LiveId" clId="{7FE4B549-C99A-4C11-BDCA-9A84D9924766}" dt="2025-08-25T04:13:18.723" v="21"/>
        <pc:sldMkLst>
          <pc:docMk/>
          <pc:sldMk cId="0" sldId="264"/>
        </pc:sldMkLst>
      </pc:sldChg>
      <pc:sldChg chg="del">
        <pc:chgData name="1van3434 3434" userId="aca400afab8e49ff" providerId="LiveId" clId="{7FE4B549-C99A-4C11-BDCA-9A84D9924766}" dt="2025-08-25T04:13:27.154" v="22" actId="2696"/>
        <pc:sldMkLst>
          <pc:docMk/>
          <pc:sldMk cId="0" sldId="265"/>
        </pc:sldMkLst>
      </pc:sldChg>
      <pc:sldMasterChg chg="delSldLayout">
        <pc:chgData name="1van3434 3434" userId="aca400afab8e49ff" providerId="LiveId" clId="{7FE4B549-C99A-4C11-BDCA-9A84D9924766}" dt="2025-08-25T04:13:27.154" v="22" actId="2696"/>
        <pc:sldMasterMkLst>
          <pc:docMk/>
          <pc:sldMasterMk cId="0" sldId="2147483648"/>
        </pc:sldMasterMkLst>
        <pc:sldLayoutChg chg="del">
          <pc:chgData name="1van3434 3434" userId="aca400afab8e49ff" providerId="LiveId" clId="{7FE4B549-C99A-4C11-BDCA-9A84D9924766}" dt="2025-08-25T04:13:27.154" v="22" actId="2696"/>
          <pc:sldLayoutMkLst>
            <pc:docMk/>
            <pc:sldMasterMk cId="0" sldId="2147483648"/>
            <pc:sldLayoutMk cId="0" sldId="2147483651"/>
          </pc:sldLayoutMkLst>
        </pc:sldLayoutChg>
      </pc:sldMasterChg>
    </pc:docChg>
  </pc:docChgLst>
  <pc:docChgLst>
    <pc:chgData name="IVAN ARTURO MEZA VALLES" userId="9a588fb9-0c7b-4d39-bab2-e12d09475d90" providerId="ADAL" clId="{F950DB85-FFC9-C24E-A1A6-67327FE4A0B9}"/>
    <pc:docChg chg="modSld">
      <pc:chgData name="IVAN ARTURO MEZA VALLES" userId="9a588fb9-0c7b-4d39-bab2-e12d09475d90" providerId="ADAL" clId="{F950DB85-FFC9-C24E-A1A6-67327FE4A0B9}" dt="2025-05-27T01:50:25.739" v="3" actId="14100"/>
      <pc:docMkLst>
        <pc:docMk/>
      </pc:docMkLst>
      <pc:sldChg chg="modSp">
        <pc:chgData name="IVAN ARTURO MEZA VALLES" userId="9a588fb9-0c7b-4d39-bab2-e12d09475d90" providerId="ADAL" clId="{F950DB85-FFC9-C24E-A1A6-67327FE4A0B9}" dt="2025-05-27T01:38:51.634" v="0" actId="14100"/>
        <pc:sldMkLst>
          <pc:docMk/>
          <pc:sldMk cId="0" sldId="259"/>
        </pc:sldMkLst>
      </pc:sldChg>
      <pc:sldChg chg="modSp">
        <pc:chgData name="IVAN ARTURO MEZA VALLES" userId="9a588fb9-0c7b-4d39-bab2-e12d09475d90" providerId="ADAL" clId="{F950DB85-FFC9-C24E-A1A6-67327FE4A0B9}" dt="2025-05-27T01:50:25.739" v="3" actId="14100"/>
        <pc:sldMkLst>
          <pc:docMk/>
          <pc:sldMk cId="0"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12"/>
          <p:cNvSpPr txBox="1">
            <a:spLocks noGrp="1"/>
          </p:cNvSpPr>
          <p:nvPr>
            <p:ph type="ctrTitle"/>
          </p:nvPr>
        </p:nvSpPr>
        <p:spPr>
          <a:xfrm>
            <a:off x="640080" y="1371599"/>
            <a:ext cx="6675120" cy="295182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5400"/>
              <a:buFont typeface="Play"/>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12"/>
          <p:cNvSpPr txBox="1">
            <a:spLocks noGrp="1"/>
          </p:cNvSpPr>
          <p:nvPr>
            <p:ph type="subTitle" idx="1"/>
          </p:nvPr>
        </p:nvSpPr>
        <p:spPr>
          <a:xfrm>
            <a:off x="640080" y="4584879"/>
            <a:ext cx="6675120" cy="1287887"/>
          </a:xfrm>
          <a:prstGeom prst="rect">
            <a:avLst/>
          </a:prstGeom>
          <a:noFill/>
          <a:ln>
            <a:noFill/>
          </a:ln>
        </p:spPr>
        <p:txBody>
          <a:bodyPr spcFirstLastPara="1" wrap="square" lIns="91425" tIns="45700" rIns="91425" bIns="45700" anchor="b" anchorCtr="0">
            <a:normAutofit/>
          </a:bodyPr>
          <a:lstStyle>
            <a:lvl1pPr lvl="0" algn="l">
              <a:lnSpc>
                <a:spcPct val="130000"/>
              </a:lnSpc>
              <a:spcBef>
                <a:spcPts val="1000"/>
              </a:spcBef>
              <a:spcAft>
                <a:spcPts val="0"/>
              </a:spcAft>
              <a:buClr>
                <a:schemeClr val="dk1"/>
              </a:buClr>
              <a:buSzPts val="1566"/>
              <a:buNone/>
              <a:defRPr sz="1800" b="1" cap="none"/>
            </a:lvl1pPr>
            <a:lvl2pPr lvl="1" algn="ctr">
              <a:lnSpc>
                <a:spcPct val="120000"/>
              </a:lnSpc>
              <a:spcBef>
                <a:spcPts val="500"/>
              </a:spcBef>
              <a:spcAft>
                <a:spcPts val="0"/>
              </a:spcAft>
              <a:buClr>
                <a:schemeClr val="dk1"/>
              </a:buClr>
              <a:buSzPts val="1740"/>
              <a:buNone/>
              <a:defRPr sz="2000"/>
            </a:lvl2pPr>
            <a:lvl3pPr lvl="2" algn="ctr">
              <a:lnSpc>
                <a:spcPct val="120000"/>
              </a:lnSpc>
              <a:spcBef>
                <a:spcPts val="500"/>
              </a:spcBef>
              <a:spcAft>
                <a:spcPts val="0"/>
              </a:spcAft>
              <a:buClr>
                <a:schemeClr val="dk1"/>
              </a:buClr>
              <a:buSzPts val="1566"/>
              <a:buNone/>
              <a:defRPr sz="1800"/>
            </a:lvl3pPr>
            <a:lvl4pPr lvl="3" algn="ctr">
              <a:lnSpc>
                <a:spcPct val="120000"/>
              </a:lnSpc>
              <a:spcBef>
                <a:spcPts val="500"/>
              </a:spcBef>
              <a:spcAft>
                <a:spcPts val="0"/>
              </a:spcAft>
              <a:buClr>
                <a:schemeClr val="dk1"/>
              </a:buClr>
              <a:buSzPts val="1392"/>
              <a:buNone/>
              <a:defRPr sz="1600"/>
            </a:lvl4pPr>
            <a:lvl5pPr lvl="4" algn="ctr">
              <a:lnSpc>
                <a:spcPct val="120000"/>
              </a:lnSpc>
              <a:spcBef>
                <a:spcPts val="500"/>
              </a:spcBef>
              <a:spcAft>
                <a:spcPts val="0"/>
              </a:spcAft>
              <a:buClr>
                <a:schemeClr val="dk1"/>
              </a:buClr>
              <a:buSzPts val="1392"/>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12"/>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2"/>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2"/>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US"/>
              <a:t>‹Nº›</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80" name="Google Shape;80;p22"/>
          <p:cNvSpPr txBox="1">
            <a:spLocks noGrp="1"/>
          </p:cNvSpPr>
          <p:nvPr>
            <p:ph type="title"/>
          </p:nvPr>
        </p:nvSpPr>
        <p:spPr>
          <a:xfrm rot="5400000">
            <a:off x="7346663" y="2502635"/>
            <a:ext cx="5536884" cy="181177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2"/>
          <p:cNvSpPr txBox="1">
            <a:spLocks noGrp="1"/>
          </p:cNvSpPr>
          <p:nvPr>
            <p:ph type="body" idx="1"/>
          </p:nvPr>
        </p:nvSpPr>
        <p:spPr>
          <a:xfrm rot="5400000">
            <a:off x="2077849" y="-797689"/>
            <a:ext cx="5536884" cy="8412422"/>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22"/>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US"/>
              <a:t>‹Nº›</a:t>
            </a:fld>
            <a:endParaRPr/>
          </a:p>
        </p:txBody>
      </p:sp>
      <p:cxnSp>
        <p:nvCxnSpPr>
          <p:cNvPr id="85" name="Google Shape;85;p22"/>
          <p:cNvCxnSpPr/>
          <p:nvPr/>
        </p:nvCxnSpPr>
        <p:spPr>
          <a:xfrm rot="5400000">
            <a:off x="10872154" y="1192438"/>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
        <p:cNvGrpSpPr/>
        <p:nvPr/>
      </p:nvGrpSpPr>
      <p:grpSpPr>
        <a:xfrm>
          <a:off x="0" y="0"/>
          <a:ext cx="0" cy="0"/>
          <a:chOff x="0" y="0"/>
          <a:chExt cx="0" cy="0"/>
        </a:xfrm>
      </p:grpSpPr>
      <p:sp>
        <p:nvSpPr>
          <p:cNvPr id="19" name="Google Shape;19;p13"/>
          <p:cNvSpPr txBox="1">
            <a:spLocks noGrp="1"/>
          </p:cNvSpPr>
          <p:nvPr>
            <p:ph type="title"/>
          </p:nvPr>
        </p:nvSpPr>
        <p:spPr>
          <a:xfrm>
            <a:off x="640080" y="1371600"/>
            <a:ext cx="3859397" cy="145172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600"/>
              <a:buFont typeface="Pla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3"/>
          <p:cNvSpPr>
            <a:spLocks noGrp="1"/>
          </p:cNvSpPr>
          <p:nvPr>
            <p:ph type="pic" idx="2"/>
          </p:nvPr>
        </p:nvSpPr>
        <p:spPr>
          <a:xfrm>
            <a:off x="4937760" y="1033271"/>
            <a:ext cx="6592824" cy="5166360"/>
          </a:xfrm>
          <a:prstGeom prst="rect">
            <a:avLst/>
          </a:prstGeom>
          <a:noFill/>
          <a:ln>
            <a:noFill/>
          </a:ln>
        </p:spPr>
      </p:sp>
      <p:sp>
        <p:nvSpPr>
          <p:cNvPr id="21" name="Google Shape;21;p13"/>
          <p:cNvSpPr txBox="1">
            <a:spLocks noGrp="1"/>
          </p:cNvSpPr>
          <p:nvPr>
            <p:ph type="body" idx="1"/>
          </p:nvPr>
        </p:nvSpPr>
        <p:spPr>
          <a:xfrm>
            <a:off x="640080" y="2972167"/>
            <a:ext cx="3859397" cy="322682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392"/>
              <a:buNone/>
              <a:defRPr sz="1600"/>
            </a:lvl1pPr>
            <a:lvl2pPr marL="914400" lvl="1" indent="-228600" algn="l">
              <a:lnSpc>
                <a:spcPct val="120000"/>
              </a:lnSpc>
              <a:spcBef>
                <a:spcPts val="500"/>
              </a:spcBef>
              <a:spcAft>
                <a:spcPts val="0"/>
              </a:spcAft>
              <a:buClr>
                <a:schemeClr val="dk1"/>
              </a:buClr>
              <a:buSzPts val="1218"/>
              <a:buNone/>
              <a:defRPr sz="1400"/>
            </a:lvl2pPr>
            <a:lvl3pPr marL="1371600" lvl="2" indent="-228600" algn="l">
              <a:lnSpc>
                <a:spcPct val="120000"/>
              </a:lnSpc>
              <a:spcBef>
                <a:spcPts val="500"/>
              </a:spcBef>
              <a:spcAft>
                <a:spcPts val="0"/>
              </a:spcAft>
              <a:buClr>
                <a:schemeClr val="dk1"/>
              </a:buClr>
              <a:buSzPts val="1044"/>
              <a:buNone/>
              <a:defRPr sz="1200"/>
            </a:lvl3pPr>
            <a:lvl4pPr marL="1828800" lvl="3" indent="-228600" algn="l">
              <a:lnSpc>
                <a:spcPct val="120000"/>
              </a:lnSpc>
              <a:spcBef>
                <a:spcPts val="500"/>
              </a:spcBef>
              <a:spcAft>
                <a:spcPts val="0"/>
              </a:spcAft>
              <a:buClr>
                <a:schemeClr val="dk1"/>
              </a:buClr>
              <a:buSzPts val="870"/>
              <a:buNone/>
              <a:defRPr sz="1000"/>
            </a:lvl4pPr>
            <a:lvl5pPr marL="2286000" lvl="4" indent="-228600" algn="l">
              <a:lnSpc>
                <a:spcPct val="120000"/>
              </a:lnSpc>
              <a:spcBef>
                <a:spcPts val="500"/>
              </a:spcBef>
              <a:spcAft>
                <a:spcPts val="0"/>
              </a:spcAft>
              <a:buClr>
                <a:schemeClr val="dk1"/>
              </a:buClr>
              <a:buSzPts val="87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2" name="Google Shape;22;p13"/>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15"/>
          <p:cNvSpPr txBox="1">
            <a:spLocks noGrp="1"/>
          </p:cNvSpPr>
          <p:nvPr>
            <p:ph type="title"/>
          </p:nvPr>
        </p:nvSpPr>
        <p:spPr>
          <a:xfrm>
            <a:off x="640079" y="1371601"/>
            <a:ext cx="10890929" cy="109728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5"/>
          <p:cNvSpPr txBox="1">
            <a:spLocks noGrp="1"/>
          </p:cNvSpPr>
          <p:nvPr>
            <p:ph type="body" idx="1"/>
          </p:nvPr>
        </p:nvSpPr>
        <p:spPr>
          <a:xfrm>
            <a:off x="640080" y="2633472"/>
            <a:ext cx="10890928" cy="3566160"/>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5"/>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38" name="Google Shape;38;p16"/>
          <p:cNvSpPr txBox="1">
            <a:spLocks noGrp="1"/>
          </p:cNvSpPr>
          <p:nvPr>
            <p:ph type="title"/>
          </p:nvPr>
        </p:nvSpPr>
        <p:spPr>
          <a:xfrm>
            <a:off x="640080" y="1291366"/>
            <a:ext cx="9214884" cy="315997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5400"/>
              <a:buFont typeface="Play"/>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640080" y="5018567"/>
            <a:ext cx="7907079" cy="1073889"/>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40"/>
              <a:buNone/>
              <a:defRPr sz="2000">
                <a:solidFill>
                  <a:schemeClr val="dk1"/>
                </a:solidFill>
              </a:defRPr>
            </a:lvl1pPr>
            <a:lvl2pPr marL="914400" lvl="1" indent="-228600" algn="l">
              <a:lnSpc>
                <a:spcPct val="120000"/>
              </a:lnSpc>
              <a:spcBef>
                <a:spcPts val="500"/>
              </a:spcBef>
              <a:spcAft>
                <a:spcPts val="0"/>
              </a:spcAft>
              <a:buClr>
                <a:srgbClr val="888888"/>
              </a:buClr>
              <a:buSzPts val="1740"/>
              <a:buNone/>
              <a:defRPr sz="2000">
                <a:solidFill>
                  <a:srgbClr val="888888"/>
                </a:solidFill>
              </a:defRPr>
            </a:lvl2pPr>
            <a:lvl3pPr marL="1371600" lvl="2" indent="-228600" algn="l">
              <a:lnSpc>
                <a:spcPct val="120000"/>
              </a:lnSpc>
              <a:spcBef>
                <a:spcPts val="500"/>
              </a:spcBef>
              <a:spcAft>
                <a:spcPts val="0"/>
              </a:spcAft>
              <a:buClr>
                <a:srgbClr val="888888"/>
              </a:buClr>
              <a:buSzPts val="1566"/>
              <a:buNone/>
              <a:defRPr sz="1800">
                <a:solidFill>
                  <a:srgbClr val="888888"/>
                </a:solidFill>
              </a:defRPr>
            </a:lvl3pPr>
            <a:lvl4pPr marL="1828800" lvl="3" indent="-228600" algn="l">
              <a:lnSpc>
                <a:spcPct val="120000"/>
              </a:lnSpc>
              <a:spcBef>
                <a:spcPts val="500"/>
              </a:spcBef>
              <a:spcAft>
                <a:spcPts val="0"/>
              </a:spcAft>
              <a:buClr>
                <a:srgbClr val="888888"/>
              </a:buClr>
              <a:buSzPts val="1392"/>
              <a:buNone/>
              <a:defRPr sz="1600">
                <a:solidFill>
                  <a:srgbClr val="888888"/>
                </a:solidFill>
              </a:defRPr>
            </a:lvl4pPr>
            <a:lvl5pPr marL="2286000" lvl="4" indent="-228600" algn="l">
              <a:lnSpc>
                <a:spcPct val="120000"/>
              </a:lnSpc>
              <a:spcBef>
                <a:spcPts val="500"/>
              </a:spcBef>
              <a:spcAft>
                <a:spcPts val="0"/>
              </a:spcAft>
              <a:buClr>
                <a:srgbClr val="888888"/>
              </a:buClr>
              <a:buSzPts val="1392"/>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16"/>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US"/>
              <a:t>‹Nº›</a:t>
            </a:fld>
            <a:endParaRPr/>
          </a:p>
        </p:txBody>
      </p:sp>
      <p:cxnSp>
        <p:nvCxnSpPr>
          <p:cNvPr id="43" name="Google Shape;43;p16"/>
          <p:cNvCxnSpPr/>
          <p:nvPr/>
        </p:nvCxnSpPr>
        <p:spPr>
          <a:xfrm>
            <a:off x="716281" y="4715234"/>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640079" y="1371601"/>
            <a:ext cx="10890929" cy="109728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640080" y="2633472"/>
            <a:ext cx="5212080" cy="3566160"/>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17"/>
          <p:cNvSpPr txBox="1">
            <a:spLocks noGrp="1"/>
          </p:cNvSpPr>
          <p:nvPr>
            <p:ph type="body" idx="2"/>
          </p:nvPr>
        </p:nvSpPr>
        <p:spPr>
          <a:xfrm>
            <a:off x="6318928" y="2633472"/>
            <a:ext cx="5212080" cy="3566160"/>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7"/>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7"/>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8"/>
          <p:cNvSpPr txBox="1">
            <a:spLocks noGrp="1"/>
          </p:cNvSpPr>
          <p:nvPr>
            <p:ph type="title"/>
          </p:nvPr>
        </p:nvSpPr>
        <p:spPr>
          <a:xfrm>
            <a:off x="640079" y="1371599"/>
            <a:ext cx="10890929" cy="93975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18"/>
          <p:cNvSpPr txBox="1">
            <a:spLocks noGrp="1"/>
          </p:cNvSpPr>
          <p:nvPr>
            <p:ph type="body" idx="1"/>
          </p:nvPr>
        </p:nvSpPr>
        <p:spPr>
          <a:xfrm>
            <a:off x="640079" y="2311352"/>
            <a:ext cx="5212080" cy="695373"/>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dk1"/>
              </a:buClr>
              <a:buSzPts val="1566"/>
              <a:buNone/>
              <a:defRPr sz="1800" b="1" cap="none"/>
            </a:lvl1pPr>
            <a:lvl2pPr marL="914400" lvl="1" indent="-228600" algn="l">
              <a:lnSpc>
                <a:spcPct val="120000"/>
              </a:lnSpc>
              <a:spcBef>
                <a:spcPts val="500"/>
              </a:spcBef>
              <a:spcAft>
                <a:spcPts val="0"/>
              </a:spcAft>
              <a:buClr>
                <a:schemeClr val="dk1"/>
              </a:buClr>
              <a:buSzPts val="1740"/>
              <a:buNone/>
              <a:defRPr sz="2000" b="1"/>
            </a:lvl2pPr>
            <a:lvl3pPr marL="1371600" lvl="2" indent="-228600" algn="l">
              <a:lnSpc>
                <a:spcPct val="120000"/>
              </a:lnSpc>
              <a:spcBef>
                <a:spcPts val="500"/>
              </a:spcBef>
              <a:spcAft>
                <a:spcPts val="0"/>
              </a:spcAft>
              <a:buClr>
                <a:schemeClr val="dk1"/>
              </a:buClr>
              <a:buSzPts val="1566"/>
              <a:buNone/>
              <a:defRPr sz="1800" b="1"/>
            </a:lvl3pPr>
            <a:lvl4pPr marL="1828800" lvl="3" indent="-228600" algn="l">
              <a:lnSpc>
                <a:spcPct val="120000"/>
              </a:lnSpc>
              <a:spcBef>
                <a:spcPts val="500"/>
              </a:spcBef>
              <a:spcAft>
                <a:spcPts val="0"/>
              </a:spcAft>
              <a:buClr>
                <a:schemeClr val="dk1"/>
              </a:buClr>
              <a:buSzPts val="1392"/>
              <a:buNone/>
              <a:defRPr sz="1600" b="1"/>
            </a:lvl4pPr>
            <a:lvl5pPr marL="2286000" lvl="4" indent="-228600" algn="l">
              <a:lnSpc>
                <a:spcPct val="120000"/>
              </a:lnSpc>
              <a:spcBef>
                <a:spcPts val="500"/>
              </a:spcBef>
              <a:spcAft>
                <a:spcPts val="0"/>
              </a:spcAft>
              <a:buClr>
                <a:schemeClr val="dk1"/>
              </a:buClr>
              <a:buSzPts val="1392"/>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18"/>
          <p:cNvSpPr txBox="1">
            <a:spLocks noGrp="1"/>
          </p:cNvSpPr>
          <p:nvPr>
            <p:ph type="body" idx="2"/>
          </p:nvPr>
        </p:nvSpPr>
        <p:spPr>
          <a:xfrm>
            <a:off x="640079" y="3006725"/>
            <a:ext cx="5212080" cy="3191256"/>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18"/>
          <p:cNvSpPr txBox="1">
            <a:spLocks noGrp="1"/>
          </p:cNvSpPr>
          <p:nvPr>
            <p:ph type="body" idx="3"/>
          </p:nvPr>
        </p:nvSpPr>
        <p:spPr>
          <a:xfrm>
            <a:off x="6318928" y="2311352"/>
            <a:ext cx="5212080" cy="695373"/>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dk1"/>
              </a:buClr>
              <a:buSzPts val="1566"/>
              <a:buNone/>
              <a:defRPr sz="1800" b="1" cap="none"/>
            </a:lvl1pPr>
            <a:lvl2pPr marL="914400" lvl="1" indent="-228600" algn="l">
              <a:lnSpc>
                <a:spcPct val="120000"/>
              </a:lnSpc>
              <a:spcBef>
                <a:spcPts val="500"/>
              </a:spcBef>
              <a:spcAft>
                <a:spcPts val="0"/>
              </a:spcAft>
              <a:buClr>
                <a:schemeClr val="dk1"/>
              </a:buClr>
              <a:buSzPts val="1740"/>
              <a:buNone/>
              <a:defRPr sz="2000" b="1"/>
            </a:lvl2pPr>
            <a:lvl3pPr marL="1371600" lvl="2" indent="-228600" algn="l">
              <a:lnSpc>
                <a:spcPct val="120000"/>
              </a:lnSpc>
              <a:spcBef>
                <a:spcPts val="500"/>
              </a:spcBef>
              <a:spcAft>
                <a:spcPts val="0"/>
              </a:spcAft>
              <a:buClr>
                <a:schemeClr val="dk1"/>
              </a:buClr>
              <a:buSzPts val="1566"/>
              <a:buNone/>
              <a:defRPr sz="1800" b="1"/>
            </a:lvl3pPr>
            <a:lvl4pPr marL="1828800" lvl="3" indent="-228600" algn="l">
              <a:lnSpc>
                <a:spcPct val="120000"/>
              </a:lnSpc>
              <a:spcBef>
                <a:spcPts val="500"/>
              </a:spcBef>
              <a:spcAft>
                <a:spcPts val="0"/>
              </a:spcAft>
              <a:buClr>
                <a:schemeClr val="dk1"/>
              </a:buClr>
              <a:buSzPts val="1392"/>
              <a:buNone/>
              <a:defRPr sz="1600" b="1"/>
            </a:lvl4pPr>
            <a:lvl5pPr marL="2286000" lvl="4" indent="-228600" algn="l">
              <a:lnSpc>
                <a:spcPct val="120000"/>
              </a:lnSpc>
              <a:spcBef>
                <a:spcPts val="500"/>
              </a:spcBef>
              <a:spcAft>
                <a:spcPts val="0"/>
              </a:spcAft>
              <a:buClr>
                <a:schemeClr val="dk1"/>
              </a:buClr>
              <a:buSzPts val="1392"/>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18"/>
          <p:cNvSpPr txBox="1">
            <a:spLocks noGrp="1"/>
          </p:cNvSpPr>
          <p:nvPr>
            <p:ph type="body" idx="4"/>
          </p:nvPr>
        </p:nvSpPr>
        <p:spPr>
          <a:xfrm>
            <a:off x="6318928" y="3006725"/>
            <a:ext cx="5212080" cy="3191256"/>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8"/>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8"/>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9"/>
          <p:cNvSpPr txBox="1">
            <a:spLocks noGrp="1"/>
          </p:cNvSpPr>
          <p:nvPr>
            <p:ph type="title"/>
          </p:nvPr>
        </p:nvSpPr>
        <p:spPr>
          <a:xfrm>
            <a:off x="640079" y="1371601"/>
            <a:ext cx="10890929" cy="109728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9"/>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640080" y="1371600"/>
            <a:ext cx="3859397" cy="145172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600"/>
              <a:buFont typeface="Pla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0"/>
          <p:cNvSpPr txBox="1">
            <a:spLocks noGrp="1"/>
          </p:cNvSpPr>
          <p:nvPr>
            <p:ph type="body" idx="1"/>
          </p:nvPr>
        </p:nvSpPr>
        <p:spPr>
          <a:xfrm>
            <a:off x="4936519" y="1031001"/>
            <a:ext cx="6594490" cy="5166360"/>
          </a:xfrm>
          <a:prstGeom prst="rect">
            <a:avLst/>
          </a:prstGeom>
          <a:noFill/>
          <a:ln>
            <a:noFill/>
          </a:ln>
        </p:spPr>
        <p:txBody>
          <a:bodyPr spcFirstLastPara="1" wrap="square" lIns="91425" tIns="45700" rIns="91425" bIns="45700" anchor="t" anchorCtr="0">
            <a:normAutofit/>
          </a:bodyPr>
          <a:lstStyle>
            <a:lvl1pPr marL="457200" lvl="0" indent="-383286" algn="l">
              <a:lnSpc>
                <a:spcPct val="120000"/>
              </a:lnSpc>
              <a:spcBef>
                <a:spcPts val="1000"/>
              </a:spcBef>
              <a:spcAft>
                <a:spcPts val="0"/>
              </a:spcAft>
              <a:buClr>
                <a:schemeClr val="dk1"/>
              </a:buClr>
              <a:buSzPts val="2436"/>
              <a:buChar char="•"/>
              <a:defRPr sz="2800"/>
            </a:lvl1pPr>
            <a:lvl2pPr marL="914400" lvl="1" indent="-361187" algn="l">
              <a:lnSpc>
                <a:spcPct val="120000"/>
              </a:lnSpc>
              <a:spcBef>
                <a:spcPts val="500"/>
              </a:spcBef>
              <a:spcAft>
                <a:spcPts val="0"/>
              </a:spcAft>
              <a:buClr>
                <a:schemeClr val="dk1"/>
              </a:buClr>
              <a:buSzPts val="2088"/>
              <a:buChar char="•"/>
              <a:defRPr sz="2400"/>
            </a:lvl2pPr>
            <a:lvl3pPr marL="1371600" lvl="2" indent="-339089" algn="l">
              <a:lnSpc>
                <a:spcPct val="120000"/>
              </a:lnSpc>
              <a:spcBef>
                <a:spcPts val="500"/>
              </a:spcBef>
              <a:spcAft>
                <a:spcPts val="0"/>
              </a:spcAft>
              <a:buClr>
                <a:schemeClr val="dk1"/>
              </a:buClr>
              <a:buSzPts val="1740"/>
              <a:buChar char="•"/>
              <a:defRPr sz="2000"/>
            </a:lvl3pPr>
            <a:lvl4pPr marL="1828800" lvl="3" indent="-328041" algn="l">
              <a:lnSpc>
                <a:spcPct val="120000"/>
              </a:lnSpc>
              <a:spcBef>
                <a:spcPts val="500"/>
              </a:spcBef>
              <a:spcAft>
                <a:spcPts val="0"/>
              </a:spcAft>
              <a:buClr>
                <a:schemeClr val="dk1"/>
              </a:buClr>
              <a:buSzPts val="1566"/>
              <a:buChar char="•"/>
              <a:defRPr sz="1800"/>
            </a:lvl4pPr>
            <a:lvl5pPr marL="2286000" lvl="4" indent="-328041" algn="l">
              <a:lnSpc>
                <a:spcPct val="120000"/>
              </a:lnSpc>
              <a:spcBef>
                <a:spcPts val="500"/>
              </a:spcBef>
              <a:spcAft>
                <a:spcPts val="0"/>
              </a:spcAft>
              <a:buClr>
                <a:schemeClr val="dk1"/>
              </a:buClr>
              <a:buSzPts val="1566"/>
              <a:buChar char="•"/>
              <a:defRPr sz="18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20"/>
          <p:cNvSpPr txBox="1">
            <a:spLocks noGrp="1"/>
          </p:cNvSpPr>
          <p:nvPr>
            <p:ph type="body" idx="2"/>
          </p:nvPr>
        </p:nvSpPr>
        <p:spPr>
          <a:xfrm>
            <a:off x="640080" y="2972168"/>
            <a:ext cx="3859397" cy="322682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392"/>
              <a:buNone/>
              <a:defRPr sz="1600"/>
            </a:lvl1pPr>
            <a:lvl2pPr marL="914400" lvl="1" indent="-228600" algn="l">
              <a:lnSpc>
                <a:spcPct val="120000"/>
              </a:lnSpc>
              <a:spcBef>
                <a:spcPts val="500"/>
              </a:spcBef>
              <a:spcAft>
                <a:spcPts val="0"/>
              </a:spcAft>
              <a:buClr>
                <a:schemeClr val="dk1"/>
              </a:buClr>
              <a:buSzPts val="1218"/>
              <a:buNone/>
              <a:defRPr sz="1400"/>
            </a:lvl2pPr>
            <a:lvl3pPr marL="1371600" lvl="2" indent="-228600" algn="l">
              <a:lnSpc>
                <a:spcPct val="120000"/>
              </a:lnSpc>
              <a:spcBef>
                <a:spcPts val="500"/>
              </a:spcBef>
              <a:spcAft>
                <a:spcPts val="0"/>
              </a:spcAft>
              <a:buClr>
                <a:schemeClr val="dk1"/>
              </a:buClr>
              <a:buSzPts val="1044"/>
              <a:buNone/>
              <a:defRPr sz="1200"/>
            </a:lvl3pPr>
            <a:lvl4pPr marL="1828800" lvl="3" indent="-228600" algn="l">
              <a:lnSpc>
                <a:spcPct val="120000"/>
              </a:lnSpc>
              <a:spcBef>
                <a:spcPts val="500"/>
              </a:spcBef>
              <a:spcAft>
                <a:spcPts val="0"/>
              </a:spcAft>
              <a:buClr>
                <a:schemeClr val="dk1"/>
              </a:buClr>
              <a:buSzPts val="870"/>
              <a:buNone/>
              <a:defRPr sz="1000"/>
            </a:lvl4pPr>
            <a:lvl5pPr marL="2286000" lvl="4" indent="-228600" algn="l">
              <a:lnSpc>
                <a:spcPct val="120000"/>
              </a:lnSpc>
              <a:spcBef>
                <a:spcPts val="500"/>
              </a:spcBef>
              <a:spcAft>
                <a:spcPts val="0"/>
              </a:spcAft>
              <a:buClr>
                <a:schemeClr val="dk1"/>
              </a:buClr>
              <a:buSzPts val="87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0"/>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640079" y="1371601"/>
            <a:ext cx="10890929" cy="109728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4302464" y="-1028912"/>
            <a:ext cx="3566160" cy="10890928"/>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640079" y="1371601"/>
            <a:ext cx="10890929" cy="109728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dk1"/>
              </a:buClr>
              <a:buSzPts val="4000"/>
              <a:buFont typeface="Play"/>
              <a:buNone/>
              <a:defRPr sz="4000" b="1"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1"/>
          <p:cNvSpPr txBox="1">
            <a:spLocks noGrp="1"/>
          </p:cNvSpPr>
          <p:nvPr>
            <p:ph type="body" idx="1"/>
          </p:nvPr>
        </p:nvSpPr>
        <p:spPr>
          <a:xfrm>
            <a:off x="640080" y="2633472"/>
            <a:ext cx="10890928" cy="3566160"/>
          </a:xfrm>
          <a:prstGeom prst="rect">
            <a:avLst/>
          </a:prstGeom>
          <a:noFill/>
          <a:ln>
            <a:noFill/>
          </a:ln>
        </p:spPr>
        <p:txBody>
          <a:bodyPr spcFirstLastPara="1" wrap="square" lIns="91425" tIns="45700" rIns="91425" bIns="45700" anchor="t" anchorCtr="0">
            <a:normAutofit/>
          </a:bodyPr>
          <a:lstStyle>
            <a:lvl1pPr marL="457200" marR="0" lvl="0" indent="-339090" algn="l" rtl="0">
              <a:lnSpc>
                <a:spcPct val="120000"/>
              </a:lnSpc>
              <a:spcBef>
                <a:spcPts val="1000"/>
              </a:spcBef>
              <a:spcAft>
                <a:spcPts val="0"/>
              </a:spcAft>
              <a:buClr>
                <a:schemeClr val="dk1"/>
              </a:buClr>
              <a:buSzPts val="1740"/>
              <a:buFont typeface="Arial"/>
              <a:buChar char="•"/>
              <a:defRPr sz="2000" b="0" i="0" u="none" strike="noStrike" cap="none">
                <a:solidFill>
                  <a:schemeClr val="dk1"/>
                </a:solidFill>
                <a:latin typeface="Play"/>
                <a:ea typeface="Play"/>
                <a:cs typeface="Play"/>
                <a:sym typeface="Play"/>
              </a:defRPr>
            </a:lvl1pPr>
            <a:lvl2pPr marL="914400" marR="0" lvl="1" indent="-328041" algn="l" rtl="0">
              <a:lnSpc>
                <a:spcPct val="120000"/>
              </a:lnSpc>
              <a:spcBef>
                <a:spcPts val="500"/>
              </a:spcBef>
              <a:spcAft>
                <a:spcPts val="0"/>
              </a:spcAft>
              <a:buClr>
                <a:schemeClr val="dk1"/>
              </a:buClr>
              <a:buSzPts val="1566"/>
              <a:buFont typeface="Arial"/>
              <a:buChar char="•"/>
              <a:defRPr sz="1800" b="0" i="0" u="none" strike="noStrike" cap="none">
                <a:solidFill>
                  <a:schemeClr val="dk1"/>
                </a:solidFill>
                <a:latin typeface="Play"/>
                <a:ea typeface="Play"/>
                <a:cs typeface="Play"/>
                <a:sym typeface="Play"/>
              </a:defRPr>
            </a:lvl2pPr>
            <a:lvl3pPr marL="1371600" marR="0" lvl="2" indent="-316992" algn="l" rtl="0">
              <a:lnSpc>
                <a:spcPct val="120000"/>
              </a:lnSpc>
              <a:spcBef>
                <a:spcPts val="500"/>
              </a:spcBef>
              <a:spcAft>
                <a:spcPts val="0"/>
              </a:spcAft>
              <a:buClr>
                <a:schemeClr val="dk1"/>
              </a:buClr>
              <a:buSzPts val="1392"/>
              <a:buFont typeface="Arial"/>
              <a:buChar char="•"/>
              <a:defRPr sz="1600" b="0" i="0" u="none" strike="noStrike" cap="none">
                <a:solidFill>
                  <a:schemeClr val="dk1"/>
                </a:solidFill>
                <a:latin typeface="Play"/>
                <a:ea typeface="Play"/>
                <a:cs typeface="Play"/>
                <a:sym typeface="Play"/>
              </a:defRPr>
            </a:lvl3pPr>
            <a:lvl4pPr marL="1828800" marR="0" lvl="3" indent="-305942" algn="l" rtl="0">
              <a:lnSpc>
                <a:spcPct val="120000"/>
              </a:lnSpc>
              <a:spcBef>
                <a:spcPts val="500"/>
              </a:spcBef>
              <a:spcAft>
                <a:spcPts val="0"/>
              </a:spcAft>
              <a:buClr>
                <a:schemeClr val="dk1"/>
              </a:buClr>
              <a:buSzPts val="1218"/>
              <a:buFont typeface="Arial"/>
              <a:buChar char="•"/>
              <a:defRPr sz="1400" b="0" i="0" u="none" strike="noStrike" cap="none">
                <a:solidFill>
                  <a:schemeClr val="dk1"/>
                </a:solidFill>
                <a:latin typeface="Play"/>
                <a:ea typeface="Play"/>
                <a:cs typeface="Play"/>
                <a:sym typeface="Play"/>
              </a:defRPr>
            </a:lvl4pPr>
            <a:lvl5pPr marL="2286000" marR="0" lvl="4" indent="-305942" algn="l" rtl="0">
              <a:lnSpc>
                <a:spcPct val="120000"/>
              </a:lnSpc>
              <a:spcBef>
                <a:spcPts val="500"/>
              </a:spcBef>
              <a:spcAft>
                <a:spcPts val="0"/>
              </a:spcAft>
              <a:buClr>
                <a:schemeClr val="dk1"/>
              </a:buClr>
              <a:buSzPts val="1218"/>
              <a:buFont typeface="Arial"/>
              <a:buChar char="•"/>
              <a:defRPr sz="1400" b="0" i="0" u="none" strike="noStrike" cap="none">
                <a:solidFill>
                  <a:schemeClr val="dk1"/>
                </a:solidFill>
                <a:latin typeface="Play"/>
                <a:ea typeface="Play"/>
                <a:cs typeface="Play"/>
                <a:sym typeface="Play"/>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lay"/>
                <a:ea typeface="Play"/>
                <a:cs typeface="Play"/>
                <a:sym typeface="Play"/>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lay"/>
                <a:ea typeface="Play"/>
                <a:cs typeface="Play"/>
                <a:sym typeface="Play"/>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lay"/>
                <a:ea typeface="Play"/>
                <a:cs typeface="Play"/>
                <a:sym typeface="Play"/>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lay"/>
                <a:ea typeface="Play"/>
                <a:cs typeface="Play"/>
                <a:sym typeface="Play"/>
              </a:defRPr>
            </a:lvl9pPr>
          </a:lstStyle>
          <a:p>
            <a:endParaRPr/>
          </a:p>
        </p:txBody>
      </p:sp>
      <p:sp>
        <p:nvSpPr>
          <p:cNvPr id="8" name="Google Shape;8;p11"/>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1" i="0" u="none" strike="noStrike" cap="none">
                <a:solidFill>
                  <a:schemeClr val="dk1"/>
                </a:solidFill>
                <a:latin typeface="Play"/>
                <a:ea typeface="Play"/>
                <a:cs typeface="Play"/>
                <a:sym typeface="Play"/>
              </a:defRPr>
            </a:lvl1pPr>
            <a:lvl2pPr marR="0" lvl="1" algn="l" rtl="0">
              <a:spcBef>
                <a:spcPts val="0"/>
              </a:spcBef>
              <a:spcAft>
                <a:spcPts val="0"/>
              </a:spcAft>
              <a:buSzPts val="1400"/>
              <a:buNone/>
              <a:defRPr sz="1800" b="0" i="0" u="none" strike="noStrike" cap="none">
                <a:solidFill>
                  <a:schemeClr val="dk1"/>
                </a:solidFill>
                <a:latin typeface="Play"/>
                <a:ea typeface="Play"/>
                <a:cs typeface="Play"/>
                <a:sym typeface="Play"/>
              </a:defRPr>
            </a:lvl2pPr>
            <a:lvl3pPr marR="0" lvl="2" algn="l" rtl="0">
              <a:spcBef>
                <a:spcPts val="0"/>
              </a:spcBef>
              <a:spcAft>
                <a:spcPts val="0"/>
              </a:spcAft>
              <a:buSzPts val="1400"/>
              <a:buNone/>
              <a:defRPr sz="1800" b="0" i="0" u="none" strike="noStrike" cap="none">
                <a:solidFill>
                  <a:schemeClr val="dk1"/>
                </a:solidFill>
                <a:latin typeface="Play"/>
                <a:ea typeface="Play"/>
                <a:cs typeface="Play"/>
                <a:sym typeface="Play"/>
              </a:defRPr>
            </a:lvl3pPr>
            <a:lvl4pPr marR="0" lvl="3" algn="l" rtl="0">
              <a:spcBef>
                <a:spcPts val="0"/>
              </a:spcBef>
              <a:spcAft>
                <a:spcPts val="0"/>
              </a:spcAft>
              <a:buSzPts val="1400"/>
              <a:buNone/>
              <a:defRPr sz="1800" b="0" i="0" u="none" strike="noStrike" cap="none">
                <a:solidFill>
                  <a:schemeClr val="dk1"/>
                </a:solidFill>
                <a:latin typeface="Play"/>
                <a:ea typeface="Play"/>
                <a:cs typeface="Play"/>
                <a:sym typeface="Play"/>
              </a:defRPr>
            </a:lvl4pPr>
            <a:lvl5pPr marR="0" lvl="4" algn="l" rtl="0">
              <a:spcBef>
                <a:spcPts val="0"/>
              </a:spcBef>
              <a:spcAft>
                <a:spcPts val="0"/>
              </a:spcAft>
              <a:buSzPts val="1400"/>
              <a:buNone/>
              <a:defRPr sz="1800" b="0" i="0" u="none" strike="noStrike" cap="none">
                <a:solidFill>
                  <a:schemeClr val="dk1"/>
                </a:solidFill>
                <a:latin typeface="Play"/>
                <a:ea typeface="Play"/>
                <a:cs typeface="Play"/>
                <a:sym typeface="Play"/>
              </a:defRPr>
            </a:lvl5pPr>
            <a:lvl6pPr marR="0" lvl="5" algn="l" rtl="0">
              <a:spcBef>
                <a:spcPts val="0"/>
              </a:spcBef>
              <a:spcAft>
                <a:spcPts val="0"/>
              </a:spcAft>
              <a:buSzPts val="1400"/>
              <a:buNone/>
              <a:defRPr sz="1800" b="0" i="0" u="none" strike="noStrike" cap="none">
                <a:solidFill>
                  <a:schemeClr val="dk1"/>
                </a:solidFill>
                <a:latin typeface="Play"/>
                <a:ea typeface="Play"/>
                <a:cs typeface="Play"/>
                <a:sym typeface="Play"/>
              </a:defRPr>
            </a:lvl6pPr>
            <a:lvl7pPr marR="0" lvl="6" algn="l" rtl="0">
              <a:spcBef>
                <a:spcPts val="0"/>
              </a:spcBef>
              <a:spcAft>
                <a:spcPts val="0"/>
              </a:spcAft>
              <a:buSzPts val="1400"/>
              <a:buNone/>
              <a:defRPr sz="1800" b="0" i="0" u="none" strike="noStrike" cap="none">
                <a:solidFill>
                  <a:schemeClr val="dk1"/>
                </a:solidFill>
                <a:latin typeface="Play"/>
                <a:ea typeface="Play"/>
                <a:cs typeface="Play"/>
                <a:sym typeface="Play"/>
              </a:defRPr>
            </a:lvl7pPr>
            <a:lvl8pPr marR="0" lvl="7" algn="l" rtl="0">
              <a:spcBef>
                <a:spcPts val="0"/>
              </a:spcBef>
              <a:spcAft>
                <a:spcPts val="0"/>
              </a:spcAft>
              <a:buSzPts val="1400"/>
              <a:buNone/>
              <a:defRPr sz="1800" b="0" i="0" u="none" strike="noStrike" cap="none">
                <a:solidFill>
                  <a:schemeClr val="dk1"/>
                </a:solidFill>
                <a:latin typeface="Play"/>
                <a:ea typeface="Play"/>
                <a:cs typeface="Play"/>
                <a:sym typeface="Play"/>
              </a:defRPr>
            </a:lvl8pPr>
            <a:lvl9pPr marR="0" lvl="8" algn="l" rtl="0">
              <a:spcBef>
                <a:spcPts val="0"/>
              </a:spcBef>
              <a:spcAft>
                <a:spcPts val="0"/>
              </a:spcAft>
              <a:buSzPts val="1400"/>
              <a:buNone/>
              <a:defRPr sz="1800" b="0" i="0" u="none" strike="noStrike" cap="none">
                <a:solidFill>
                  <a:schemeClr val="dk1"/>
                </a:solidFill>
                <a:latin typeface="Play"/>
                <a:ea typeface="Play"/>
                <a:cs typeface="Play"/>
                <a:sym typeface="Play"/>
              </a:defRPr>
            </a:lvl9pPr>
          </a:lstStyle>
          <a:p>
            <a:endParaRPr/>
          </a:p>
        </p:txBody>
      </p:sp>
      <p:sp>
        <p:nvSpPr>
          <p:cNvPr id="9" name="Google Shape;9;p11"/>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1" i="0" u="none" strike="noStrike" cap="none">
                <a:solidFill>
                  <a:schemeClr val="dk1"/>
                </a:solidFill>
                <a:latin typeface="Play"/>
                <a:ea typeface="Play"/>
                <a:cs typeface="Play"/>
                <a:sym typeface="Play"/>
              </a:defRPr>
            </a:lvl1pPr>
            <a:lvl2pPr marR="0" lvl="1" algn="l" rtl="0">
              <a:spcBef>
                <a:spcPts val="0"/>
              </a:spcBef>
              <a:spcAft>
                <a:spcPts val="0"/>
              </a:spcAft>
              <a:buSzPts val="1400"/>
              <a:buNone/>
              <a:defRPr sz="1800" b="0" i="0" u="none" strike="noStrike" cap="none">
                <a:solidFill>
                  <a:schemeClr val="dk1"/>
                </a:solidFill>
                <a:latin typeface="Play"/>
                <a:ea typeface="Play"/>
                <a:cs typeface="Play"/>
                <a:sym typeface="Play"/>
              </a:defRPr>
            </a:lvl2pPr>
            <a:lvl3pPr marR="0" lvl="2" algn="l" rtl="0">
              <a:spcBef>
                <a:spcPts val="0"/>
              </a:spcBef>
              <a:spcAft>
                <a:spcPts val="0"/>
              </a:spcAft>
              <a:buSzPts val="1400"/>
              <a:buNone/>
              <a:defRPr sz="1800" b="0" i="0" u="none" strike="noStrike" cap="none">
                <a:solidFill>
                  <a:schemeClr val="dk1"/>
                </a:solidFill>
                <a:latin typeface="Play"/>
                <a:ea typeface="Play"/>
                <a:cs typeface="Play"/>
                <a:sym typeface="Play"/>
              </a:defRPr>
            </a:lvl3pPr>
            <a:lvl4pPr marR="0" lvl="3" algn="l" rtl="0">
              <a:spcBef>
                <a:spcPts val="0"/>
              </a:spcBef>
              <a:spcAft>
                <a:spcPts val="0"/>
              </a:spcAft>
              <a:buSzPts val="1400"/>
              <a:buNone/>
              <a:defRPr sz="1800" b="0" i="0" u="none" strike="noStrike" cap="none">
                <a:solidFill>
                  <a:schemeClr val="dk1"/>
                </a:solidFill>
                <a:latin typeface="Play"/>
                <a:ea typeface="Play"/>
                <a:cs typeface="Play"/>
                <a:sym typeface="Play"/>
              </a:defRPr>
            </a:lvl4pPr>
            <a:lvl5pPr marR="0" lvl="4" algn="l" rtl="0">
              <a:spcBef>
                <a:spcPts val="0"/>
              </a:spcBef>
              <a:spcAft>
                <a:spcPts val="0"/>
              </a:spcAft>
              <a:buSzPts val="1400"/>
              <a:buNone/>
              <a:defRPr sz="1800" b="0" i="0" u="none" strike="noStrike" cap="none">
                <a:solidFill>
                  <a:schemeClr val="dk1"/>
                </a:solidFill>
                <a:latin typeface="Play"/>
                <a:ea typeface="Play"/>
                <a:cs typeface="Play"/>
                <a:sym typeface="Play"/>
              </a:defRPr>
            </a:lvl5pPr>
            <a:lvl6pPr marR="0" lvl="5" algn="l" rtl="0">
              <a:spcBef>
                <a:spcPts val="0"/>
              </a:spcBef>
              <a:spcAft>
                <a:spcPts val="0"/>
              </a:spcAft>
              <a:buSzPts val="1400"/>
              <a:buNone/>
              <a:defRPr sz="1800" b="0" i="0" u="none" strike="noStrike" cap="none">
                <a:solidFill>
                  <a:schemeClr val="dk1"/>
                </a:solidFill>
                <a:latin typeface="Play"/>
                <a:ea typeface="Play"/>
                <a:cs typeface="Play"/>
                <a:sym typeface="Play"/>
              </a:defRPr>
            </a:lvl6pPr>
            <a:lvl7pPr marR="0" lvl="6" algn="l" rtl="0">
              <a:spcBef>
                <a:spcPts val="0"/>
              </a:spcBef>
              <a:spcAft>
                <a:spcPts val="0"/>
              </a:spcAft>
              <a:buSzPts val="1400"/>
              <a:buNone/>
              <a:defRPr sz="1800" b="0" i="0" u="none" strike="noStrike" cap="none">
                <a:solidFill>
                  <a:schemeClr val="dk1"/>
                </a:solidFill>
                <a:latin typeface="Play"/>
                <a:ea typeface="Play"/>
                <a:cs typeface="Play"/>
                <a:sym typeface="Play"/>
              </a:defRPr>
            </a:lvl7pPr>
            <a:lvl8pPr marR="0" lvl="7" algn="l" rtl="0">
              <a:spcBef>
                <a:spcPts val="0"/>
              </a:spcBef>
              <a:spcAft>
                <a:spcPts val="0"/>
              </a:spcAft>
              <a:buSzPts val="1400"/>
              <a:buNone/>
              <a:defRPr sz="1800" b="0" i="0" u="none" strike="noStrike" cap="none">
                <a:solidFill>
                  <a:schemeClr val="dk1"/>
                </a:solidFill>
                <a:latin typeface="Play"/>
                <a:ea typeface="Play"/>
                <a:cs typeface="Play"/>
                <a:sym typeface="Play"/>
              </a:defRPr>
            </a:lvl8pPr>
            <a:lvl9pPr marR="0" lvl="8" algn="l" rtl="0">
              <a:spcBef>
                <a:spcPts val="0"/>
              </a:spcBef>
              <a:spcAft>
                <a:spcPts val="0"/>
              </a:spcAft>
              <a:buSzPts val="1400"/>
              <a:buNone/>
              <a:defRPr sz="1800" b="0" i="0" u="none" strike="noStrike" cap="none">
                <a:solidFill>
                  <a:schemeClr val="dk1"/>
                </a:solidFill>
                <a:latin typeface="Play"/>
                <a:ea typeface="Play"/>
                <a:cs typeface="Play"/>
                <a:sym typeface="Play"/>
              </a:defRPr>
            </a:lvl9pPr>
          </a:lstStyle>
          <a:p>
            <a:endParaRPr/>
          </a:p>
        </p:txBody>
      </p:sp>
      <p:sp>
        <p:nvSpPr>
          <p:cNvPr id="10" name="Google Shape;10;p11"/>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1" i="0" u="none" strike="noStrike" cap="none">
                <a:solidFill>
                  <a:schemeClr val="dk1"/>
                </a:solidFill>
                <a:latin typeface="Play"/>
                <a:ea typeface="Play"/>
                <a:cs typeface="Play"/>
                <a:sym typeface="Play"/>
              </a:defRPr>
            </a:lvl1pPr>
            <a:lvl2pPr marL="0" marR="0" lvl="1" indent="0" algn="r" rtl="0">
              <a:spcBef>
                <a:spcPts val="0"/>
              </a:spcBef>
              <a:buNone/>
              <a:defRPr sz="900" b="1" i="0" u="none" strike="noStrike" cap="none">
                <a:solidFill>
                  <a:schemeClr val="dk1"/>
                </a:solidFill>
                <a:latin typeface="Play"/>
                <a:ea typeface="Play"/>
                <a:cs typeface="Play"/>
                <a:sym typeface="Play"/>
              </a:defRPr>
            </a:lvl2pPr>
            <a:lvl3pPr marL="0" marR="0" lvl="2" indent="0" algn="r" rtl="0">
              <a:spcBef>
                <a:spcPts val="0"/>
              </a:spcBef>
              <a:buNone/>
              <a:defRPr sz="900" b="1" i="0" u="none" strike="noStrike" cap="none">
                <a:solidFill>
                  <a:schemeClr val="dk1"/>
                </a:solidFill>
                <a:latin typeface="Play"/>
                <a:ea typeface="Play"/>
                <a:cs typeface="Play"/>
                <a:sym typeface="Play"/>
              </a:defRPr>
            </a:lvl3pPr>
            <a:lvl4pPr marL="0" marR="0" lvl="3" indent="0" algn="r" rtl="0">
              <a:spcBef>
                <a:spcPts val="0"/>
              </a:spcBef>
              <a:buNone/>
              <a:defRPr sz="900" b="1" i="0" u="none" strike="noStrike" cap="none">
                <a:solidFill>
                  <a:schemeClr val="dk1"/>
                </a:solidFill>
                <a:latin typeface="Play"/>
                <a:ea typeface="Play"/>
                <a:cs typeface="Play"/>
                <a:sym typeface="Play"/>
              </a:defRPr>
            </a:lvl4pPr>
            <a:lvl5pPr marL="0" marR="0" lvl="4" indent="0" algn="r" rtl="0">
              <a:spcBef>
                <a:spcPts val="0"/>
              </a:spcBef>
              <a:buNone/>
              <a:defRPr sz="900" b="1" i="0" u="none" strike="noStrike" cap="none">
                <a:solidFill>
                  <a:schemeClr val="dk1"/>
                </a:solidFill>
                <a:latin typeface="Play"/>
                <a:ea typeface="Play"/>
                <a:cs typeface="Play"/>
                <a:sym typeface="Play"/>
              </a:defRPr>
            </a:lvl5pPr>
            <a:lvl6pPr marL="0" marR="0" lvl="5" indent="0" algn="r" rtl="0">
              <a:spcBef>
                <a:spcPts val="0"/>
              </a:spcBef>
              <a:buNone/>
              <a:defRPr sz="900" b="1" i="0" u="none" strike="noStrike" cap="none">
                <a:solidFill>
                  <a:schemeClr val="dk1"/>
                </a:solidFill>
                <a:latin typeface="Play"/>
                <a:ea typeface="Play"/>
                <a:cs typeface="Play"/>
                <a:sym typeface="Play"/>
              </a:defRPr>
            </a:lvl6pPr>
            <a:lvl7pPr marL="0" marR="0" lvl="6" indent="0" algn="r" rtl="0">
              <a:spcBef>
                <a:spcPts val="0"/>
              </a:spcBef>
              <a:buNone/>
              <a:defRPr sz="900" b="1" i="0" u="none" strike="noStrike" cap="none">
                <a:solidFill>
                  <a:schemeClr val="dk1"/>
                </a:solidFill>
                <a:latin typeface="Play"/>
                <a:ea typeface="Play"/>
                <a:cs typeface="Play"/>
                <a:sym typeface="Play"/>
              </a:defRPr>
            </a:lvl7pPr>
            <a:lvl8pPr marL="0" marR="0" lvl="7" indent="0" algn="r" rtl="0">
              <a:spcBef>
                <a:spcPts val="0"/>
              </a:spcBef>
              <a:buNone/>
              <a:defRPr sz="900" b="1" i="0" u="none" strike="noStrike" cap="none">
                <a:solidFill>
                  <a:schemeClr val="dk1"/>
                </a:solidFill>
                <a:latin typeface="Play"/>
                <a:ea typeface="Play"/>
                <a:cs typeface="Play"/>
                <a:sym typeface="Play"/>
              </a:defRPr>
            </a:lvl8pPr>
            <a:lvl9pPr marL="0" marR="0" lvl="8" indent="0" algn="r" rtl="0">
              <a:spcBef>
                <a:spcPts val="0"/>
              </a:spcBef>
              <a:buNone/>
              <a:defRPr sz="900" b="1" i="0" u="none" strike="noStrike" cap="none">
                <a:solidFill>
                  <a:schemeClr val="dk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s-US"/>
              <a:t>‹Nº›</a:t>
            </a:fld>
            <a:endParaRPr/>
          </a:p>
        </p:txBody>
      </p:sp>
      <p:cxnSp>
        <p:nvCxnSpPr>
          <p:cNvPr id="11" name="Google Shape;11;p11"/>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576">
          <p15:clr>
            <a:srgbClr val="F26B43"/>
          </p15:clr>
        </p15:guide>
        <p15:guide id="4" orient="horz"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pic>
        <p:nvPicPr>
          <p:cNvPr id="91" name="Google Shape;91;p1"/>
          <p:cNvPicPr preferRelativeResize="0"/>
          <p:nvPr/>
        </p:nvPicPr>
        <p:blipFill rotWithShape="1">
          <a:blip r:embed="rId3">
            <a:alphaModFix/>
          </a:blip>
          <a:srcRect t="9246" b="9247"/>
          <a:stretch/>
        </p:blipFill>
        <p:spPr>
          <a:xfrm>
            <a:off x="6515100" y="10"/>
            <a:ext cx="5676900" cy="6857990"/>
          </a:xfrm>
          <a:prstGeom prst="rect">
            <a:avLst/>
          </a:prstGeom>
          <a:noFill/>
          <a:ln>
            <a:noFill/>
          </a:ln>
        </p:spPr>
      </p:pic>
      <p:sp>
        <p:nvSpPr>
          <p:cNvPr id="92" name="Google Shape;92;p1"/>
          <p:cNvSpPr txBox="1">
            <a:spLocks noGrp="1"/>
          </p:cNvSpPr>
          <p:nvPr>
            <p:ph type="ctrTitle"/>
          </p:nvPr>
        </p:nvSpPr>
        <p:spPr>
          <a:xfrm>
            <a:off x="0" y="-129478"/>
            <a:ext cx="5676900" cy="3030842"/>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ct val="100000"/>
              <a:buFont typeface="Play"/>
              <a:buNone/>
            </a:pPr>
            <a:r>
              <a:rPr lang="es-US"/>
              <a:t>NO OLVIDAREMOS NO OLVIDAREMOS</a:t>
            </a:r>
            <a:br>
              <a:rPr lang="es-US"/>
            </a:br>
            <a:r>
              <a:rPr lang="es-US"/>
              <a:t>NO OLVIDAREMOS </a:t>
            </a:r>
            <a:br>
              <a:rPr lang="es-US"/>
            </a:br>
            <a:r>
              <a:rPr lang="es-US"/>
              <a:t>NO OLVIDAREMOS</a:t>
            </a:r>
            <a:br>
              <a:rPr lang="es-US"/>
            </a:br>
            <a:r>
              <a:rPr lang="es-US"/>
              <a:t>NO OLVIDAREMOS</a:t>
            </a:r>
            <a:br>
              <a:rPr lang="es-US"/>
            </a:br>
            <a:r>
              <a:rPr lang="es-US"/>
              <a:t>NO OLVIDAREMOS</a:t>
            </a:r>
            <a:br>
              <a:rPr lang="es-US"/>
            </a:br>
            <a:r>
              <a:rPr lang="es-US"/>
              <a:t>NO OLVIDAREMOS</a:t>
            </a:r>
            <a:br>
              <a:rPr lang="es-US"/>
            </a:br>
            <a:r>
              <a:rPr lang="es-US"/>
              <a:t>NO OLVIDAREMOS</a:t>
            </a:r>
            <a:br>
              <a:rPr lang="es-US"/>
            </a:br>
            <a:r>
              <a:rPr lang="es-US"/>
              <a:t>NO OLVIDAREMOS</a:t>
            </a:r>
            <a:br>
              <a:rPr lang="es-US"/>
            </a:br>
            <a:r>
              <a:rPr lang="es-US"/>
              <a:t>NO OLVIDAREMOS</a:t>
            </a:r>
            <a:br>
              <a:rPr lang="es-US"/>
            </a:br>
            <a:br>
              <a:rPr lang="es-US"/>
            </a:br>
            <a:br>
              <a:rPr lang="es-US"/>
            </a:br>
            <a:br>
              <a:rPr lang="es-US"/>
            </a:br>
            <a:endParaRPr/>
          </a:p>
        </p:txBody>
      </p:sp>
      <p:cxnSp>
        <p:nvCxnSpPr>
          <p:cNvPr id="93" name="Google Shape;93;p1"/>
          <p:cNvCxnSpPr/>
          <p:nvPr/>
        </p:nvCxnSpPr>
        <p:spPr>
          <a:xfrm>
            <a:off x="718052"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94" name="Google Shape;94;p1"/>
          <p:cNvSpPr txBox="1">
            <a:spLocks noGrp="1"/>
          </p:cNvSpPr>
          <p:nvPr>
            <p:ph type="ctrTitle"/>
          </p:nvPr>
        </p:nvSpPr>
        <p:spPr>
          <a:xfrm>
            <a:off x="5415822" y="4108764"/>
            <a:ext cx="2694633" cy="2749226"/>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ct val="100000"/>
              <a:buFont typeface="Play"/>
              <a:buNone/>
            </a:pPr>
            <a:r>
              <a:rPr lang="es-US" sz="4000"/>
              <a:t>OBRA POR:</a:t>
            </a:r>
            <a:br>
              <a:rPr lang="es-US" sz="4000"/>
            </a:br>
            <a:r>
              <a:rPr lang="es-US" sz="4000"/>
              <a:t>IVÁN ARTURO MEZA VALLES</a:t>
            </a:r>
            <a:br>
              <a:rPr lang="es-US" sz="4000"/>
            </a:br>
            <a:br>
              <a:rPr lang="es-US"/>
            </a:br>
            <a:br>
              <a:rPr lang="es-US"/>
            </a:b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cxnSp>
        <p:nvCxnSpPr>
          <p:cNvPr id="99" name="Google Shape;99;p2"/>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100" name="Google Shape;100;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cxnSp>
        <p:nvCxnSpPr>
          <p:cNvPr id="101" name="Google Shape;101;p2"/>
          <p:cNvCxnSpPr/>
          <p:nvPr/>
        </p:nvCxnSpPr>
        <p:spPr>
          <a:xfrm>
            <a:off x="716281" y="1031001"/>
            <a:ext cx="978862" cy="0"/>
          </a:xfrm>
          <a:prstGeom prst="straightConnector1">
            <a:avLst/>
          </a:prstGeom>
          <a:noFill/>
          <a:ln w="76200" cap="flat" cmpd="sng">
            <a:solidFill>
              <a:schemeClr val="accent1"/>
            </a:solidFill>
            <a:prstDash val="solid"/>
            <a:miter lim="800000"/>
            <a:headEnd type="none" w="sm" len="sm"/>
            <a:tailEnd type="none" w="sm" len="sm"/>
          </a:ln>
        </p:spPr>
      </p:cxnSp>
      <p:pic>
        <p:nvPicPr>
          <p:cNvPr id="102" name="Google Shape;102;p2"/>
          <p:cNvPicPr preferRelativeResize="0">
            <a:picLocks noGrp="1"/>
          </p:cNvPicPr>
          <p:nvPr>
            <p:ph type="pic" idx="2"/>
          </p:nvPr>
        </p:nvPicPr>
        <p:blipFill rotWithShape="1">
          <a:blip r:embed="rId3">
            <a:alphaModFix/>
          </a:blip>
          <a:srcRect t="944" r="-2" b="-2"/>
          <a:stretch/>
        </p:blipFill>
        <p:spPr>
          <a:xfrm>
            <a:off x="7345680" y="10"/>
            <a:ext cx="4846320" cy="6857990"/>
          </a:xfrm>
          <a:prstGeom prst="rect">
            <a:avLst/>
          </a:prstGeom>
          <a:noFill/>
          <a:ln>
            <a:noFill/>
          </a:ln>
        </p:spPr>
      </p:pic>
      <p:sp>
        <p:nvSpPr>
          <p:cNvPr id="103" name="Google Shape;103;p2"/>
          <p:cNvSpPr txBox="1">
            <a:spLocks noGrp="1"/>
          </p:cNvSpPr>
          <p:nvPr>
            <p:ph type="title"/>
          </p:nvPr>
        </p:nvSpPr>
        <p:spPr>
          <a:xfrm>
            <a:off x="640080" y="1371600"/>
            <a:ext cx="5852160" cy="109728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ct val="100000"/>
              <a:buFont typeface="Play"/>
              <a:buNone/>
            </a:pPr>
            <a:r>
              <a:rPr lang="es-US" sz="4000" dirty="0"/>
              <a:t>MÁRTIRES POR LA PAZ: RÚBEN JARAMILLO</a:t>
            </a:r>
            <a:endParaRPr sz="4000" dirty="0"/>
          </a:p>
        </p:txBody>
      </p:sp>
      <p:sp>
        <p:nvSpPr>
          <p:cNvPr id="104" name="Google Shape;104;p2"/>
          <p:cNvSpPr txBox="1">
            <a:spLocks noGrp="1"/>
          </p:cNvSpPr>
          <p:nvPr>
            <p:ph type="body" idx="1"/>
          </p:nvPr>
        </p:nvSpPr>
        <p:spPr>
          <a:xfrm>
            <a:off x="640080" y="2633236"/>
            <a:ext cx="5852160" cy="3664685"/>
          </a:xfrm>
          <a:prstGeom prst="rect">
            <a:avLst/>
          </a:prstGeom>
          <a:noFill/>
          <a:ln>
            <a:noFill/>
          </a:ln>
        </p:spPr>
        <p:txBody>
          <a:bodyPr spcFirstLastPara="1" wrap="square" lIns="91425" tIns="45700" rIns="91425" bIns="45700" anchor="t" anchorCtr="0">
            <a:normAutofit fontScale="92500"/>
          </a:bodyPr>
          <a:lstStyle/>
          <a:p>
            <a:pPr marL="0" lvl="0" indent="-81762" algn="l" rtl="0">
              <a:lnSpc>
                <a:spcPct val="120000"/>
              </a:lnSpc>
              <a:spcBef>
                <a:spcPts val="0"/>
              </a:spcBef>
              <a:spcAft>
                <a:spcPts val="0"/>
              </a:spcAft>
              <a:buClr>
                <a:schemeClr val="dk1"/>
              </a:buClr>
              <a:buSzPct val="87000"/>
              <a:buFont typeface="Arial"/>
              <a:buChar char="•"/>
            </a:pPr>
            <a:r>
              <a:rPr lang="es-US" dirty="0"/>
              <a:t>Rubén Jaramillo fue un líder zapatista y agrícola que durante años había luchado por los derechos de los trabajadores, los cuales se les habían negado continuamente. Después de que el presidente Adolfo López Mateos hubiera incumplido con sus acuerdos para mejorar el trabajo agrícola, se amotinó en contra del gobierno y la respuesta del presidente fue mandarlo a matar. Más de 50 militares y policías disfrazados de civiles lo secuestraron de su casa junto con su esposa </a:t>
            </a:r>
            <a:r>
              <a:rPr lang="es-US" dirty="0" err="1"/>
              <a:t>Epifania</a:t>
            </a:r>
            <a:r>
              <a:rPr lang="es-US" dirty="0"/>
              <a:t> Zúñiga (que estaba embarazada) y su hijo. Los fusilaron cerca de unas ruinas arqueológicas. </a:t>
            </a:r>
            <a:endParaRPr dirty="0"/>
          </a:p>
          <a:p>
            <a:pPr marL="0" lvl="0" indent="-81762" algn="l" rtl="0">
              <a:lnSpc>
                <a:spcPct val="120000"/>
              </a:lnSpc>
              <a:spcBef>
                <a:spcPts val="0"/>
              </a:spcBef>
              <a:spcAft>
                <a:spcPts val="0"/>
              </a:spcAft>
              <a:buClr>
                <a:schemeClr val="dk1"/>
              </a:buClr>
              <a:buSzPct val="87000"/>
              <a:buFont typeface="Arial"/>
              <a:buChar char="•"/>
            </a:pPr>
            <a:r>
              <a:rPr lang="es-US" dirty="0"/>
              <a:t>Con esta obra planeo traer a la memoria actual la brutalidad de quienes detentan el poder contra quienes buscan una vida mejor.</a:t>
            </a:r>
            <a:endParaRPr dirty="0"/>
          </a:p>
          <a:p>
            <a:pPr marL="0" lvl="0" indent="-81762" algn="l" rtl="0">
              <a:lnSpc>
                <a:spcPct val="120000"/>
              </a:lnSpc>
              <a:spcBef>
                <a:spcPts val="1000"/>
              </a:spcBef>
              <a:spcAft>
                <a:spcPts val="0"/>
              </a:spcAft>
              <a:buClr>
                <a:schemeClr val="dk1"/>
              </a:buClr>
              <a:buSzPct val="87000"/>
              <a:buFont typeface="Arial"/>
              <a:buChar char="•"/>
            </a:pPr>
            <a:r>
              <a:rPr lang="es-US" dirty="0"/>
              <a:t>La obra es un dibujo a grafito y carboncillo en tamaño 2</a:t>
            </a:r>
            <a:r>
              <a:rPr lang="es-US" b="0" i="0" dirty="0"/>
              <a:t>1 x 29,7 cm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cxnSp>
        <p:nvCxnSpPr>
          <p:cNvPr id="109" name="Google Shape;109;p3"/>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110" name="Google Shape;110;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cxnSp>
        <p:nvCxnSpPr>
          <p:cNvPr id="111" name="Google Shape;111;p3"/>
          <p:cNvCxnSpPr/>
          <p:nvPr/>
        </p:nvCxnSpPr>
        <p:spPr>
          <a:xfrm>
            <a:off x="716281" y="1031001"/>
            <a:ext cx="978862" cy="0"/>
          </a:xfrm>
          <a:prstGeom prst="straightConnector1">
            <a:avLst/>
          </a:prstGeom>
          <a:noFill/>
          <a:ln w="76200" cap="flat" cmpd="sng">
            <a:solidFill>
              <a:schemeClr val="accent1"/>
            </a:solidFill>
            <a:prstDash val="solid"/>
            <a:miter lim="800000"/>
            <a:headEnd type="none" w="sm" len="sm"/>
            <a:tailEnd type="none" w="sm" len="sm"/>
          </a:ln>
        </p:spPr>
      </p:cxnSp>
      <p:pic>
        <p:nvPicPr>
          <p:cNvPr id="112" name="Google Shape;112;p3"/>
          <p:cNvPicPr preferRelativeResize="0">
            <a:picLocks noGrp="1"/>
          </p:cNvPicPr>
          <p:nvPr>
            <p:ph type="pic" idx="2"/>
          </p:nvPr>
        </p:nvPicPr>
        <p:blipFill rotWithShape="1">
          <a:blip r:embed="rId3">
            <a:alphaModFix/>
          </a:blip>
          <a:srcRect r="3" b="239"/>
          <a:stretch/>
        </p:blipFill>
        <p:spPr>
          <a:xfrm>
            <a:off x="7345680" y="10"/>
            <a:ext cx="4846320" cy="6857990"/>
          </a:xfrm>
          <a:prstGeom prst="rect">
            <a:avLst/>
          </a:prstGeom>
          <a:noFill/>
          <a:ln>
            <a:noFill/>
          </a:ln>
        </p:spPr>
      </p:pic>
      <p:sp>
        <p:nvSpPr>
          <p:cNvPr id="113" name="Google Shape;113;p3"/>
          <p:cNvSpPr txBox="1">
            <a:spLocks noGrp="1"/>
          </p:cNvSpPr>
          <p:nvPr>
            <p:ph type="title"/>
          </p:nvPr>
        </p:nvSpPr>
        <p:spPr>
          <a:xfrm>
            <a:off x="640080" y="1371600"/>
            <a:ext cx="5852160" cy="109728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ct val="100000"/>
              <a:buFont typeface="Play"/>
              <a:buNone/>
            </a:pPr>
            <a:r>
              <a:rPr lang="es-US" sz="4000" dirty="0"/>
              <a:t>MÁRTIRES POR LA PAZ: EPIFANIA ZUÑIGA</a:t>
            </a:r>
            <a:endParaRPr sz="4000" dirty="0"/>
          </a:p>
        </p:txBody>
      </p:sp>
      <p:sp>
        <p:nvSpPr>
          <p:cNvPr id="114" name="Google Shape;114;p3"/>
          <p:cNvSpPr txBox="1">
            <a:spLocks noGrp="1"/>
          </p:cNvSpPr>
          <p:nvPr>
            <p:ph type="body" idx="1"/>
          </p:nvPr>
        </p:nvSpPr>
        <p:spPr>
          <a:xfrm>
            <a:off x="640080" y="2633236"/>
            <a:ext cx="5852160" cy="3664685"/>
          </a:xfrm>
          <a:prstGeom prst="rect">
            <a:avLst/>
          </a:prstGeom>
          <a:noFill/>
          <a:ln>
            <a:noFill/>
          </a:ln>
        </p:spPr>
        <p:txBody>
          <a:bodyPr spcFirstLastPara="1" wrap="square" lIns="91425" tIns="45700" rIns="91425" bIns="45700" anchor="t" anchorCtr="0">
            <a:normAutofit/>
          </a:bodyPr>
          <a:lstStyle/>
          <a:p>
            <a:pPr marL="0" lvl="0" indent="-88392" algn="l" rtl="0">
              <a:lnSpc>
                <a:spcPct val="120000"/>
              </a:lnSpc>
              <a:spcBef>
                <a:spcPts val="0"/>
              </a:spcBef>
              <a:spcAft>
                <a:spcPts val="0"/>
              </a:spcAft>
              <a:buClr>
                <a:schemeClr val="dk1"/>
              </a:buClr>
              <a:buSzPts val="1392"/>
              <a:buFont typeface="Arial"/>
              <a:buChar char="•"/>
            </a:pPr>
            <a:r>
              <a:rPr lang="es-US" dirty="0"/>
              <a:t>Obra en grafito y carboncillo de tamaño 2</a:t>
            </a:r>
            <a:r>
              <a:rPr lang="es-US" b="0" i="0" dirty="0"/>
              <a:t>1 x 29,7 cm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cxnSp>
        <p:nvCxnSpPr>
          <p:cNvPr id="119" name="Google Shape;119;p4"/>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120" name="Google Shape;120;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pic>
        <p:nvPicPr>
          <p:cNvPr id="121" name="Google Shape;121;p4"/>
          <p:cNvPicPr preferRelativeResize="0">
            <a:picLocks noGrp="1"/>
          </p:cNvPicPr>
          <p:nvPr>
            <p:ph type="pic" idx="2"/>
          </p:nvPr>
        </p:nvPicPr>
        <p:blipFill rotWithShape="1">
          <a:blip r:embed="rId3">
            <a:alphaModFix/>
          </a:blip>
          <a:srcRect l="2296"/>
          <a:stretch/>
        </p:blipFill>
        <p:spPr>
          <a:xfrm>
            <a:off x="20" y="10"/>
            <a:ext cx="4857871" cy="6857990"/>
          </a:xfrm>
          <a:prstGeom prst="rect">
            <a:avLst/>
          </a:prstGeom>
          <a:noFill/>
          <a:ln>
            <a:noFill/>
          </a:ln>
        </p:spPr>
      </p:pic>
      <p:cxnSp>
        <p:nvCxnSpPr>
          <p:cNvPr id="122" name="Google Shape;122;p4"/>
          <p:cNvCxnSpPr/>
          <p:nvPr/>
        </p:nvCxnSpPr>
        <p:spPr>
          <a:xfrm>
            <a:off x="5580905" y="1031005"/>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123" name="Google Shape;123;p4"/>
          <p:cNvSpPr txBox="1">
            <a:spLocks noGrp="1"/>
          </p:cNvSpPr>
          <p:nvPr>
            <p:ph type="title"/>
          </p:nvPr>
        </p:nvSpPr>
        <p:spPr>
          <a:xfrm>
            <a:off x="5496821" y="1371600"/>
            <a:ext cx="6034187" cy="109728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ct val="100000"/>
              <a:buFont typeface="Play"/>
              <a:buNone/>
            </a:pPr>
            <a:r>
              <a:rPr lang="es-US" sz="4000" dirty="0"/>
              <a:t>“2 DE OCTUBRE NO SE OLVIDA”</a:t>
            </a:r>
            <a:endParaRPr sz="4000" dirty="0"/>
          </a:p>
        </p:txBody>
      </p:sp>
      <p:sp>
        <p:nvSpPr>
          <p:cNvPr id="124" name="Google Shape;124;p4"/>
          <p:cNvSpPr txBox="1">
            <a:spLocks noGrp="1"/>
          </p:cNvSpPr>
          <p:nvPr>
            <p:ph type="body" idx="1"/>
          </p:nvPr>
        </p:nvSpPr>
        <p:spPr>
          <a:xfrm>
            <a:off x="5496821" y="2633236"/>
            <a:ext cx="5447877" cy="3664687"/>
          </a:xfrm>
          <a:prstGeom prst="rect">
            <a:avLst/>
          </a:prstGeom>
          <a:noFill/>
          <a:ln>
            <a:noFill/>
          </a:ln>
        </p:spPr>
        <p:txBody>
          <a:bodyPr spcFirstLastPara="1" wrap="square" lIns="91425" tIns="45700" rIns="91425" bIns="45700" anchor="t" anchorCtr="0">
            <a:normAutofit lnSpcReduction="10000"/>
          </a:bodyPr>
          <a:lstStyle/>
          <a:p>
            <a:pPr marL="0" lvl="0" indent="-88392" algn="l" rtl="0">
              <a:lnSpc>
                <a:spcPct val="120000"/>
              </a:lnSpc>
              <a:spcBef>
                <a:spcPts val="0"/>
              </a:spcBef>
              <a:spcAft>
                <a:spcPts val="0"/>
              </a:spcAft>
              <a:buClr>
                <a:schemeClr val="dk1"/>
              </a:buClr>
              <a:buSzPts val="1392"/>
              <a:buFont typeface="Arial"/>
              <a:buChar char="•"/>
            </a:pPr>
            <a:r>
              <a:rPr lang="es-US" dirty="0"/>
              <a:t>“El aire estaba manchado de sangre”, eso fue lo que dijo uno de los padres de las víctimas al describir la escena de la Plaza de las 3 culturas después de la masacre de Tlatelolco. Pusieron aserrín en las calles para ocultar el olor y limpiar la sangre rápido.</a:t>
            </a:r>
            <a:endParaRPr dirty="0"/>
          </a:p>
          <a:p>
            <a:pPr marL="0" lvl="0" indent="-88392" algn="l" rtl="0">
              <a:lnSpc>
                <a:spcPct val="120000"/>
              </a:lnSpc>
              <a:spcBef>
                <a:spcPts val="0"/>
              </a:spcBef>
              <a:spcAft>
                <a:spcPts val="0"/>
              </a:spcAft>
              <a:buClr>
                <a:schemeClr val="dk1"/>
              </a:buClr>
              <a:buSzPts val="1392"/>
              <a:buFont typeface="Arial"/>
              <a:buChar char="•"/>
            </a:pPr>
            <a:r>
              <a:rPr lang="es-US" dirty="0"/>
              <a:t>En la masacre participaron el escuadrón de paracaidistas, la guardia del presidente, el escuadrón de tanques anti disturbios y el escuadrón de fusilamiento aparte de un grupo paramilitar contratado como agitadores y francotiradores. Díaz Ordaz diría después que salvó al país del comunismo. Las cifras oficiales solo llegaban a 40 muertos, hoy se sabe que la cifra supera los 300 y más de 1000 heridos.</a:t>
            </a:r>
            <a:endParaRPr dirty="0"/>
          </a:p>
          <a:p>
            <a:pPr marL="0" lvl="0" indent="-88392" algn="l" rtl="0">
              <a:lnSpc>
                <a:spcPct val="120000"/>
              </a:lnSpc>
              <a:spcBef>
                <a:spcPts val="1000"/>
              </a:spcBef>
              <a:spcAft>
                <a:spcPts val="0"/>
              </a:spcAft>
              <a:buClr>
                <a:schemeClr val="dk1"/>
              </a:buClr>
              <a:buSzPts val="1392"/>
              <a:buFont typeface="Arial"/>
              <a:buChar char="•"/>
            </a:pPr>
            <a:r>
              <a:rPr lang="es-US" dirty="0"/>
              <a:t>La obra es tinta en un lienzos de 21×29.5 cm</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cxnSp>
        <p:nvCxnSpPr>
          <p:cNvPr id="129" name="Google Shape;129;p5"/>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130" name="Google Shape;130;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cxnSp>
        <p:nvCxnSpPr>
          <p:cNvPr id="131" name="Google Shape;131;p5"/>
          <p:cNvCxnSpPr/>
          <p:nvPr/>
        </p:nvCxnSpPr>
        <p:spPr>
          <a:xfrm>
            <a:off x="716281" y="1031001"/>
            <a:ext cx="978862" cy="0"/>
          </a:xfrm>
          <a:prstGeom prst="straightConnector1">
            <a:avLst/>
          </a:prstGeom>
          <a:noFill/>
          <a:ln w="76200" cap="flat" cmpd="sng">
            <a:solidFill>
              <a:schemeClr val="accent1"/>
            </a:solidFill>
            <a:prstDash val="solid"/>
            <a:miter lim="800000"/>
            <a:headEnd type="none" w="sm" len="sm"/>
            <a:tailEnd type="none" w="sm" len="sm"/>
          </a:ln>
        </p:spPr>
      </p:cxnSp>
      <p:pic>
        <p:nvPicPr>
          <p:cNvPr id="132" name="Google Shape;132;p5"/>
          <p:cNvPicPr preferRelativeResize="0">
            <a:picLocks noGrp="1"/>
          </p:cNvPicPr>
          <p:nvPr>
            <p:ph type="pic" idx="2"/>
          </p:nvPr>
        </p:nvPicPr>
        <p:blipFill rotWithShape="1">
          <a:blip r:embed="rId3">
            <a:alphaModFix/>
          </a:blip>
          <a:srcRect l="2529"/>
          <a:stretch/>
        </p:blipFill>
        <p:spPr>
          <a:xfrm>
            <a:off x="7345680" y="10"/>
            <a:ext cx="4846320" cy="6857990"/>
          </a:xfrm>
          <a:prstGeom prst="rect">
            <a:avLst/>
          </a:prstGeom>
          <a:noFill/>
          <a:ln>
            <a:noFill/>
          </a:ln>
        </p:spPr>
      </p:pic>
      <p:sp>
        <p:nvSpPr>
          <p:cNvPr id="133" name="Google Shape;133;p5"/>
          <p:cNvSpPr txBox="1">
            <a:spLocks noGrp="1"/>
          </p:cNvSpPr>
          <p:nvPr>
            <p:ph type="title"/>
          </p:nvPr>
        </p:nvSpPr>
        <p:spPr>
          <a:xfrm>
            <a:off x="640080" y="1371600"/>
            <a:ext cx="5852160" cy="109728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ct val="100000"/>
              <a:buFont typeface="Play"/>
              <a:buNone/>
            </a:pPr>
            <a:r>
              <a:rPr lang="es-US" sz="4000" dirty="0"/>
              <a:t>EL AIRE ESTABA MANCHADO DE SANGRE</a:t>
            </a:r>
            <a:endParaRPr sz="4000" dirty="0"/>
          </a:p>
        </p:txBody>
      </p:sp>
      <p:sp>
        <p:nvSpPr>
          <p:cNvPr id="134" name="Google Shape;134;p5"/>
          <p:cNvSpPr txBox="1">
            <a:spLocks noGrp="1"/>
          </p:cNvSpPr>
          <p:nvPr>
            <p:ph type="body" idx="1"/>
          </p:nvPr>
        </p:nvSpPr>
        <p:spPr>
          <a:xfrm>
            <a:off x="640080" y="2633236"/>
            <a:ext cx="5852160" cy="3664685"/>
          </a:xfrm>
          <a:prstGeom prst="rect">
            <a:avLst/>
          </a:prstGeom>
          <a:noFill/>
          <a:ln>
            <a:noFill/>
          </a:ln>
        </p:spPr>
        <p:txBody>
          <a:bodyPr spcFirstLastPara="1" wrap="square" lIns="91425" tIns="45700" rIns="91425" bIns="45700" anchor="t" anchorCtr="0">
            <a:normAutofit/>
          </a:bodyPr>
          <a:lstStyle/>
          <a:p>
            <a:pPr marL="0" lvl="0" indent="-88392" algn="l" rtl="0">
              <a:lnSpc>
                <a:spcPct val="120000"/>
              </a:lnSpc>
              <a:spcBef>
                <a:spcPts val="0"/>
              </a:spcBef>
              <a:spcAft>
                <a:spcPts val="0"/>
              </a:spcAft>
              <a:buClr>
                <a:schemeClr val="dk1"/>
              </a:buClr>
              <a:buSzPts val="1392"/>
              <a:buFont typeface="Arial"/>
              <a:buChar char="•"/>
            </a:pPr>
            <a:r>
              <a:rPr lang="es-US" dirty="0"/>
              <a:t>Uno de los padres contó más de 100 asesinados. </a:t>
            </a:r>
            <a:endParaRPr dirty="0"/>
          </a:p>
          <a:p>
            <a:pPr marL="0" lvl="0" indent="-88392" algn="l" rtl="0">
              <a:lnSpc>
                <a:spcPct val="120000"/>
              </a:lnSpc>
              <a:spcBef>
                <a:spcPts val="1000"/>
              </a:spcBef>
              <a:spcAft>
                <a:spcPts val="0"/>
              </a:spcAft>
              <a:buClr>
                <a:schemeClr val="dk1"/>
              </a:buClr>
              <a:buSzPts val="1392"/>
              <a:buFont typeface="Arial"/>
              <a:buChar char="•"/>
            </a:pPr>
            <a:r>
              <a:rPr lang="es-US" dirty="0"/>
              <a:t>Obra en tinta en lienzo de 21×29.5 cm</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cxnSp>
        <p:nvCxnSpPr>
          <p:cNvPr id="139" name="Google Shape;139;p6"/>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140" name="Google Shape;140;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cxnSp>
        <p:nvCxnSpPr>
          <p:cNvPr id="141" name="Google Shape;141;p6"/>
          <p:cNvCxnSpPr/>
          <p:nvPr/>
        </p:nvCxnSpPr>
        <p:spPr>
          <a:xfrm>
            <a:off x="716281" y="1031001"/>
            <a:ext cx="978862" cy="0"/>
          </a:xfrm>
          <a:prstGeom prst="straightConnector1">
            <a:avLst/>
          </a:prstGeom>
          <a:noFill/>
          <a:ln w="76200" cap="flat" cmpd="sng">
            <a:solidFill>
              <a:schemeClr val="accent1"/>
            </a:solidFill>
            <a:prstDash val="solid"/>
            <a:miter lim="800000"/>
            <a:headEnd type="none" w="sm" len="sm"/>
            <a:tailEnd type="none" w="sm" len="sm"/>
          </a:ln>
        </p:spPr>
      </p:cxnSp>
      <p:pic>
        <p:nvPicPr>
          <p:cNvPr id="142" name="Google Shape;142;p6"/>
          <p:cNvPicPr preferRelativeResize="0">
            <a:picLocks noGrp="1"/>
          </p:cNvPicPr>
          <p:nvPr>
            <p:ph type="pic" idx="2"/>
          </p:nvPr>
        </p:nvPicPr>
        <p:blipFill rotWithShape="1">
          <a:blip r:embed="rId3">
            <a:alphaModFix/>
          </a:blip>
          <a:srcRect l="1510"/>
          <a:stretch/>
        </p:blipFill>
        <p:spPr>
          <a:xfrm>
            <a:off x="7345680" y="10"/>
            <a:ext cx="4846320" cy="6857990"/>
          </a:xfrm>
          <a:prstGeom prst="rect">
            <a:avLst/>
          </a:prstGeom>
          <a:noFill/>
          <a:ln>
            <a:noFill/>
          </a:ln>
        </p:spPr>
      </p:pic>
      <p:sp>
        <p:nvSpPr>
          <p:cNvPr id="143" name="Google Shape;143;p6"/>
          <p:cNvSpPr txBox="1">
            <a:spLocks noGrp="1"/>
          </p:cNvSpPr>
          <p:nvPr>
            <p:ph type="title"/>
          </p:nvPr>
        </p:nvSpPr>
        <p:spPr>
          <a:xfrm>
            <a:off x="640080" y="1371600"/>
            <a:ext cx="5852160" cy="109728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ct val="100000"/>
              <a:buFont typeface="Play"/>
              <a:buNone/>
            </a:pPr>
            <a:r>
              <a:rPr lang="es-US" sz="4000" dirty="0"/>
              <a:t>NO DESCANSARÁS EN PAZ</a:t>
            </a:r>
            <a:endParaRPr sz="4000" dirty="0"/>
          </a:p>
        </p:txBody>
      </p:sp>
      <p:sp>
        <p:nvSpPr>
          <p:cNvPr id="144" name="Google Shape;144;p6"/>
          <p:cNvSpPr txBox="1">
            <a:spLocks noGrp="1"/>
          </p:cNvSpPr>
          <p:nvPr>
            <p:ph type="body" idx="1"/>
          </p:nvPr>
        </p:nvSpPr>
        <p:spPr>
          <a:xfrm>
            <a:off x="640080" y="2633236"/>
            <a:ext cx="5852160" cy="3664685"/>
          </a:xfrm>
          <a:prstGeom prst="rect">
            <a:avLst/>
          </a:prstGeom>
          <a:noFill/>
          <a:ln>
            <a:noFill/>
          </a:ln>
        </p:spPr>
        <p:txBody>
          <a:bodyPr spcFirstLastPara="1" wrap="square" lIns="91425" tIns="45700" rIns="91425" bIns="45700" anchor="t" anchorCtr="0">
            <a:normAutofit/>
          </a:bodyPr>
          <a:lstStyle/>
          <a:p>
            <a:pPr marL="0" lvl="0" indent="-88392" algn="l" rtl="0">
              <a:lnSpc>
                <a:spcPct val="120000"/>
              </a:lnSpc>
              <a:spcBef>
                <a:spcPts val="0"/>
              </a:spcBef>
              <a:spcAft>
                <a:spcPts val="0"/>
              </a:spcAft>
              <a:buClr>
                <a:schemeClr val="dk1"/>
              </a:buClr>
              <a:buSzPts val="1392"/>
              <a:buFont typeface="Arial"/>
              <a:buChar char="•"/>
            </a:pPr>
            <a:r>
              <a:rPr lang="es-US" dirty="0"/>
              <a:t>Luis Echeverría, responsable directo de la masacre de jueves de Corpus Cristi en 1971 y mano derecha (Secretario de Gobernación) de Díaz Ordaz, pocos meses después de ganar su elección. </a:t>
            </a:r>
            <a:endParaRPr dirty="0"/>
          </a:p>
          <a:p>
            <a:pPr marL="0" lvl="0" indent="-88392" algn="l" rtl="0">
              <a:lnSpc>
                <a:spcPct val="120000"/>
              </a:lnSpc>
              <a:spcBef>
                <a:spcPts val="0"/>
              </a:spcBef>
              <a:spcAft>
                <a:spcPts val="0"/>
              </a:spcAft>
              <a:buClr>
                <a:schemeClr val="dk1"/>
              </a:buClr>
              <a:buSzPts val="1392"/>
              <a:buFont typeface="Arial"/>
              <a:buChar char="•"/>
            </a:pPr>
            <a:r>
              <a:rPr lang="es-US" dirty="0"/>
              <a:t> En la masacre del 71 o “Halconazo” se contrató a un grupo paramilitar entrenado por el ejército llamado “Halcones” para disfrazarse de civiles en una marcha pacífica donde empezaron como agitadores para dispersar a los estudiantes y después masacrarlos a disparos. Dicho evento tuvo un saldo de 121 muertos.</a:t>
            </a:r>
            <a:endParaRPr dirty="0"/>
          </a:p>
          <a:p>
            <a:pPr marL="0" lvl="0" indent="-88392" algn="l" rtl="0">
              <a:lnSpc>
                <a:spcPct val="120000"/>
              </a:lnSpc>
              <a:spcBef>
                <a:spcPts val="1000"/>
              </a:spcBef>
              <a:spcAft>
                <a:spcPts val="0"/>
              </a:spcAft>
              <a:buClr>
                <a:schemeClr val="dk1"/>
              </a:buClr>
              <a:buSzPts val="1392"/>
              <a:buFont typeface="Arial"/>
              <a:buChar char="•"/>
            </a:pPr>
            <a:r>
              <a:rPr lang="es-US" dirty="0"/>
              <a:t>Obra en Acuarelas sobre papel de </a:t>
            </a:r>
            <a:r>
              <a:rPr lang="es-US" b="0" i="0" dirty="0"/>
              <a:t>33 x 48 cm</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8"/>
        <p:cNvGrpSpPr/>
        <p:nvPr/>
      </p:nvGrpSpPr>
      <p:grpSpPr>
        <a:xfrm>
          <a:off x="0" y="0"/>
          <a:ext cx="0" cy="0"/>
          <a:chOff x="0" y="0"/>
          <a:chExt cx="0" cy="0"/>
        </a:xfrm>
      </p:grpSpPr>
      <p:cxnSp>
        <p:nvCxnSpPr>
          <p:cNvPr id="149" name="Google Shape;149;p7"/>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150" name="Google Shape;150;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pic>
        <p:nvPicPr>
          <p:cNvPr id="151" name="Google Shape;151;p7"/>
          <p:cNvPicPr preferRelativeResize="0">
            <a:picLocks noGrp="1"/>
          </p:cNvPicPr>
          <p:nvPr>
            <p:ph type="pic" idx="2"/>
          </p:nvPr>
        </p:nvPicPr>
        <p:blipFill rotWithShape="1">
          <a:blip r:embed="rId3">
            <a:alphaModFix/>
          </a:blip>
          <a:srcRect t="8130" b="14"/>
          <a:stretch/>
        </p:blipFill>
        <p:spPr>
          <a:xfrm>
            <a:off x="20" y="535709"/>
            <a:ext cx="8229580" cy="5820640"/>
          </a:xfrm>
          <a:prstGeom prst="rect">
            <a:avLst/>
          </a:prstGeom>
          <a:noFill/>
          <a:ln>
            <a:noFill/>
          </a:ln>
        </p:spPr>
      </p:pic>
      <p:cxnSp>
        <p:nvCxnSpPr>
          <p:cNvPr id="152" name="Google Shape;152;p7"/>
          <p:cNvCxnSpPr/>
          <p:nvPr/>
        </p:nvCxnSpPr>
        <p:spPr>
          <a:xfrm>
            <a:off x="-1" y="6359240"/>
            <a:ext cx="8229600" cy="0"/>
          </a:xfrm>
          <a:prstGeom prst="straightConnector1">
            <a:avLst/>
          </a:prstGeom>
          <a:noFill/>
          <a:ln w="76200" cap="flat" cmpd="sng">
            <a:solidFill>
              <a:schemeClr val="accent1"/>
            </a:solidFill>
            <a:prstDash val="solid"/>
            <a:miter lim="800000"/>
            <a:headEnd type="none" w="sm" len="sm"/>
            <a:tailEnd type="none" w="sm" len="sm"/>
          </a:ln>
        </p:spPr>
      </p:cxnSp>
      <p:sp>
        <p:nvSpPr>
          <p:cNvPr id="153" name="Google Shape;153;p7"/>
          <p:cNvSpPr txBox="1">
            <a:spLocks noGrp="1"/>
          </p:cNvSpPr>
          <p:nvPr>
            <p:ph type="title"/>
          </p:nvPr>
        </p:nvSpPr>
        <p:spPr>
          <a:xfrm>
            <a:off x="8719126" y="979051"/>
            <a:ext cx="2811879" cy="1807048"/>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dk1"/>
              </a:buClr>
              <a:buSzPct val="100000"/>
              <a:buFont typeface="Play"/>
              <a:buNone/>
            </a:pPr>
            <a:r>
              <a:rPr lang="es-US" dirty="0"/>
              <a:t>MUERTE DE LA ESPERANZA</a:t>
            </a:r>
            <a:endParaRPr dirty="0"/>
          </a:p>
        </p:txBody>
      </p:sp>
      <p:sp>
        <p:nvSpPr>
          <p:cNvPr id="154" name="Google Shape;154;p7"/>
          <p:cNvSpPr txBox="1">
            <a:spLocks noGrp="1"/>
          </p:cNvSpPr>
          <p:nvPr>
            <p:ph type="body" idx="1"/>
          </p:nvPr>
        </p:nvSpPr>
        <p:spPr>
          <a:xfrm>
            <a:off x="8719126" y="2922624"/>
            <a:ext cx="2468040" cy="3409950"/>
          </a:xfrm>
          <a:prstGeom prst="rect">
            <a:avLst/>
          </a:prstGeom>
          <a:noFill/>
          <a:ln>
            <a:noFill/>
          </a:ln>
        </p:spPr>
        <p:txBody>
          <a:bodyPr spcFirstLastPara="1" wrap="square" lIns="91425" tIns="45700" rIns="91425" bIns="45700" anchor="t" anchorCtr="0">
            <a:normAutofit fontScale="77500" lnSpcReduction="20000"/>
          </a:bodyPr>
          <a:lstStyle/>
          <a:p>
            <a:pPr marL="0" lvl="0" indent="-68503" algn="l" rtl="0">
              <a:lnSpc>
                <a:spcPct val="120000"/>
              </a:lnSpc>
              <a:spcBef>
                <a:spcPts val="0"/>
              </a:spcBef>
              <a:spcAft>
                <a:spcPts val="0"/>
              </a:spcAft>
              <a:buClr>
                <a:schemeClr val="dk1"/>
              </a:buClr>
              <a:buSzPct val="87000"/>
              <a:buFont typeface="Arial"/>
              <a:buChar char="•"/>
            </a:pPr>
            <a:r>
              <a:rPr lang="es-US" dirty="0"/>
              <a:t>El asesinato de Colosio está envuelto en un misterio (aunque yo tengo mis propias aseveraciones).  Esta obra no trata más que de recordar la verdad. Su muerte marcó un antes y un después en la madurez del país; es, sin duda, el hecho que provocó la mentalidad política actual. El ejemplo perfecto de “al clavo que destaca es al que le dan” o “la ley de Herodes o te chingas o te jodes”.</a:t>
            </a:r>
            <a:endParaRPr dirty="0"/>
          </a:p>
          <a:p>
            <a:pPr marL="0" lvl="0" indent="-68503" algn="l" rtl="0">
              <a:lnSpc>
                <a:spcPct val="120000"/>
              </a:lnSpc>
              <a:spcBef>
                <a:spcPts val="1000"/>
              </a:spcBef>
              <a:spcAft>
                <a:spcPts val="0"/>
              </a:spcAft>
              <a:buClr>
                <a:schemeClr val="dk1"/>
              </a:buClr>
              <a:buSzPct val="87000"/>
              <a:buFont typeface="Arial"/>
              <a:buChar char="•"/>
            </a:pPr>
            <a:r>
              <a:rPr lang="es-US" dirty="0"/>
              <a:t>Pintura digital, impresión en  </a:t>
            </a:r>
            <a:r>
              <a:rPr lang="es-US" b="0" i="0" dirty="0"/>
              <a:t>33 x 48 cm</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cxnSp>
        <p:nvCxnSpPr>
          <p:cNvPr id="159" name="Google Shape;159;p8"/>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160" name="Google Shape;160;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pic>
        <p:nvPicPr>
          <p:cNvPr id="161" name="Google Shape;161;p8"/>
          <p:cNvPicPr preferRelativeResize="0">
            <a:picLocks noGrp="1"/>
          </p:cNvPicPr>
          <p:nvPr>
            <p:ph type="pic" idx="2"/>
          </p:nvPr>
        </p:nvPicPr>
        <p:blipFill rotWithShape="1">
          <a:blip r:embed="rId3">
            <a:alphaModFix/>
          </a:blip>
          <a:srcRect l="4892" r="3114"/>
          <a:stretch/>
        </p:blipFill>
        <p:spPr>
          <a:xfrm>
            <a:off x="20" y="10"/>
            <a:ext cx="4857871" cy="6857990"/>
          </a:xfrm>
          <a:prstGeom prst="rect">
            <a:avLst/>
          </a:prstGeom>
          <a:noFill/>
          <a:ln>
            <a:noFill/>
          </a:ln>
        </p:spPr>
      </p:pic>
      <p:cxnSp>
        <p:nvCxnSpPr>
          <p:cNvPr id="162" name="Google Shape;162;p8"/>
          <p:cNvCxnSpPr/>
          <p:nvPr/>
        </p:nvCxnSpPr>
        <p:spPr>
          <a:xfrm>
            <a:off x="5580905" y="1031005"/>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163" name="Google Shape;163;p8"/>
          <p:cNvSpPr txBox="1">
            <a:spLocks noGrp="1"/>
          </p:cNvSpPr>
          <p:nvPr>
            <p:ph type="title"/>
          </p:nvPr>
        </p:nvSpPr>
        <p:spPr>
          <a:xfrm>
            <a:off x="5496821" y="1371600"/>
            <a:ext cx="6034187" cy="109728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dk1"/>
              </a:buClr>
              <a:buSzPct val="100000"/>
              <a:buFont typeface="Play"/>
              <a:buNone/>
            </a:pPr>
            <a:r>
              <a:rPr lang="es-US" sz="4000" dirty="0"/>
              <a:t>RESURRECCIÓN DE LA ESPERANZA </a:t>
            </a:r>
            <a:endParaRPr sz="4000" dirty="0"/>
          </a:p>
        </p:txBody>
      </p:sp>
      <p:sp>
        <p:nvSpPr>
          <p:cNvPr id="164" name="Google Shape;164;p8"/>
          <p:cNvSpPr txBox="1">
            <a:spLocks noGrp="1"/>
          </p:cNvSpPr>
          <p:nvPr>
            <p:ph type="body" idx="1"/>
          </p:nvPr>
        </p:nvSpPr>
        <p:spPr>
          <a:xfrm>
            <a:off x="5496821" y="2633236"/>
            <a:ext cx="6034187" cy="3664687"/>
          </a:xfrm>
          <a:prstGeom prst="rect">
            <a:avLst/>
          </a:prstGeom>
          <a:noFill/>
          <a:ln>
            <a:noFill/>
          </a:ln>
        </p:spPr>
        <p:txBody>
          <a:bodyPr spcFirstLastPara="1" wrap="square" lIns="91425" tIns="45700" rIns="91425" bIns="45700" anchor="t" anchorCtr="0">
            <a:normAutofit/>
          </a:bodyPr>
          <a:lstStyle/>
          <a:p>
            <a:pPr marL="0" lvl="0" indent="-88392" algn="l" rtl="0">
              <a:lnSpc>
                <a:spcPct val="120000"/>
              </a:lnSpc>
              <a:spcBef>
                <a:spcPts val="0"/>
              </a:spcBef>
              <a:spcAft>
                <a:spcPts val="0"/>
              </a:spcAft>
              <a:buClr>
                <a:schemeClr val="dk1"/>
              </a:buClr>
              <a:buSzPts val="1392"/>
              <a:buFont typeface="Arial"/>
              <a:buChar char="•"/>
            </a:pPr>
            <a:r>
              <a:rPr lang="es-US" dirty="0"/>
              <a:t>El Levantamiento del Sur en 1994 es donde el EZLN mostró que la lucha, el cambio y la revolución siguen siendo posibles aún con la continua opresión de la base social del país, de los grupos marginados, de los excluidos y de los olvidados. </a:t>
            </a:r>
            <a:endParaRPr dirty="0"/>
          </a:p>
          <a:p>
            <a:pPr marL="0" lvl="0" indent="-88392" algn="l" rtl="0">
              <a:lnSpc>
                <a:spcPct val="120000"/>
              </a:lnSpc>
              <a:spcBef>
                <a:spcPts val="0"/>
              </a:spcBef>
              <a:spcAft>
                <a:spcPts val="0"/>
              </a:spcAft>
              <a:buClr>
                <a:schemeClr val="dk1"/>
              </a:buClr>
              <a:buSzPts val="1392"/>
              <a:buFont typeface="Arial"/>
              <a:buChar char="•"/>
            </a:pPr>
            <a:r>
              <a:rPr lang="es-US" dirty="0"/>
              <a:t>La esperanza resucita, es marginal, “prieta”, indígena, y difícil de chingar. Este renacer de la esperanza se ve reflejado en la cultura por los artistas inspirados por este movimiento como MOLOTOV, Panteón Rococó y otros. </a:t>
            </a:r>
            <a:endParaRPr dirty="0"/>
          </a:p>
          <a:p>
            <a:pPr marL="0" lvl="0" indent="-88392" algn="l" rtl="0">
              <a:lnSpc>
                <a:spcPct val="120000"/>
              </a:lnSpc>
              <a:spcBef>
                <a:spcPts val="1000"/>
              </a:spcBef>
              <a:spcAft>
                <a:spcPts val="0"/>
              </a:spcAft>
              <a:buClr>
                <a:schemeClr val="dk1"/>
              </a:buClr>
              <a:buSzPts val="1392"/>
              <a:buFont typeface="Arial"/>
              <a:buChar char="•"/>
            </a:pPr>
            <a:r>
              <a:rPr lang="es-US" dirty="0"/>
              <a:t>Pintura digital, impresión en  </a:t>
            </a:r>
            <a:r>
              <a:rPr lang="es-US" b="0" i="0" dirty="0"/>
              <a:t>33 x 48 cm</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cxnSp>
        <p:nvCxnSpPr>
          <p:cNvPr id="169" name="Google Shape;169;p9"/>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170" name="Google Shape;170;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cxnSp>
        <p:nvCxnSpPr>
          <p:cNvPr id="171" name="Google Shape;171;p9"/>
          <p:cNvCxnSpPr/>
          <p:nvPr/>
        </p:nvCxnSpPr>
        <p:spPr>
          <a:xfrm>
            <a:off x="716281" y="1031001"/>
            <a:ext cx="978862" cy="0"/>
          </a:xfrm>
          <a:prstGeom prst="straightConnector1">
            <a:avLst/>
          </a:prstGeom>
          <a:noFill/>
          <a:ln w="76200" cap="flat" cmpd="sng">
            <a:solidFill>
              <a:schemeClr val="accent1"/>
            </a:solidFill>
            <a:prstDash val="solid"/>
            <a:miter lim="800000"/>
            <a:headEnd type="none" w="sm" len="sm"/>
            <a:tailEnd type="none" w="sm" len="sm"/>
          </a:ln>
        </p:spPr>
      </p:cxnSp>
      <p:pic>
        <p:nvPicPr>
          <p:cNvPr id="172" name="Google Shape;172;p9"/>
          <p:cNvPicPr preferRelativeResize="0">
            <a:picLocks noGrp="1"/>
          </p:cNvPicPr>
          <p:nvPr>
            <p:ph type="pic" idx="2"/>
          </p:nvPr>
        </p:nvPicPr>
        <p:blipFill rotWithShape="1">
          <a:blip r:embed="rId3">
            <a:alphaModFix/>
          </a:blip>
          <a:srcRect t="10576" r="-1" b="9825"/>
          <a:stretch/>
        </p:blipFill>
        <p:spPr>
          <a:xfrm>
            <a:off x="7345680" y="10"/>
            <a:ext cx="4846320" cy="6857990"/>
          </a:xfrm>
          <a:prstGeom prst="rect">
            <a:avLst/>
          </a:prstGeom>
          <a:noFill/>
          <a:ln>
            <a:noFill/>
          </a:ln>
        </p:spPr>
      </p:pic>
      <p:sp>
        <p:nvSpPr>
          <p:cNvPr id="173" name="Google Shape;173;p9"/>
          <p:cNvSpPr txBox="1">
            <a:spLocks noGrp="1"/>
          </p:cNvSpPr>
          <p:nvPr>
            <p:ph type="title"/>
          </p:nvPr>
        </p:nvSpPr>
        <p:spPr>
          <a:xfrm>
            <a:off x="640080" y="1371600"/>
            <a:ext cx="5852160" cy="109728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000"/>
              <a:buFont typeface="Play"/>
              <a:buNone/>
            </a:pPr>
            <a:r>
              <a:rPr lang="es-US" sz="4000" dirty="0"/>
              <a:t>NO OLVIDAREMOS </a:t>
            </a:r>
            <a:endParaRPr sz="4000" dirty="0"/>
          </a:p>
        </p:txBody>
      </p:sp>
      <p:sp>
        <p:nvSpPr>
          <p:cNvPr id="174" name="Google Shape;174;p9"/>
          <p:cNvSpPr txBox="1">
            <a:spLocks noGrp="1"/>
          </p:cNvSpPr>
          <p:nvPr>
            <p:ph type="body" idx="1"/>
          </p:nvPr>
        </p:nvSpPr>
        <p:spPr>
          <a:xfrm>
            <a:off x="713232" y="2218837"/>
            <a:ext cx="5020323" cy="3664685"/>
          </a:xfrm>
          <a:prstGeom prst="rect">
            <a:avLst/>
          </a:prstGeom>
          <a:noFill/>
          <a:ln>
            <a:noFill/>
          </a:ln>
        </p:spPr>
        <p:txBody>
          <a:bodyPr spcFirstLastPara="1" wrap="square" lIns="91425" tIns="45700" rIns="91425" bIns="45700" anchor="t" anchorCtr="0">
            <a:normAutofit fontScale="92500" lnSpcReduction="10000"/>
          </a:bodyPr>
          <a:lstStyle/>
          <a:p>
            <a:pPr marL="0" lvl="0" indent="-81762" algn="l" rtl="0">
              <a:lnSpc>
                <a:spcPct val="120000"/>
              </a:lnSpc>
              <a:spcBef>
                <a:spcPts val="0"/>
              </a:spcBef>
              <a:spcAft>
                <a:spcPts val="0"/>
              </a:spcAft>
              <a:buClr>
                <a:schemeClr val="dk1"/>
              </a:buClr>
              <a:buSzPct val="87000"/>
              <a:buFont typeface="Arial"/>
              <a:buChar char="•"/>
            </a:pPr>
            <a:r>
              <a:rPr lang="es-US" dirty="0"/>
              <a:t>Los 43 desaparecidos de Ayotzinapa.</a:t>
            </a:r>
            <a:endParaRPr dirty="0"/>
          </a:p>
          <a:p>
            <a:pPr marL="0" lvl="0" indent="-81762" algn="l" rtl="0">
              <a:lnSpc>
                <a:spcPct val="120000"/>
              </a:lnSpc>
              <a:spcBef>
                <a:spcPts val="0"/>
              </a:spcBef>
              <a:spcAft>
                <a:spcPts val="0"/>
              </a:spcAft>
              <a:buClr>
                <a:schemeClr val="dk1"/>
              </a:buClr>
              <a:buSzPct val="87000"/>
              <a:buFont typeface="Arial"/>
              <a:buChar char="•"/>
            </a:pPr>
            <a:r>
              <a:rPr lang="es-US" dirty="0"/>
              <a:t>Todo está envuelto en misterio encubrimiento que no mitiga ni oculta la culpa, solo hace más denigrante el crimen. La lucha por un país mejor, por un México mejor se ve recompensada con la desaparición forzada, el asesinato y la enajenación de quienes intentan hacer un cambio, en colaboración con la autoridad de la policía local, ejército y como coautor: el crimen organizado.</a:t>
            </a:r>
            <a:endParaRPr dirty="0"/>
          </a:p>
          <a:p>
            <a:pPr marL="0" lvl="0" indent="-81762" algn="l" rtl="0">
              <a:lnSpc>
                <a:spcPct val="120000"/>
              </a:lnSpc>
              <a:spcBef>
                <a:spcPts val="0"/>
              </a:spcBef>
              <a:spcAft>
                <a:spcPts val="0"/>
              </a:spcAft>
              <a:buClr>
                <a:schemeClr val="dk1"/>
              </a:buClr>
              <a:buSzPct val="87000"/>
              <a:buFont typeface="Arial"/>
              <a:buChar char="•"/>
            </a:pPr>
            <a:r>
              <a:rPr lang="es-US" dirty="0"/>
              <a:t>Todo lo anterior se ve reflejado en esta obra. Enfatizando la herida abierta de la atrocidad y brutalidad de quienes detentan el poder.  Allá atrás, en ese edificio del  Palacio  Nacional, hoy sus puertas no están humeantes pero los crímenes que se ordenaron desde ahí dentro lo manchan como si fuera hollín.</a:t>
            </a:r>
            <a:endParaRPr dirty="0"/>
          </a:p>
          <a:p>
            <a:pPr marL="0" lvl="0" indent="-81762" algn="l" rtl="0">
              <a:lnSpc>
                <a:spcPct val="120000"/>
              </a:lnSpc>
              <a:spcBef>
                <a:spcPts val="1000"/>
              </a:spcBef>
              <a:spcAft>
                <a:spcPts val="0"/>
              </a:spcAft>
              <a:buClr>
                <a:schemeClr val="dk1"/>
              </a:buClr>
              <a:buSzPct val="87000"/>
              <a:buFont typeface="Arial"/>
              <a:buChar char="•"/>
            </a:pPr>
            <a:r>
              <a:rPr lang="es-US" dirty="0"/>
              <a:t>Óleo sobre lienzo de 100×150cm </a:t>
            </a:r>
            <a:endParaRPr dirty="0"/>
          </a:p>
        </p:txBody>
      </p:sp>
    </p:spTree>
  </p:cSld>
  <p:clrMapOvr>
    <a:masterClrMapping/>
  </p:clrMapOvr>
</p:sld>
</file>

<file path=ppt/theme/theme1.xml><?xml version="1.0" encoding="utf-8"?>
<a:theme xmlns:a="http://schemas.openxmlformats.org/drawingml/2006/main" name="DashVTI">
  <a:themeElements>
    <a:clrScheme name="Custom 6">
      <a:dk1>
        <a:srgbClr val="000000"/>
      </a:dk1>
      <a:lt1>
        <a:srgbClr val="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819</Words>
  <Application>Microsoft Office PowerPoint</Application>
  <PresentationFormat>Panorámica</PresentationFormat>
  <Paragraphs>31</Paragraphs>
  <Slides>9</Slides>
  <Notes>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9</vt:i4>
      </vt:variant>
    </vt:vector>
  </HeadingPairs>
  <TitlesOfParts>
    <vt:vector size="12" baseType="lpstr">
      <vt:lpstr>Play</vt:lpstr>
      <vt:lpstr>Arial</vt:lpstr>
      <vt:lpstr>DashVTI</vt:lpstr>
      <vt:lpstr>NO OLVIDAREMOS NO OLVIDAREMOS NO OLVIDAREMOS  NO OLVIDAREMOS NO OLVIDAREMOS NO OLVIDAREMOS NO OLVIDAREMOS NO OLVIDAREMOS NO OLVIDAREMOS NO OLVIDAREMOS    </vt:lpstr>
      <vt:lpstr>MÁRTIRES POR LA PAZ: RÚBEN JARAMILLO</vt:lpstr>
      <vt:lpstr>MÁRTIRES POR LA PAZ: EPIFANIA ZUÑIGA</vt:lpstr>
      <vt:lpstr>“2 DE OCTUBRE NO SE OLVIDA”</vt:lpstr>
      <vt:lpstr>EL AIRE ESTABA MANCHADO DE SANGRE</vt:lpstr>
      <vt:lpstr>NO DESCANSARÁS EN PAZ</vt:lpstr>
      <vt:lpstr>MUERTE DE LA ESPERANZA</vt:lpstr>
      <vt:lpstr>RESURRECCIÓN DE LA ESPERANZA </vt:lpstr>
      <vt:lpstr>NO OLVIDAREMOS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OLVIDAREMOS NO OLVIDAREMOS NO OLVIDAREMOS  NO OLVIDAREMOS NO OLVIDAREMOS NO OLVIDAREMOS NO OLVIDAREMOS NO OLVIDAREMOS NO OLVIDAREMOS NO OLVIDAREMOS    </dc:title>
  <dc:creator>1van3434 3434</dc:creator>
  <cp:lastModifiedBy>1van3434 3434</cp:lastModifiedBy>
  <cp:revision>2</cp:revision>
  <dcterms:created xsi:type="dcterms:W3CDTF">2025-03-10T04:16:56Z</dcterms:created>
  <dcterms:modified xsi:type="dcterms:W3CDTF">2025-08-25T04:13:28Z</dcterms:modified>
</cp:coreProperties>
</file>