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Arial Black</vt:lpstr>
      <vt:lpstr>Microsoft YaHei</vt:lpstr>
      <vt:lpstr>Droid Sans Fallback</vt:lpstr>
      <vt:lpstr>SimSun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weiwei</cp:lastModifiedBy>
  <cp:revision>8</cp:revision>
  <dcterms:created xsi:type="dcterms:W3CDTF">2022-04-17T11:27:59Z</dcterms:created>
  <dcterms:modified xsi:type="dcterms:W3CDTF">2022-04-17T11:27:59Z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