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D5519-0136-40EA-85F8-EA1953FF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490B1D-F861-4405-A243-8F38F63C7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9BE053-BFA1-407C-ADA6-C73FBE54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CAC-4C30-4C26-BD8D-FF70EBC9E70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F03075-D8EE-43D6-AF00-B20A75BB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956864-B081-4EFE-ABCC-26A7E2A6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D387-2584-4712-AF5A-EDE228E39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0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39DC8-E215-4212-B15E-A0D325C2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64A3E0-145F-48D3-9F0E-05E18177B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CFB935-2E68-4E7F-9523-48A7112F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CAC-4C30-4C26-BD8D-FF70EBC9E70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1D4A32-4187-483B-A5E0-12C9419A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500415-E4AD-453F-AA77-4353ECAA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D387-2584-4712-AF5A-EDE228E39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90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430732-6D7B-4A52-BE8D-CDDE1BF2A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4A7DE0-0F7D-45F5-B0B0-9637F274A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862178-00CC-442D-B794-0B08D98C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CAC-4C30-4C26-BD8D-FF70EBC9E70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D376EB-5300-4486-AF58-AE31638D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3DE9D5-D6CD-4438-9ABA-B410AC14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D387-2584-4712-AF5A-EDE228E39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97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47B3A-D153-4BFE-B2D3-7DFD53F5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7FBDBD-1E02-4426-B2CD-FF83349DB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04E042-45FA-4243-A533-70BC2061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CAC-4C30-4C26-BD8D-FF70EBC9E70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720903-19CC-4438-8462-99906F9E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A5E4E1-EC92-4668-936A-D458AFC7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D387-2584-4712-AF5A-EDE228E39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7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97D06-2433-4F16-8363-D83C4134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D5FD20-6D29-4B3A-A36A-14C5F46D7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CF5FA8-6D6D-427A-B123-42FB0A2C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CAC-4C30-4C26-BD8D-FF70EBC9E70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85ABE7-FD97-4303-8DC2-903E070F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4C2AB7-2119-4E7F-8A87-DD53944B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D387-2584-4712-AF5A-EDE228E39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40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3B014-52E1-4C29-B4A1-046882C0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949D9-DDA5-4077-AAF0-7DF6A1115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FFDE39-7A3E-437A-83DB-8D1B9493C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AC9940-316A-4297-92A0-9487A8CC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CAC-4C30-4C26-BD8D-FF70EBC9E70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6F5016-87A5-4219-B6E3-ECBE4782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02EDD0-6248-4CE0-AF1B-09924F31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D387-2584-4712-AF5A-EDE228E39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82DD1-353F-4638-BD05-D2EBD1D9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F20E1D-C41E-443E-A36F-D04FD0A7F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D60532-EB7C-4FB1-9A12-3443E655C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C14305-2D90-436B-B486-869C4307F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B53D5A-2975-4AD3-A1B4-516AAF6CA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C268E6-EE23-4817-AB2D-20EA1D2B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CAC-4C30-4C26-BD8D-FF70EBC9E70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67A113-DC2A-4BFE-A320-CC4A2DC6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6D2EC3-9F0F-4326-9C38-BFBBFEBC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D387-2584-4712-AF5A-EDE228E39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41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E97EF-3738-4869-9562-4DD5C394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151123-D7E3-4466-AF90-6380EFC4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CAC-4C30-4C26-BD8D-FF70EBC9E70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675710-5347-4B72-9D8B-5C1C07EA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31BE2D-2EC1-4046-B8A2-32D8ECA3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D387-2584-4712-AF5A-EDE228E39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39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B73325-7DDF-428C-B06D-C36EDC67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CAC-4C30-4C26-BD8D-FF70EBC9E70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92C278-2C86-43AB-8437-55A0B473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E71F20-475E-4F6F-91F8-296FE913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D387-2584-4712-AF5A-EDE228E39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92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35282-04C2-4470-9DED-6CB45A3B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7DEF5-DD4C-4A63-BC42-7A176C46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39243F-FA50-4BCA-8F98-56369629B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EA596C-D861-439C-BF37-E59ECF9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CAC-4C30-4C26-BD8D-FF70EBC9E70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DD2E7F-1A88-4587-8B7F-80494443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8B21F0-168B-4FD6-8D72-4270F0FE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D387-2584-4712-AF5A-EDE228E39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33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0424A-0002-49ED-9E38-1E3E9D23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EBAABB-F1B5-4267-AC5F-E5A5E853E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C2BC72-63EC-422E-9253-5B1749B29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899388-976C-467B-A264-EE21C9D2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CAC-4C30-4C26-BD8D-FF70EBC9E70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0EFF82-40B4-44F2-A402-00EDC276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7E3191-9FDD-49C1-B8C5-3ACCB4B0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D387-2584-4712-AF5A-EDE228E39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34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1BA6F-CA27-445A-A97F-3FA85E92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2639F9-D43C-4E1B-BBD4-E4A731F18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64CB91-ADA7-4F10-9E9F-CCB02CC03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77CAC-4C30-4C26-BD8D-FF70EBC9E70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63FB71-7E91-4464-B26F-2420F234E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116431-5607-44E9-84A8-E7742F49C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3D387-2584-4712-AF5A-EDE228E39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2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0CB32-9082-46F8-B992-A23BA6D9E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FFBD2D-5DC3-4BFE-A94C-7BC1F985C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51FBAF-AF63-4CC6-BB80-5E3E6BDEF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75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44BA87-F2EB-451B-9E36-66E4CDE70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25"/>
            <a:ext cx="121920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89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FD8E7E-2BE6-4CF4-81F9-7F597DF85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25"/>
            <a:ext cx="121920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5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F85976-84E9-492A-A772-647FFAAC2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175"/>
            <a:ext cx="12192000" cy="65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2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DAB0E6-2A66-4100-BE42-CCA545F5A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87" y="1127386"/>
            <a:ext cx="7432025" cy="460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16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2ABDA7-BF99-4E96-B6D0-333F38064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1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7D9EB8-7035-4BB1-BDC9-71513C3BE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3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D9D422-86E1-4C60-A47B-43D229FA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10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2EE58C-49BB-432B-8392-4C010FC62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0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BBFD9C-38D4-4EEF-BF73-A79357B30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64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32EAF4-776C-41C5-9E1A-86A58EE9D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5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238CBF-96E1-4277-8645-CF6A19641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35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7BF3F7-5A61-4729-8313-974338E3D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40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9E1CDB-02A3-4EB0-ACE1-30CD1C841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3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50AC75-E360-4F4D-9667-1053A4822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49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96F03F-E4A2-4807-8165-75E0C793E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12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A17B01-D8FE-4CBE-8AEF-61B43691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89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7726DA-282B-4A80-897E-F79FFA5B4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83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A9E75A-2001-42A3-B320-BF42F5F03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80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BEFDDE-C11C-45B5-934A-B2CE3ADBC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1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8FADC2-B0DA-410D-A40B-4AF7DD197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52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68E22B-09AB-457D-BBA4-CF670B8D3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175"/>
            <a:ext cx="12192000" cy="65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1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D1B231-6BBD-4FB9-BA68-D4C5AF355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96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12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FEA4C6-127A-4330-A9D7-27347323F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66" y="396837"/>
            <a:ext cx="10234468" cy="60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32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407CC3-3D8F-49C7-9484-B4795B715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21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45879C-9283-4BF2-832E-B135D8EFC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25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00D958-2C41-4C49-9362-A78786D46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40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8DB296-68E1-41EF-8D44-FFCF46292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175"/>
            <a:ext cx="12192000" cy="65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35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D246FE-972A-4D3F-A336-0B6A9653B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60" y="109571"/>
            <a:ext cx="6964680" cy="657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75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FE333A-DF15-4F38-BDD6-7411D4F65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7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6A133D-4765-4FE7-81A3-7925D6D5D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0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9D4800-C5A7-4AE5-8F2B-ECD75FB79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9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7F2D53-5115-441D-B906-FE169E2D0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-5592"/>
            <a:ext cx="10984992" cy="686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3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08DEE6-7C38-447B-9229-43576B7D8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0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B00F16-EC84-47D7-92D9-4D7D0587B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2"/>
            <a:ext cx="12197355" cy="677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5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018DA4-A6AB-497D-B154-C17461EA9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4699"/>
            <a:ext cx="10607040" cy="685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422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Широкоэкранный</PresentationFormat>
  <Paragraphs>0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 Barsukov</dc:creator>
  <cp:lastModifiedBy>Павел Щеткин</cp:lastModifiedBy>
  <cp:revision>2</cp:revision>
  <dcterms:created xsi:type="dcterms:W3CDTF">2021-11-08T13:48:00Z</dcterms:created>
  <dcterms:modified xsi:type="dcterms:W3CDTF">2021-11-08T14:24:37Z</dcterms:modified>
</cp:coreProperties>
</file>