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oboto Slab"/>
      <p:regular r:id="rId26"/>
      <p:bold r:id="rId27"/>
    </p:embeddedFon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Slab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font" Target="fonts/RobotoSlab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6:20p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Things to fix in the code: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Indentation, inline spacing with reformat code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Line length with default line length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Add javadoc comments with /**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Add comment header with default template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Fix method name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Fix comments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6:30p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6:40p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Debugging example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Two bugs, but we’ll walk through the different parts of the debugger, too.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Errors - line 56, the if statement shouldnt be negated. Debug it by looking at how we enter the statement. Run into parsing error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 Line 88, &lt;= instead of &lt;. Show the error by tracking the state of the variable i in this example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Introduce myself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Have everyone go on GitHub and download the files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6:10p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sdtimes.com/nasas-10-rules-developing-safety-critical-code/" TargetMode="External"/><Relationship Id="rId4" Type="http://schemas.openxmlformats.org/officeDocument/2006/relationships/hyperlink" Target="https://github.com/facebook/jcommon/wiki/Coding-Standard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lugins.jetbrains.com/plugin/1065-checkstyle-idea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IrfaanKhalid/cs1101-style-debugging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u="sng"/>
              <a:t>CS 1101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Style, IntelliJ, and Debugging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Irfaan Khalid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Vanderbilt University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March 28,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Style Warning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Style guides differ between companies, organizations, etc.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Always follow the guide wherever you are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This maintains consistent codebases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That being said, general style guidelines do exist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Further Reading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NASA’s style guide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Facebook’s Java style guide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an IDE?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 u="sng"/>
              <a:t>I</a:t>
            </a:r>
            <a:r>
              <a:rPr lang="en" sz="2400"/>
              <a:t>ntegrated </a:t>
            </a:r>
            <a:r>
              <a:rPr lang="en" sz="2400" u="sng"/>
              <a:t>D</a:t>
            </a:r>
            <a:r>
              <a:rPr lang="en" sz="2400"/>
              <a:t>evelopment </a:t>
            </a:r>
            <a:r>
              <a:rPr lang="en" sz="2400" u="sng"/>
              <a:t>E</a:t>
            </a:r>
            <a:r>
              <a:rPr lang="en" sz="2400"/>
              <a:t>nvironment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One place to edit, compile, test, and deploy code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IntelliJ is an IDE - not just a compiler or editor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Examples of other IDEs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Visual Studio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CLion</a:t>
            </a:r>
          </a:p>
          <a:p>
            <a:pPr indent="-381000" lvl="1" marL="914400">
              <a:spcBef>
                <a:spcPts val="0"/>
              </a:spcBef>
              <a:buSzPct val="100000"/>
            </a:pPr>
            <a:r>
              <a:rPr lang="en" sz="2400"/>
              <a:t>Eclipse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IntelliJ to Perfect Code Style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Reformat Code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Default line length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Comments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Default templates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Checkstyle Plugin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Debugging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Debugger Overview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Debugger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A program that helps you find errors in your code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Why debuggers are helpful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They’re more efficient than a bunch of </a:t>
            </a:r>
            <a:r>
              <a:rPr i="1" lang="en" sz="2400"/>
              <a:t>println()</a:t>
            </a:r>
            <a:r>
              <a:rPr lang="en" sz="2400"/>
              <a:t> statements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They’re helpful in CS2201 and beyond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Parts of a Debugger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Breakpoints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Stepping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Step into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Step over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Step out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State and call stack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Breakdown of Stepping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Step into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Executes code one statement at a time.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Delves into procedure calls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Step over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Executes code one statement at a time.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Executes procedure calls as one unit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Step out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Executes the remaining lines of a function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The next statement follows the procedure call.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Find the in-depth lecture notes and examples on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GitHub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Summary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Keep at it - CS is supposed to be hard!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Code style guidelines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IntelliJ and other IDEs</a:t>
            </a:r>
          </a:p>
          <a:p>
            <a:pPr indent="-381000" lvl="1" marL="914400">
              <a:spcBef>
                <a:spcPts val="0"/>
              </a:spcBef>
              <a:buSzPct val="100000"/>
            </a:pPr>
            <a:r>
              <a:rPr lang="en" sz="2400"/>
              <a:t>Debugging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That’s all, folks!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High-Level Goals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Advice and high-level overview of development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Address common mistakes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Discuss code style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Discuss features of IntelliJ and other IDEs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Discuss debugging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Make sure to submit </a:t>
            </a:r>
            <a:r>
              <a:rPr b="1" lang="en"/>
              <a:t>example.java</a:t>
            </a:r>
            <a:r>
              <a:rPr lang="en"/>
              <a:t> to Blackboard by 7:05pm.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General Advice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It’s okay to be frustrated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Writing code to the specification is critical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Style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is Code Style Important?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You may need to revisit your code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Others may need to revisit your code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Maintaining code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Adding features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Fixing bugs</a:t>
            </a:r>
          </a:p>
          <a:p>
            <a:pPr indent="-381000" lvl="1" marL="914400">
              <a:spcBef>
                <a:spcPts val="0"/>
              </a:spcBef>
              <a:buSzPct val="100000"/>
            </a:pPr>
            <a:r>
              <a:rPr lang="en" sz="2400"/>
              <a:t>Revamping old systems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Constitutes Good Style?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Indentation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Whitespace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Inline spacing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Line length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Constitutes Good Style?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Comments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Over-commenting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Under-commenting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Clear, concise solutions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Modularity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