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Nunito" panose="020B0604020202020204" charset="0"/>
      <p:regular r:id="rId9"/>
      <p:bold r:id="rId10"/>
      <p:italic r:id="rId11"/>
      <p:boldItalic r:id="rId12"/>
    </p:embeddedFont>
    <p:embeddedFont>
      <p:font typeface="Comfortaa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84852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247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22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559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94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5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52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MUHAMMAD IRFAN AYUB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Enthusiastic Game Developer and Designer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Education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5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Bachelors in Computer Science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>
              <a:spcBef>
                <a:spcPts val="160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FAST-National University Of Computer and Emerging Sciences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Karachi, Pakistan.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Fall 2013 - Spring 2017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Pursuing Masters Degree in Computer Science.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FAST-National University Of Computer and Emerging Sciences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Karachi, Pakistan.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Work Experience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5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Game Developer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GameStorm Studios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Karachi, Pakistan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Aug 2017 - December 2017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Instructor in Computer Science Department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FAST-National University Of Computer and Emerging Sciences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Karachi, Pakistan.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Jan 2018 - Present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19150" y="5785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Current Work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19150" y="1457325"/>
            <a:ext cx="7505700" cy="30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Game Developer</a:t>
            </a:r>
            <a:endParaRPr b="1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am working and learning Game Development through different platforms like coursera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am working as a </a:t>
            </a:r>
            <a:r>
              <a:rPr lang="en" b="1"/>
              <a:t>Indie Game Developer </a:t>
            </a:r>
            <a:r>
              <a:rPr lang="en"/>
              <a:t>and working on </a:t>
            </a:r>
            <a:r>
              <a:rPr lang="en" b="1"/>
              <a:t>My Own Ideas.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Instructor</a:t>
            </a:r>
            <a:endParaRPr b="1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 a Instructor my responsibilities include to teach practical labs of the courses related to Computer Science Bachelor's Program.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Student</a:t>
            </a:r>
            <a:endParaRPr b="1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am also looking forward to pursue the Masters Degree in Computer Science.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Future Goals</a:t>
            </a: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Indie Game Developer and Designer</a:t>
            </a:r>
            <a:endParaRPr b="1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Chasing my goal to be an Indie Game Developer and Designer to make my livings.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Franchise of AAA Game Company in my Country</a:t>
            </a:r>
            <a:endParaRPr b="1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 there is not any AAA Gaming Company in my Country.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Working really hard to bring a AAA title Game Development Company in my Country.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Inspiration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Hard Work Pays Off</a:t>
            </a:r>
            <a:endParaRPr b="1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believe in hard working and Hard work pays off sometimes early and sometimes late but it DOES.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DON’T Stop Chasing Your Dreams</a:t>
            </a:r>
            <a:endParaRPr b="1"/>
          </a:p>
          <a:p>
            <a:pPr marL="457200" lvl="0" indent="-31115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one should stop chasing the dream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246</Words>
  <Application>Microsoft Office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Nunito</vt:lpstr>
      <vt:lpstr>Arial</vt:lpstr>
      <vt:lpstr>Comfortaa</vt:lpstr>
      <vt:lpstr>Calibri</vt:lpstr>
      <vt:lpstr>Shift</vt:lpstr>
      <vt:lpstr> MUHAMMAD IRFAN AYUB</vt:lpstr>
      <vt:lpstr>My Education</vt:lpstr>
      <vt:lpstr>My Work Experience</vt:lpstr>
      <vt:lpstr>My Current Work</vt:lpstr>
      <vt:lpstr>My Future Goals</vt:lpstr>
      <vt:lpstr>Motivation and Inspiration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MUHAMMAD IRFAN AYUB</dc:title>
  <dc:creator>Muhammad Irfan Ayub</dc:creator>
  <cp:lastModifiedBy>Muhammad Irfan Ayub</cp:lastModifiedBy>
  <cp:revision>2</cp:revision>
  <dcterms:modified xsi:type="dcterms:W3CDTF">2018-06-05T07:46:34Z</dcterms:modified>
</cp:coreProperties>
</file>