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hotoshop PS5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7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hotoshop PS5\User 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100" y="-152400"/>
            <a:ext cx="108585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4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379518"/>
            <a:ext cx="32766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bg1"/>
                </a:solidFill>
              </a:rPr>
              <a:t>Admin Control</a:t>
            </a:r>
            <a:r>
              <a:rPr lang="en-US" sz="5000" dirty="0" smtClean="0">
                <a:solidFill>
                  <a:schemeClr val="bg1"/>
                </a:solidFill>
              </a:rPr>
              <a:t> 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5180" y="495300"/>
            <a:ext cx="2798619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Add New Voter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5180" y="1215736"/>
            <a:ext cx="2798619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Add New </a:t>
            </a:r>
            <a:r>
              <a:rPr lang="en-US" sz="2400" dirty="0" err="1" smtClean="0">
                <a:solidFill>
                  <a:schemeClr val="tx1"/>
                </a:solidFill>
              </a:rPr>
              <a:t>Canditate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5180" y="2057400"/>
            <a:ext cx="2798619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Remove voter/</a:t>
            </a:r>
            <a:r>
              <a:rPr lang="en-US" sz="2000" dirty="0" err="1" smtClean="0">
                <a:solidFill>
                  <a:schemeClr val="tx1"/>
                </a:solidFill>
              </a:rPr>
              <a:t>canditate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5177" y="4191000"/>
            <a:ext cx="2798619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Publish Result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048000"/>
            <a:ext cx="3304311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Update voter/</a:t>
            </a:r>
            <a:r>
              <a:rPr lang="en-US" sz="2000" dirty="0" err="1" smtClean="0">
                <a:solidFill>
                  <a:schemeClr val="tx1"/>
                </a:solidFill>
              </a:rPr>
              <a:t>canditate</a:t>
            </a:r>
            <a:r>
              <a:rPr lang="en-US" sz="2000" dirty="0" smtClean="0">
                <a:solidFill>
                  <a:schemeClr val="tx1"/>
                </a:solidFill>
              </a:rPr>
              <a:t> info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5178" y="4953000"/>
            <a:ext cx="2798619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Other control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733800" y="762000"/>
            <a:ext cx="762000" cy="4457700"/>
          </a:xfrm>
          <a:prstGeom prst="leftBrace">
            <a:avLst>
              <a:gd name="adj1" fmla="val 8333"/>
              <a:gd name="adj2" fmla="val 485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455" y="3574473"/>
            <a:ext cx="320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Admin can do this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62200" y="1981200"/>
            <a:ext cx="26670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VOTER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3248891"/>
            <a:ext cx="26670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ADMIN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06680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LOGIN 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83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381" y="2628900"/>
            <a:ext cx="2667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VOTER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162" y="3543300"/>
            <a:ext cx="2646219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CANDITATE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650672" y="2628900"/>
            <a:ext cx="685800" cy="16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9817" y="2628900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USERNAME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779817" y="3543300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PASSWORD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872835" y="53340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LOGIN 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473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525000" cy="70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62200" y="1981200"/>
            <a:ext cx="32766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VOTER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62200" y="3248891"/>
            <a:ext cx="3276600" cy="990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CANDITATE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106680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REGISTER 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653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745" y="2971800"/>
            <a:ext cx="2667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VOTER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526" y="3886200"/>
            <a:ext cx="2646219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CANDITATE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526" y="72390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REGISTER AS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745181" y="723900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Full Name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4759036" y="1676400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Username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4772891" y="3429000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Age </a:t>
            </a:r>
            <a:r>
              <a:rPr lang="en-US" sz="3000" dirty="0"/>
              <a:t>(RB)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9817" y="2528455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Sex (RB)</a:t>
            </a: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4759036" y="4423064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Address</a:t>
            </a: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4745181" y="5257800"/>
            <a:ext cx="34290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Password</a:t>
            </a:r>
            <a:endParaRPr lang="en-US" sz="3000" dirty="0"/>
          </a:p>
        </p:txBody>
      </p:sp>
      <p:sp>
        <p:nvSpPr>
          <p:cNvPr id="6" name="Right Bracket 5"/>
          <p:cNvSpPr/>
          <p:nvPr/>
        </p:nvSpPr>
        <p:spPr>
          <a:xfrm>
            <a:off x="3352800" y="3200400"/>
            <a:ext cx="273627" cy="114300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3733800" y="1066800"/>
            <a:ext cx="762000" cy="4876800"/>
          </a:xfrm>
          <a:prstGeom prst="leftBrace">
            <a:avLst>
              <a:gd name="adj1" fmla="val 8333"/>
              <a:gd name="adj2" fmla="val 551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399" y="6172200"/>
            <a:ext cx="34290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IMAGE</a:t>
            </a:r>
            <a:endParaRPr lang="en-US" sz="3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76400" y="6438900"/>
            <a:ext cx="2819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90600" y="6192982"/>
            <a:ext cx="2576945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Expecting Position (RB)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4" idx="2"/>
          </p:cNvCxnSpPr>
          <p:nvPr/>
        </p:nvCxnSpPr>
        <p:spPr>
          <a:xfrm flipH="1">
            <a:off x="1929245" y="4572000"/>
            <a:ext cx="10391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0" y="0"/>
            <a:ext cx="193963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Button </a:t>
            </a:r>
            <a:r>
              <a:rPr lang="en-US" dirty="0">
                <a:solidFill>
                  <a:schemeClr val="tx1"/>
                </a:solidFill>
              </a:rPr>
              <a:t>(RB)</a:t>
            </a:r>
          </a:p>
        </p:txBody>
      </p:sp>
    </p:spTree>
    <p:extLst>
      <p:ext uri="{BB962C8B-B14F-4D97-AF65-F5344CB8AC3E}">
        <p14:creationId xmlns:p14="http://schemas.microsoft.com/office/powerpoint/2010/main" val="281471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Photoshop PS5\Web- Online Election 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515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2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Photoshop PS5\Canditates 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100" y="-152400"/>
            <a:ext cx="106299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75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Online Election System\v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76200"/>
            <a:ext cx="10515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Photoshop PS5\Voting 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0100" y="-152400"/>
            <a:ext cx="103251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4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64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2006-08-16T00:00:00Z</dcterms:created>
  <dcterms:modified xsi:type="dcterms:W3CDTF">2019-03-02T17:14:06Z</dcterms:modified>
</cp:coreProperties>
</file>