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3" r:id="rId23"/>
    <p:sldId id="276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2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292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4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08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A6B93C-D996-4396-8CC8-342662270BD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B2985E-EFF7-4B53-B789-BDADB59795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433FA-25DD-4566-855D-EF0223ECD581}"/>
              </a:ext>
            </a:extLst>
          </p:cNvPr>
          <p:cNvSpPr/>
          <p:nvPr/>
        </p:nvSpPr>
        <p:spPr>
          <a:xfrm>
            <a:off x="4029953" y="2216708"/>
            <a:ext cx="4316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PROJECT-34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50D84-17D9-4BEA-A49F-718D6A2FBC00}"/>
              </a:ext>
            </a:extLst>
          </p:cNvPr>
          <p:cNvSpPr txBox="1"/>
          <p:nvPr/>
        </p:nvSpPr>
        <p:spPr>
          <a:xfrm>
            <a:off x="2782436" y="3470996"/>
            <a:ext cx="6627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GROUP-03</a:t>
            </a:r>
            <a:endParaRPr lang="en-US" sz="32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419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8D1EC-D665-4EAB-BA21-A5B2D2F8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D5D2A-0277-41BB-9B4E-E6B1EC47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4417"/>
            <a:ext cx="6494065" cy="4423709"/>
          </a:xfrm>
          <a:prstGeom prst="rect">
            <a:avLst/>
          </a:prstGeo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E74146EF-3679-42C0-A457-95125E89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550" y="457200"/>
            <a:ext cx="3092450" cy="1196975"/>
          </a:xfrm>
        </p:spPr>
        <p:txBody>
          <a:bodyPr/>
          <a:lstStyle/>
          <a:p>
            <a:r>
              <a:rPr lang="en-US" dirty="0"/>
              <a:t>HISTOGRAM OF MONTH</a:t>
            </a:r>
          </a:p>
        </p:txBody>
      </p:sp>
    </p:spTree>
    <p:extLst>
      <p:ext uri="{BB962C8B-B14F-4D97-AF65-F5344CB8AC3E}">
        <p14:creationId xmlns:p14="http://schemas.microsoft.com/office/powerpoint/2010/main" val="139098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6275E-E2CE-45D8-BD1A-F1B0DD3F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HOSTOGRAM OF 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E3277-7214-4690-A521-D1096FEE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32326-A0AD-4F62-9342-24BB7F7D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36627"/>
            <a:ext cx="6286511" cy="40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1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2AA49-171F-4025-899C-D1DDF13D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TARGET ACHIEVE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AF3D-BB8D-4429-96C0-62E072E0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95A9-DDCD-4E13-AA9F-FC73CAB7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5" y="365078"/>
            <a:ext cx="6663626" cy="45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876236-AC8C-4738-BDE7-82A35C26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USING PRODUCT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2F4A2-C230-49AC-BC2E-2D79AB5F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EDEC5-CCD7-4E58-9BAB-1F538094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9" y="457200"/>
            <a:ext cx="5789958" cy="41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8FF99-E609-4A39-8623-B2005466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USING SALESMAN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AA9F-ADB0-4091-AC20-65809871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C2766-36FD-4B6C-B3D8-F1E55F8F7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7" y="276222"/>
            <a:ext cx="5570581" cy="42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32B83-9D73-470D-9ED7-A07B9C6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281" y="457200"/>
            <a:ext cx="4189862" cy="1196670"/>
          </a:xfrm>
        </p:spPr>
        <p:txBody>
          <a:bodyPr/>
          <a:lstStyle/>
          <a:p>
            <a:r>
              <a:rPr lang="en-US" dirty="0"/>
              <a:t>BOX PLOT USING AVERAGE  MONTH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C9F2-CCFF-4E27-A052-B4E61D9E2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467EC-AB14-4B6C-8266-63D10686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527074"/>
            <a:ext cx="5746547" cy="37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9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77E40-EAD6-4927-9FE3-5EA68E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USING TARGET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9F960-0CFA-4E3D-96CB-0D23494A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5EFDD-E720-41BA-A891-2324E288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9" y="457200"/>
            <a:ext cx="5599160" cy="43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0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26EA7-2743-41FF-B5B3-428A965F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USING TARGET ACHIVED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87D6E-9143-4255-A953-E35A8E171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9285E-1288-4ADC-BE92-C039F83A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353097"/>
            <a:ext cx="5567743" cy="42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1C200-39E5-45DF-AD5F-6CAAC1F8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371896" cy="1196670"/>
          </a:xfrm>
        </p:spPr>
        <p:txBody>
          <a:bodyPr/>
          <a:lstStyle/>
          <a:p>
            <a:r>
              <a:rPr lang="en-US" dirty="0"/>
              <a:t>SCATTERED PLOT OF PRODUCT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A172-E653-4E1A-B0EC-4BE4DF20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B2E7-065E-4BFB-BD1C-34C70126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" y="340409"/>
            <a:ext cx="6025920" cy="42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27476-885B-491A-B6B2-A24465EC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603908" cy="1196670"/>
          </a:xfrm>
        </p:spPr>
        <p:txBody>
          <a:bodyPr/>
          <a:lstStyle/>
          <a:p>
            <a:r>
              <a:rPr lang="en-US" dirty="0"/>
              <a:t>SCATTERED PLOT OF SALESMAN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27F6F-3C65-4F13-B018-817AD297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889BD-832E-4BB3-BAC9-D1BCC7BD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62" y="351453"/>
            <a:ext cx="5964512" cy="41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3D16B9-370C-40DC-AA8F-9C4EC8DA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CHECKING NULL VALUES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59872-FED0-4E92-8DF0-6BDAA832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94056E-DB53-4C2B-85DE-5F520B21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1"/>
          <a:stretch/>
        </p:blipFill>
        <p:spPr>
          <a:xfrm>
            <a:off x="428132" y="1221475"/>
            <a:ext cx="710543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2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03B77-320F-4257-AFB7-840D4F50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635" y="544666"/>
            <a:ext cx="4477365" cy="1196670"/>
          </a:xfrm>
        </p:spPr>
        <p:txBody>
          <a:bodyPr>
            <a:normAutofit/>
          </a:bodyPr>
          <a:lstStyle/>
          <a:p>
            <a:r>
              <a:rPr lang="en-US" dirty="0"/>
              <a:t>SCATTERED PLOT USING TARGET ACHIEVED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CE0D9-E6BD-4A37-A723-8DD4C1CC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A943-5094-46D4-945A-168D15678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9" y="395181"/>
            <a:ext cx="6545818" cy="44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1EB7C3-B107-431D-9EC8-7CBBCA59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SCATTERED PLOT OF TARGET ACHIEVED IN YEAR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E92B-8A03-429F-A337-3C156FB5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EC63F-271B-4975-BF86-B320D053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7" y="141545"/>
            <a:ext cx="6062741" cy="40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1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93195-4B7D-4A34-AE68-D6003272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685795" cy="1196670"/>
          </a:xfrm>
        </p:spPr>
        <p:txBody>
          <a:bodyPr/>
          <a:lstStyle/>
          <a:p>
            <a:r>
              <a:rPr lang="en-US" dirty="0"/>
              <a:t>SCATTERED PLOT  OF 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55906-BDBE-4775-B716-86422E0F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78BB2-2BB3-4C9D-BB67-6868A920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27" y="162175"/>
            <a:ext cx="5616382" cy="3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0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D26963-79B8-4778-9DEC-D7EAB19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481078" cy="1196670"/>
          </a:xfrm>
        </p:spPr>
        <p:txBody>
          <a:bodyPr/>
          <a:lstStyle/>
          <a:p>
            <a:r>
              <a:rPr lang="en-US" dirty="0"/>
              <a:t>Stack overflow</a:t>
            </a:r>
            <a:br>
              <a:rPr lang="en-US" dirty="0"/>
            </a:br>
            <a:r>
              <a:rPr lang="en-US" dirty="0"/>
              <a:t>of product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9B493-FEBB-4DE0-B154-86CCC5FC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C1A76-8928-4761-A81B-5D73ADD7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7" y="152683"/>
            <a:ext cx="6934552" cy="43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99E37E-6A63-47C8-B8FB-E5F9F12E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571590" cy="1196670"/>
          </a:xfrm>
        </p:spPr>
        <p:txBody>
          <a:bodyPr/>
          <a:lstStyle/>
          <a:p>
            <a:r>
              <a:rPr lang="en-US" dirty="0"/>
              <a:t>Stack overflow</a:t>
            </a:r>
            <a:br>
              <a:rPr lang="en-US" dirty="0"/>
            </a:br>
            <a:r>
              <a:rPr lang="en-US" dirty="0"/>
              <a:t>of salesman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FCAA-EE8C-4317-8A27-7112CDB65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27A2F-8494-4CB3-8FF3-EFD340A9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7" y="44355"/>
            <a:ext cx="697808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B8409-046A-4D79-A65B-A76C0868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385544" cy="1196670"/>
          </a:xfrm>
        </p:spPr>
        <p:txBody>
          <a:bodyPr/>
          <a:lstStyle/>
          <a:p>
            <a:r>
              <a:rPr lang="en-US" dirty="0"/>
              <a:t>Manipulation of product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74AD5-6202-4134-BEAD-8A9B8867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F12BD-B3F2-4EAF-BFD3-B798915B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1" y="252484"/>
            <a:ext cx="5291253" cy="3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851915-C2D8-476C-92C3-B1BA2AFC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target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61AC7-9667-4772-A2E3-D81D50C64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A056E-099D-4B63-8688-216AB8B3F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0" y="171069"/>
            <a:ext cx="6118460" cy="4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7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B86D4-6674-4CBD-A2BA-44043AB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15046-E9F2-4F96-B928-1109007C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53DDA-3F4D-405D-A3B8-FC0BBCFD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" y="262127"/>
            <a:ext cx="6424543" cy="42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4718FE-D844-4209-8E09-CF3AE17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sales </a:t>
            </a:r>
            <a:r>
              <a:rPr lang="en-US" dirty="0" err="1"/>
              <a:t>achived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F8C2-D511-4EA1-904D-57A14AC1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0E095-F57F-43DB-8D4C-C53633DD6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142386"/>
            <a:ext cx="6172933" cy="41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791E7-1541-4450-B91D-E316FA6F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2007" y="3945130"/>
            <a:ext cx="7366893" cy="197799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	Sainath dahibhate</a:t>
            </a:r>
          </a:p>
          <a:p>
            <a:r>
              <a:rPr lang="en-US" dirty="0"/>
              <a:t>	Prajwal dhumal</a:t>
            </a:r>
          </a:p>
          <a:p>
            <a:r>
              <a:rPr lang="en-US" dirty="0"/>
              <a:t>	chandhan n</a:t>
            </a:r>
          </a:p>
          <a:p>
            <a:r>
              <a:rPr lang="en-US" dirty="0"/>
              <a:t>	sarfaraz Ansari</a:t>
            </a:r>
          </a:p>
          <a:p>
            <a:r>
              <a:rPr lang="en-US" dirty="0"/>
              <a:t>	Harish soni</a:t>
            </a:r>
          </a:p>
          <a:p>
            <a:r>
              <a:rPr lang="en-US" dirty="0"/>
              <a:t>	mohammed umar farooq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6C44F-AB74-4373-B28A-31A64AFF0C85}"/>
              </a:ext>
            </a:extLst>
          </p:cNvPr>
          <p:cNvSpPr/>
          <p:nvPr/>
        </p:nvSpPr>
        <p:spPr>
          <a:xfrm>
            <a:off x="1968452" y="2614342"/>
            <a:ext cx="96646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6546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9D325D-CA20-493D-918A-3676949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CO-RELATION OF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D8B5D-157C-4D6B-BBA8-FA976EED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B808A-59E1-45DA-A9F4-B1745FD0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" y="353438"/>
            <a:ext cx="6907290" cy="61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6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3698E-9C51-4C77-B24C-F033660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6" y="457200"/>
            <a:ext cx="4312693" cy="1196670"/>
          </a:xfrm>
        </p:spPr>
        <p:txBody>
          <a:bodyPr/>
          <a:lstStyle/>
          <a:p>
            <a:r>
              <a:rPr lang="en-US" dirty="0"/>
              <a:t>Business movement decision using central tendency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9EE0-40DC-423E-B736-1BF53CA4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74ABE-6D28-4C76-A486-91220DB5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4" y="150124"/>
            <a:ext cx="6970439" cy="6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CA505C-2673-4F26-968C-A791C1A3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movement decision using medium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F27AE-91E7-4A2A-8D79-6CDF7188F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65C16-8335-4597-BA7B-D9C4CD20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6" y="132283"/>
            <a:ext cx="5550374" cy="64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8466-F010-4BC7-ABA6-B6E9D805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8D981-3515-44C9-9277-2C312B36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" y="261368"/>
            <a:ext cx="4990176" cy="5084109"/>
          </a:xfrm>
          <a:prstGeom prst="rect">
            <a:avLst/>
          </a:prstGeom>
        </p:spPr>
      </p:pic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8590F629-8015-410D-B757-3102A512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550" y="457200"/>
            <a:ext cx="3092450" cy="1196975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movement decision using dispersion</a:t>
            </a:r>
          </a:p>
        </p:txBody>
      </p:sp>
    </p:spTree>
    <p:extLst>
      <p:ext uri="{BB962C8B-B14F-4D97-AF65-F5344CB8AC3E}">
        <p14:creationId xmlns:p14="http://schemas.microsoft.com/office/powerpoint/2010/main" val="351031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8C1D2-5E4A-45D5-8FD1-51087E06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9474A-D92C-46BA-8C98-8005DC9F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9" y="236385"/>
            <a:ext cx="6524625" cy="3939829"/>
          </a:xfrm>
          <a:prstGeom prst="rect">
            <a:avLst/>
          </a:prstGeom>
        </p:spPr>
      </p:pic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9D325AFA-9E95-4439-9473-20E9F5A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550" y="236386"/>
            <a:ext cx="3092450" cy="141779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movement decision using skewness and kurtosis</a:t>
            </a:r>
          </a:p>
        </p:txBody>
      </p:sp>
    </p:spTree>
    <p:extLst>
      <p:ext uri="{BB962C8B-B14F-4D97-AF65-F5344CB8AC3E}">
        <p14:creationId xmlns:p14="http://schemas.microsoft.com/office/powerpoint/2010/main" val="23558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2C984E-BE6E-42F7-89EC-AEBDD115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940" y="170597"/>
            <a:ext cx="4208060" cy="1196670"/>
          </a:xfrm>
        </p:spPr>
        <p:txBody>
          <a:bodyPr/>
          <a:lstStyle/>
          <a:p>
            <a:r>
              <a:rPr lang="en-US" dirty="0"/>
              <a:t>HISTOGRAM OF PRODUCT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592D-49D1-492C-A54E-8062BEFBF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11956-6794-455E-8983-CF3CC01B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457200"/>
            <a:ext cx="6368669" cy="44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AA69A6-41DD-45FF-A923-FDA1F659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009" y="457200"/>
            <a:ext cx="4148919" cy="1196670"/>
          </a:xfrm>
        </p:spPr>
        <p:txBody>
          <a:bodyPr/>
          <a:lstStyle/>
          <a:p>
            <a:r>
              <a:rPr lang="en-US" dirty="0"/>
              <a:t>HISTOGRAM OF SALESMAN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D088E-1D67-4892-973D-9257F77E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392FA-ADBE-4170-ACC7-FDC39086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1" y="457200"/>
            <a:ext cx="6458054" cy="4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72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137</TotalTime>
  <Words>149</Words>
  <Application>Microsoft Office PowerPoint</Application>
  <PresentationFormat>Widescreen</PresentationFormat>
  <Paragraphs>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Impact</vt:lpstr>
      <vt:lpstr>Badge</vt:lpstr>
      <vt:lpstr>PowerPoint Presentation</vt:lpstr>
      <vt:lpstr>CHECKING NULL VALUES</vt:lpstr>
      <vt:lpstr>CO-RELATION OF DATA</vt:lpstr>
      <vt:lpstr>Business movement decision using central tendency </vt:lpstr>
      <vt:lpstr>Business movement decision using medium</vt:lpstr>
      <vt:lpstr>Business movement decision using dispersion</vt:lpstr>
      <vt:lpstr>Business movement decision using skewness and kurtosis</vt:lpstr>
      <vt:lpstr>HISTOGRAM OF PRODUCT CODE</vt:lpstr>
      <vt:lpstr>HISTOGRAM OF SALESMAN CODE</vt:lpstr>
      <vt:lpstr>HISTOGRAM OF MONTH</vt:lpstr>
      <vt:lpstr>HOSTOGRAM OF TARGET</vt:lpstr>
      <vt:lpstr>HISTOGRAM OF TARGET ACHIEVE</vt:lpstr>
      <vt:lpstr>BOX PLOT USING PRODUCT CODE</vt:lpstr>
      <vt:lpstr>BOX PLOT USING SALESMAN CODE</vt:lpstr>
      <vt:lpstr>BOX PLOT USING AVERAGE  MONTH PLAN</vt:lpstr>
      <vt:lpstr>BOX PLOT USING TARGET </vt:lpstr>
      <vt:lpstr>BOX PLOT USING TARGET ACHIVED</vt:lpstr>
      <vt:lpstr>SCATTERED PLOT OF PRODUCT CODE</vt:lpstr>
      <vt:lpstr>SCATTERED PLOT OF SALESMAN CODE</vt:lpstr>
      <vt:lpstr>SCATTERED PLOT USING TARGET ACHIEVED</vt:lpstr>
      <vt:lpstr>SCATTERED PLOT OF TARGET ACHIEVED IN YEAR</vt:lpstr>
      <vt:lpstr>SCATTERED PLOT  OF TARGET</vt:lpstr>
      <vt:lpstr>Stack overflow of product code</vt:lpstr>
      <vt:lpstr>Stack overflow of salesman code</vt:lpstr>
      <vt:lpstr>Manipulation of product code</vt:lpstr>
      <vt:lpstr>Probability of target</vt:lpstr>
      <vt:lpstr>Probability of sales</vt:lpstr>
      <vt:lpstr>Probability of sales achived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Mohammed</dc:creator>
  <cp:lastModifiedBy>Umar Mohammed</cp:lastModifiedBy>
  <cp:revision>16</cp:revision>
  <dcterms:created xsi:type="dcterms:W3CDTF">2020-10-03T05:46:58Z</dcterms:created>
  <dcterms:modified xsi:type="dcterms:W3CDTF">2020-10-04T09:43:55Z</dcterms:modified>
</cp:coreProperties>
</file>