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B2E7F-4477-4861-B897-894EFA5A187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18</a:t>
            </a:r>
            <a:br>
              <a:rPr lang="en-US"/>
            </a:br>
            <a:r>
              <a:rPr lang="en-US" sz="3200"/>
              <a:t>Sorting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42565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16187" y="5917929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9127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053502"/>
              </p:ext>
            </p:extLst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330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02926"/>
              </p:ext>
            </p:extLst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244146" y="1282265"/>
            <a:ext cx="437881" cy="401177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431926" y="1273680"/>
            <a:ext cx="437881" cy="402894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694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Sorted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472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Sorted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3553" y="710823"/>
            <a:ext cx="17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Unsorted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4342327" y="-2638129"/>
            <a:ext cx="437881" cy="8208136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63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7971005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4749691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7112318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9640579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8418710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4210858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03946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511237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6202731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338911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3908940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7244603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30112628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57055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779880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58469442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Left half</a:t>
            </a:r>
          </a:p>
          <a:p>
            <a:endParaRPr lang="en-CA" dirty="0"/>
          </a:p>
          <a:p>
            <a:r>
              <a:rPr lang="en-CA" dirty="0"/>
              <a:t>Right half</a:t>
            </a:r>
          </a:p>
          <a:p>
            <a:endParaRPr lang="en-CA" dirty="0"/>
          </a:p>
          <a:p>
            <a:r>
              <a:rPr lang="en-CA" dirty="0"/>
              <a:t>Minimum between first elements in both halves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78794" y="346075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106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203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80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967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064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1446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733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13252434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6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97049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16187" y="591792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5850804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Merging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972" y="1550890"/>
            <a:ext cx="85386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Merge(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[MAX_ITEMS];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700969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Merging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972" y="1550890"/>
            <a:ext cx="8538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values[index]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98744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0211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843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155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924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/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440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/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151" y="6312320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for dividing</a:t>
            </a:r>
          </a:p>
        </p:txBody>
      </p:sp>
    </p:spTree>
    <p:extLst>
      <p:ext uri="{BB962C8B-B14F-4D97-AF65-F5344CB8AC3E}">
        <p14:creationId xmlns:p14="http://schemas.microsoft.com/office/powerpoint/2010/main" val="42833613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/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9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90308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/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</a:p>
        </p:txBody>
      </p:sp>
    </p:spTree>
    <p:extLst>
      <p:ext uri="{BB962C8B-B14F-4D97-AF65-F5344CB8AC3E}">
        <p14:creationId xmlns:p14="http://schemas.microsoft.com/office/powerpoint/2010/main" val="42259268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77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69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</a:p>
        </p:txBody>
      </p:sp>
    </p:spTree>
    <p:extLst>
      <p:ext uri="{BB962C8B-B14F-4D97-AF65-F5344CB8AC3E}">
        <p14:creationId xmlns:p14="http://schemas.microsoft.com/office/powerpoint/2010/main" val="17963199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263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967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</a:p>
        </p:txBody>
      </p:sp>
    </p:spTree>
    <p:extLst>
      <p:ext uri="{BB962C8B-B14F-4D97-AF65-F5344CB8AC3E}">
        <p14:creationId xmlns:p14="http://schemas.microsoft.com/office/powerpoint/2010/main" val="5522230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224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9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</a:p>
        </p:txBody>
      </p:sp>
    </p:spTree>
    <p:extLst>
      <p:ext uri="{BB962C8B-B14F-4D97-AF65-F5344CB8AC3E}">
        <p14:creationId xmlns:p14="http://schemas.microsoft.com/office/powerpoint/2010/main" val="369003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769044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79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699" y="1417638"/>
            <a:ext cx="856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(first &lt;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(first + last)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first, middle);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Merge(values, first, middle,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8151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699" y="1417638"/>
            <a:ext cx="856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(first &lt;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(first + last)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first, middle);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Merge(values, first, middle,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97247" y="298729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24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6066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0236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5388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456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108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4953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62809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563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1744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4246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1287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8560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2417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74289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27801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120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08129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3792" y="1313645"/>
            <a:ext cx="8133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item1;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item1 = item2;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75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(values[index-1] &gt; values[index])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Swap(values[index-1], values[index]);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83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(values[index-1] &gt; values[index])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Swap(values[index-1], values[index]);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911" y="4381769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45335" y="438176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9430" y="4879231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603033" y="5402451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21170" y="5755342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36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 (little improved)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BubbleUp2(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sorted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values[index-1])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Swap(values[index], values[index-1]);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ShortBubble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 &amp;&amp; !sorted)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BubbleUp2(values, current, numValues-1, sorted);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735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8084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334870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89742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48869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96326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592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76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54729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16372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76564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4666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05342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16685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50014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460014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644996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003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21908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6694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10474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268858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397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97055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806802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22282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814833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98601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3919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22916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Comparison</a:t>
            </a:r>
          </a:p>
          <a:p>
            <a:endParaRPr lang="en-CA" dirty="0"/>
          </a:p>
          <a:p>
            <a:r>
              <a:rPr lang="en-CA" dirty="0"/>
              <a:t>Data Movement</a:t>
            </a:r>
          </a:p>
          <a:p>
            <a:endParaRPr lang="en-CA" dirty="0"/>
          </a:p>
          <a:p>
            <a:r>
              <a:rPr lang="en-CA" dirty="0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363443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1808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154582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83637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938913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79633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1571991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1435034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91419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2617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715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30141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751925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284120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7482032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22692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826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4141" y="4621630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436565" y="462163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090660" y="5119092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8294263" y="5642312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12400" y="5995203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107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04956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502103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2765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35947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3736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085544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3041314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332040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155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630920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428506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515683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737702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4595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235677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2303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449051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5055487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891533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40070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611593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12634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42802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215332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2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3190</Words>
  <Application>Microsoft Office PowerPoint</Application>
  <PresentationFormat>On-screen Show (4:3)</PresentationFormat>
  <Paragraphs>2994</Paragraphs>
  <Slides>142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50" baseType="lpstr"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Office Theme</vt:lpstr>
      <vt:lpstr>Lecture 18 Sorting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(little improved)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Ishan Arefin</cp:lastModifiedBy>
  <cp:revision>65</cp:revision>
  <dcterms:created xsi:type="dcterms:W3CDTF">2014-09-11T18:03:18Z</dcterms:created>
  <dcterms:modified xsi:type="dcterms:W3CDTF">2023-05-25T02:57:48Z</dcterms:modified>
</cp:coreProperties>
</file>