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86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7A0-8C7D-4D30-B712-497732F63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1EB59-9790-4296-95A2-183D9CFB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8153-682C-4BE2-A889-71934BE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DA68-EA95-438E-AE9D-CBE8152F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C912-255E-4EED-AD7A-181393BF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0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F49A-0B73-4AB7-99B0-53509F83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96991-7E2E-49EF-A861-62A77DFD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56A2-C8EF-470A-BFE2-CE3DD36E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80D4-F099-4F6C-B378-B27E29C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7D37-705A-464D-8E3C-C196E6B8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6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1E713-9F7D-4C49-A653-860E40C2A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BC96-9759-47AF-B103-94EEF5C7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8985-2B33-4811-AD81-B21A5A3F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05B0-BFC4-4DC0-929E-CF37D5D9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0A5B-55C1-41D5-952D-D9A0DB85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6AFB-5184-4AB7-AC0F-5BCAAAC6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8AC7-B659-42A6-B877-441D5E0D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D106A-7308-4504-9598-5CFDF77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79AC-A8BF-4FF4-B816-BE03C03A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0FB1-8AF7-4363-9271-2D17EF3B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BD8-79EA-4C8A-A6F5-3EFC679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CF6F0-45F4-447C-8107-9152081B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68B3-396D-4987-ABB2-FCE0ED6E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B80B-4469-4C99-AFC9-2F399110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081E-BEBA-4067-A64C-406EB905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B61-60BB-416E-A808-6CE5818E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DBBC-EE01-4672-91F3-8DDB98867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9A495-4CF4-462D-953C-C2BDD0C9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C042-6921-45A5-8781-4111F36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5D00-BE7C-4335-9BAD-EE02E91F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5E1A-AFD2-48C6-8B42-83F56286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E764-4200-4BAA-8B44-0FC5A5C1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AC4FD-5D9F-4130-AD5E-89B89957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521E-0509-482C-9B5B-1424D87E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02884-4A54-4D85-A107-01E9A6E1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8FD3B-41B0-4876-97BD-8E5681898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D2200-C462-42D6-8E16-17F3B76A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8275-DEA2-4356-8AB2-2BD190C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6F75B-682A-4586-A2A6-15F0FC1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713-4034-4FA7-9313-39638A3D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5EC8-6C86-4D0B-9AFE-A015608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F0583-F1F4-4C55-BB75-22BB3695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8B27E-C102-44C8-97EA-BB2F1F3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07F7-A21E-4A49-AA4E-32B9050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EB4CF-A4A6-4C89-BB31-5D0F034B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39C4-C044-4211-8DA5-7250F829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2F7D-21DE-40A0-94B0-A2AD605A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D9B6-E6BB-4754-9328-F83FB2DC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90209-BE29-4F13-84A4-093B40E4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CED8-725D-48FA-893F-C654B0C3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FFA4-CCEC-436D-A040-B945D6B3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0B39-1B31-4644-9F64-A0E92BBA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BBC0-C208-4E86-8E0D-4AF01E60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37150-D891-4EF4-ABC1-9FB07052F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D788-FBF7-41BD-9991-31EA10CC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BE27-C919-4062-A9D2-AF2B6C8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F260B-4DDA-468B-A0E4-100332D3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0CA9-3DC3-4366-8DA1-B9323EF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0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18FD2-4B8D-49E8-A896-897263E3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04985-47E3-4C12-B9F6-D5C140CA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FCA0-8C55-456D-AE8C-5F6611CF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8E68-D5A3-4794-A848-65DA2197E809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3666-19BA-466E-8BD7-70E043B0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7C90-2B5F-4AA9-84A0-F993385F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3DF0-47E5-49A9-8707-FB24C8C4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3A8F-2618-4664-BA52-E0669A730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DCADC-8700-47D6-9A41-52D543E1F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9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016CBC7-5E33-4070-B8D8-D113A5CFB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F5977B-B988-4198-93E1-013429FF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76F7608-5FF8-4F6F-B0F9-8A1F6DD1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6F9A95D-5FCE-4F59-9057-848ABE08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FFDC2E-5B6B-425D-B1EB-8D5EB7F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4D380978-AC4C-41E0-8D2F-EE2E8F38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1BAF626D-E4BD-4BF3-8C7B-96E83424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B46C8C53-88D9-4E6F-BBA1-0FE1E1D5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8CA72590-68F2-498C-A31F-64B8F824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114B2F77-7555-43AD-BA04-DA5EA701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4053BB4F-4F8D-4350-8EA0-53AD35BD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368CDEF4-944C-4905-B5AC-DC546BC7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08181D6A-12A2-438F-833E-857F7482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ADB0A352-ADDA-4536-AB78-7CABD9983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CD111848-C236-4D25-A169-F96A511AD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861A8202-AD08-46B0-BF2C-7E62ACDF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6404" name="Freeform 20">
            <a:extLst>
              <a:ext uri="{FF2B5EF4-FFF2-40B4-BE49-F238E27FC236}">
                <a16:creationId xmlns:a16="http://schemas.microsoft.com/office/drawing/2014/main" id="{F448E91F-1BE7-4D63-9069-7B187C4A236A}"/>
              </a:ext>
            </a:extLst>
          </p:cNvPr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3E2530F-35FF-4E46-96E5-9A991150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7E5DEE-30BB-4EF5-BB24-D00B0019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918CA80-8C85-424E-9C68-89B09515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79EBB90-403B-433E-9C93-E5487340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58FA26C-57DD-4012-8EDE-DD125158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365F6FE-AA63-4164-A71F-B17FF8D4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B8A63F9-85B6-4977-9BD1-A9BEC442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ADF79504-A4A4-4E60-9AA5-D42B6E00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25271CB1-FB03-4A7F-829D-421F0E5C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44BFD78B-3389-4F0E-B8F2-F2BADD0A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A8D4505C-2CE3-4C14-BEB2-0ECA1514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04C05EE8-63DD-41E7-B70E-C09B8341C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CB785F2B-E533-41F7-841C-CE02DB59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1A070DF6-45A2-4B8A-B95E-35FD4094D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4115507F-6C8B-4112-9407-54D49903E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FD698159-E913-429C-880A-ABB82025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7426" name="Freeform 18">
            <a:extLst>
              <a:ext uri="{FF2B5EF4-FFF2-40B4-BE49-F238E27FC236}">
                <a16:creationId xmlns:a16="http://schemas.microsoft.com/office/drawing/2014/main" id="{5EC16F18-B856-419B-A48D-C09AAECAF46D}"/>
              </a:ext>
            </a:extLst>
          </p:cNvPr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E55817-68C9-4A6B-841E-BC0DB280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920B9F-9943-4AE1-9B47-DD9AFFF3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8490522-8D47-4B4A-BBF7-6515B3C0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03DC897-20DA-43A4-A790-41D55779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08B3002-A959-4554-B1AC-E20BD9BB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5EE1FBD4-6259-4E1F-AA60-D6833931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FA60158A-0191-4280-8649-98BC4E93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70BD40BF-D5C6-498A-B4D3-EBE0BD4D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1211E4A6-C528-41FE-A8F0-F8858468D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82182A5F-892A-456B-A1DB-70B0DC73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C70698AB-8F29-473D-8199-1F266EB0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111BB3A4-173B-45F6-938E-32A0F5AE2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4D0C39B8-690E-49D1-BE84-FD420722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E1804D02-A262-4F17-A594-CD1A2C7C4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FBE9B44-A515-4AAC-91F7-D2096392E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8727A21E-925C-4B41-B3F1-865BB5FA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D87E77E-8653-43F9-9E6C-93E66476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CE3BA9-496C-4E90-B424-42B4E774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F13FE8D-3AF5-4BF1-8121-7228FEF2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7F46A7A-1CFD-4F7F-BE26-8EEFEE6C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5264E4D-FE8F-4892-B1FE-52F6A1CE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23EF21E-7826-4ECF-82CC-7FAB34A7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9099F0A9-2053-4AFE-90A6-BDE9D8AD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A97CAB80-BBB2-42C8-8908-86E13D5C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D4BEBBF4-19D6-466B-982E-6B67A571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55E3B11B-267D-4ADF-B808-A0F652F6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056D240E-1682-4016-8C60-B3DD2ACD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4700B544-6B91-423B-8942-3290454C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69A0AAA6-5102-4431-86E6-7CEA4C5BD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14FE2A80-C982-4853-8A56-58CED20C1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D173596F-78AE-4D4D-8BD5-B04E6F50C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AD8B565E-5DE1-468B-906E-8C7CB016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0426E30C-EFB2-4E8B-95B8-EE777A37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D52861-FF80-474B-981E-D14FE4B7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863723-3FEE-4924-AEC4-79DEE3E9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2471BB0-5A54-4C93-AB90-DBB32B18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8964EBF-E3A4-4A2C-B0F0-B59C99B6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5A79427-5D48-4AE7-A3C7-E7CC9661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7746602E-C235-48DD-AE38-1535A51D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D4228805-57C8-4A31-8E5C-0C02939B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7BA62E8B-B795-4A5B-A759-84AF51FA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79B8A664-F459-4A42-93F7-ABAE3707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A43C9AF8-3BF6-475C-A97E-C52A6185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4D5D6016-2F62-4A75-AC11-4D676429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69F64BBC-6C0E-4B21-8CD2-1A3F3B6A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1BDB4098-BF79-4496-8F88-B79770F0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232ABD4B-BBB0-4182-AEE7-D4B5CDFC3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05BADD4E-3C46-40EB-9A3C-B91E92C64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330977D9-D945-42A2-A168-4073FF14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31D7D12D-2610-4E3C-85E3-5627BD86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1ED4AB-4043-4753-AE70-CAD194D7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8264B8B-6A1F-43FA-8A51-6601655C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4BBC02D-7A8A-4377-A7A1-7BB33AC4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9EC565B-E3E3-4F9B-A57F-1A5300E5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44C2CF2-CA7D-4FA0-A114-62CA646C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CECC4F9-04A8-4766-88C0-045D9A5F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50A8DC42-C631-493C-993E-4A8D99D0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D508651D-C455-45D2-B5DA-9DE11219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DB94D303-F3F9-425F-8095-B04F1E10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057D32E9-81A1-46F4-A22D-FB327DFD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DC4E27B5-38D4-406F-B6B6-2F94F931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98E14175-631A-4D0E-A9F6-FEA94DA3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CB46AF5F-62C3-434F-A912-BE976A3D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565E6EBD-825C-4F77-AA53-CCBDC34EC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8DE27126-C49C-4E08-A3BE-7B94C08FE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C87C8DE7-F875-4256-925A-66A975E0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A363A706-2E20-4FB4-A416-9C2729B86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BCBF637-BFD8-4091-AEAB-C4885EC8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924303F-23BE-4B52-B8EE-DA97420F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946F663-1049-4FE4-8B2D-81CF2B32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38A2BDA-AB14-46C5-B889-94B5090F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5F7B9023-EDE8-4321-9194-C2B5E158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6DB6B65-A844-440B-A5D2-77F03E2F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C7E53E9B-98BF-4FD2-B613-999A41E6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43F93074-5D6B-42D9-B4F5-D7EEE73E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CD9D01C6-CD31-4E5E-9DCB-DA861A91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1740DC49-E8EB-4318-8718-3A5FD2FF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2951BD97-FC67-4A0E-9C2E-6BEF396B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0B0103F0-3687-4000-83A6-6DC52995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F470D41E-14CF-4E17-81FF-7D2DAF7C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60B67153-81AC-4172-B5FA-65DF095D42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B84697AF-2CED-44C6-AE8D-909D1A575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C4AE0A06-7EC9-4575-B36F-02C6EBF4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602A916F-7AD4-4388-80FF-DF969D03C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516803-65B9-45DC-B10C-256BC416E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01DA98-9089-4570-9991-BF7FB130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BB7F60E-2B9D-42CB-86E9-879E8982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8C38A6E-B92F-4ADB-9231-9F9B6C7FE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B42B3511-BD10-411A-A78B-1BBF594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BCB361ED-284C-4822-BF53-F74790AB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BE4206B7-9D58-4517-A5F3-6210DB65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861E43BD-07A2-475E-AFD8-B9BB3B55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B31907AC-C83F-4234-9267-837C01E6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285396EE-E7B7-43F0-8AA5-DCDB97764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7851AF29-C7D9-42BB-8E3E-00BFC645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35C86939-2BB4-42F7-954B-B76BB438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1C06CE50-5674-45C1-A728-E77CCAF8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483918D1-62AF-43AB-B627-BBCFB69AFD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9F51801B-F1B4-4040-8F86-D4AA1C84F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8B3C8E6F-0792-4EA9-9AED-F2143066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9C6F8DCB-DB9E-4BD6-B892-991370584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1" name="Freeform 19">
            <a:extLst>
              <a:ext uri="{FF2B5EF4-FFF2-40B4-BE49-F238E27FC236}">
                <a16:creationId xmlns:a16="http://schemas.microsoft.com/office/drawing/2014/main" id="{FE7CDF3F-2DCF-4245-B8E0-D9DA54568330}"/>
              </a:ext>
            </a:extLst>
          </p:cNvPr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>
            <a:extLst>
              <a:ext uri="{FF2B5EF4-FFF2-40B4-BE49-F238E27FC236}">
                <a16:creationId xmlns:a16="http://schemas.microsoft.com/office/drawing/2014/main" id="{3D8B01D1-FF86-4C9C-AD86-DA1761EBE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A7FE443-53C9-4EFF-8D04-20C3DA30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9261FC-707A-4D11-830A-D92F4126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BD23A10-781F-4139-83AA-B14531A5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B797DB2-1D41-46BF-822B-EDAD486A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50A1430F-41A5-425D-89E8-DBF021BB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F86D17F5-AA92-4A6F-B121-44AD156D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6067A1D-156E-4653-90BF-73DEE224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81968CE1-011E-40CB-A4C7-983BE2F5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292C83FC-54BB-4020-B925-370E6795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8AC3883E-F7D5-496F-AF0A-2F6EDA12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5E77152-37BA-4A83-9657-9D54FD1A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C754A6F7-CD0A-465D-B74E-DD2C35ED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3E0FB5A0-161C-443A-A560-EFCE8900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4F9DA4C5-875C-4E10-B6B5-8BBF9E815A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B2C69851-EDF9-4EB1-9470-D45F40BA5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E0625398-4EB4-4527-A87E-4B4ED357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5" name="Freeform 19">
            <a:extLst>
              <a:ext uri="{FF2B5EF4-FFF2-40B4-BE49-F238E27FC236}">
                <a16:creationId xmlns:a16="http://schemas.microsoft.com/office/drawing/2014/main" id="{1905CD00-9CD1-4772-B652-15B19A162748}"/>
              </a:ext>
            </a:extLst>
          </p:cNvPr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26571FDD-B5C8-4795-A928-92918A4DC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A7CB860-623F-482E-B8AD-C35FDFAF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2973909-33C0-4D39-93F7-2F83403A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8EC25C9-02D2-4AA9-9679-972F3CA5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856E618-62CE-4713-9C84-3BC98814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ADFC63E-B4F2-4623-AD84-EDA2A3DB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766877AA-9C8A-468E-8EE3-88F26BB5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87172BCA-DD3C-40D3-9470-3586B0F6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F850F12F-650B-497F-9B16-B8B3057E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897F8237-3142-4ED8-9122-9B9416C7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42C15029-D51C-4F4A-880A-FE19E1C8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963C8844-D762-4AF6-AAAD-8553C36F0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97661335-CAB3-4C45-94B3-C14047D1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063D2A31-D2DB-43E6-B3C6-0D93B170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F6EB1DB5-3D25-4369-B7D7-B3384BE9B8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C773611B-3F0D-4EBF-8836-54CF65039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9E634D19-714F-40A3-8E07-D2BDE97DC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8318B7-084B-4D91-8DA9-F6097BAED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5BB0887-9F6B-449D-B587-24E41923F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CE5101F-A222-4145-BE32-60A493D2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F84E105-F5F6-4F2A-87EE-7AAC6C8B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8E9142F-92C7-4995-AF6A-2A695829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BD131B8-77B6-4060-A3C9-4D929ABF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C9F2F15A-B2AF-44E0-A99C-7CDD9AB1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FF63B23B-944E-4022-A33F-FEB7825D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60DDDC2B-43DD-4AA2-9DDC-1BB68D46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23345A98-1A23-4A17-AF75-D3F1B96E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8C93E77F-49D6-4308-8A86-D72BC0F2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C2D53346-896B-41ED-8775-7D4C363BD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31E5F6-05ED-4B66-9CCD-06A121E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1536F01-4303-4805-972F-654932BC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6F4533E-547C-4522-BD57-0CB44DE6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37FC1BF-4334-42BB-9D9F-9EB7B431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DA2C57E7-0390-4A25-ADE6-91FE6A47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75D14E31-0AB2-49A2-A95D-79168A4C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9709D368-EDBC-4219-9482-B71DC043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0F1A1622-1507-4D80-B2B3-46D0A467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86E1E21C-B7B7-4E16-BFF1-937F6097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1CD8F83-0B1E-4781-B25C-4F541F8A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024528CA-CA05-4957-8F30-1B08E57D9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AB957557-B109-4B3E-AAAD-A6A3E50D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C8AE06BF-12C9-456D-B8C9-8E5F1F17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5BA8DE9C-94EA-4EC4-BF03-56241DA0AC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95A25687-9D88-47B2-AA6F-42B1B181E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CA94BEAF-DEE9-4BFD-9CA8-005A4A5C6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CBF614F-F810-4BF4-A63D-5B736C70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3F07D4-C21F-4382-BCE2-F5362289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C7A7B05-CA4B-423A-80E0-228A40CF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644F63C-49F2-47D2-9063-30890759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AC0D0E4-DD5C-4746-A7A6-7DE768A0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E3BE14B3-535F-4E61-9003-DEB87C1F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D6F2C267-7C36-4358-BCE5-B08BCA54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906B66E3-E6CE-42B2-AED0-687D6945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8F1AEE2A-5CA7-4DB5-B128-23F9D6F4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6E440F20-B2F4-487A-B0D4-39D95AC9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A2693CCA-DAB1-4F4C-985E-0FE421A5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8FE633E3-AAAE-421E-9065-E4F4DDD2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727C6424-FF0D-4C9D-886F-28968E80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276E5E7C-DAA2-41A9-8709-1B38E744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1FAC2082-2814-4314-9441-35434FD0AB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6960B724-0EBC-4F59-90CD-76313ADA8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00560292-7D8D-4366-B9B2-95DF0D1C0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BC15FBAF-0588-4238-8BEF-7623E974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E684D95-0504-4E6D-A011-C876F3D4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50672AE-3750-45E7-9CA0-6BE1503A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BBA66B9-F3E9-466D-B7F6-35F8B4C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78BB86A-D136-432D-8E91-0557D59C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592306E-470F-4F76-A62E-E715B662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A00243F4-5793-4842-9BCD-76C86AABC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86CDCAE8-3815-4A2C-903D-E0CFA511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4C72F69A-28AF-473E-8845-EDCB62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5A96386E-E813-4677-9E2D-5B8B22CF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8FCFD722-10CF-4D54-93A3-9B0141CA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200F7A5B-FA6B-4FB1-90B3-81608C0E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743DB19B-B3D0-4936-A467-49900CA23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7C8326DB-13CB-432F-BD07-D62211C3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C3A6B17B-2EA2-4ABD-91CC-C23039B48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5FAE551B-7E9B-42F8-BEC8-2942EB431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C16FAD0A-4F9B-4EDB-B762-F8DFCD277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E4B948BE-68C9-48D6-BE7F-D9631101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D55A444-1A93-4FCF-9EB6-1608BF2B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7F8237E-D485-4E44-866B-75A348DC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A153441-0D7F-40EB-947A-E674EB78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6F019961-12BE-4C0B-8D74-2B823CA4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B256BABC-3400-454B-9BE8-282BD8D6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B3919DA4-477A-48A8-AA5E-5721AC8E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A7E8A63F-ECA1-4C6C-9989-8A8DFF8C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DE4FE07-1F0B-4461-A19F-258319C1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8C214077-233E-43D6-B319-91258C24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B8D72602-3F6F-42DE-B80B-5027EFCA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3541AEB1-A3A7-4E76-8C3B-80731BCA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378C519A-72A5-4C1D-B00C-7CB2D757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746AC6EB-3451-43F0-B569-F0D0EA5C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FD2A55BB-4A2F-4DB8-99DB-B4032CC62F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604D8D34-C115-478A-8F79-376C2726B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FE5F5E38-3E51-446D-941C-1C6501386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5248695F-DF01-4D60-A29D-DB269CFA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7BEFE0A-0789-40A3-8634-E714FE15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CDD6EC2-5A74-4A47-9AAF-88605CBE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F81540D-6473-4E6E-B09C-54BC705F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409984A-B619-45E8-8108-3D1E3E8FF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0C212E57-56F9-4931-9582-EF1EB541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FAD2017C-7602-4765-A143-93FCC6E8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FD308629-9112-4292-A5E7-7D9D7AD35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76F18C9D-0912-45F1-B5B1-CD2AC2B8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9E716F2D-B422-4E30-B225-FAE079B6B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45B9ED6D-0B22-41E1-9940-491AEA510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55650004-E59B-4E68-B644-DF982D08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F76CAE16-3D74-4B28-98B2-CF540FC8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173F6E27-160C-441A-90C3-43FF2BC6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0D35DEFC-495B-430F-B434-558B6B16F4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F3D9ED4E-DA36-4CEB-A2F7-FE23E7070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8412F0F5-3F95-4A4F-B0E5-0578126F6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2B78DA3-EF6D-41CD-B88C-DDBD4AFA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2A336A4-2713-434A-B74D-E27FF814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93B8175-5EF9-40D6-9F61-D95DFCEB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F784358-024F-43D4-8DEA-28048DDA4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7AF23D51-C940-4657-AC90-EFCE6F10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DCA47FD2-927B-4F5F-9041-5A987258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A24EE3CB-950A-4CF7-B348-6717F273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F8F71BBB-11AB-43A9-BFC4-6465E9D5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8E30627A-3606-45E7-8501-1AB38BE7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33651CD7-7261-41D5-BAD0-B0AA1905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B376A6E6-114F-4EC0-A7AB-E4420D541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37B189B0-D4F1-4258-9E73-11BB36BE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BDBFF3CC-4F39-486E-8044-37E80951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3FA379BC-49CA-42A2-B35B-F2C063CC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FF04B266-ED18-4F11-A059-5D728CEEB2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04D571BC-C403-408D-9E72-032DCF1CF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24328810-B5F3-470A-A3F0-88D00C207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BE703694-8D68-49FE-AA8A-601176594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D66D43D-2CB7-424D-A7B0-3C132B26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B1CE9A0-4668-4563-A309-2AC624C6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0F2970A-6CEA-48F6-BF9E-895E5257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CA5A0D22-FC27-47BF-8178-C2542702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CA2330A3-B60E-479C-B49A-735C0E26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D75066E1-06FB-47CD-AF6C-D977CA4C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E304F28D-3A52-480B-A17A-9408264A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EE78D464-709C-41CF-BCCC-15B7B029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DE78DC16-0A5E-4EE2-8D80-3FFB38C1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C3658CCF-AC2D-4C78-8EE3-BCB37A6F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C9B42144-2859-40B7-B443-8A28B065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D9E9D2FF-A65E-4A58-A129-65CE0079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92DD4DB2-2CF5-4C0F-AF17-0E81CDD8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C03E4A43-DF71-45CA-A108-5BBEC79BC6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D832D643-B016-40FC-AA39-545D87560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5FAF9342-32F0-41FC-AA47-138A2CC06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2ABDE1CB-1E26-4DCB-A91F-8019867A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B03F737-AE0F-4153-9599-8AF41F2BD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5DF4706-8C7E-4366-ABB3-16CD0B94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E5D6F37-CC35-4A00-88D1-76D191B0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35F0A2F3-69F4-46C2-9135-BD2C0307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301366B-A701-4C24-AE03-961543AC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B1759652-10AF-4161-B839-37A6F8E3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BA84D87F-EE42-47CA-B10A-2E3BBC8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9440BC34-128B-452D-903E-195DB969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A13CCDE8-40E8-4C7F-8421-E1B3119F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1760E05F-62DB-4B7B-A80F-75A215A5A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DD132669-A1E3-4F06-ACE2-6DB0E60E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51E95C36-E8C4-4C65-B23B-BE6F5559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31B63209-89B8-4C80-946F-98DCEC91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279200E9-5FA3-46CB-BFE6-74FFAD4B4D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CE967AE9-42CF-41CC-B0D4-EB1E65DD5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76C2559A-BB4E-4D05-87C5-E4D502719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E476144B-9D63-4FFE-8837-942BBD1D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BAB78C-D2B5-4B86-B414-DEBD0E8D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85D5F9F-D4A7-4E15-B8EA-D5FF90DB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8D15DE6C-E009-4E9E-997A-B436F516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8403F36-7ACC-43C5-8058-FA4FF32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41DAF78-5C1C-4117-B89F-412A01451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84A8664F-CE43-4331-ACE0-3D5BEB3C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19079AAD-2456-4996-9EF2-3592E8C8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EA7D846D-F72E-4C1C-9BB3-6794B964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1EFB29C8-347B-4CC4-9D44-28CDF97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CFFDE413-A600-4F56-BCB9-4FC065B2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4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DE7A36CD-CA17-4ADA-A993-2A5203E6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E1441A34-034D-41E8-93D6-6BC75D9F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5D3DF5DB-B67A-46C1-B79E-1C385A02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B6026D59-D5D2-421F-8D25-A06E5CAC86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9815A434-5B39-416E-916E-5CDFC370C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2AE023A8-9E49-47B2-AEF6-5311EB587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777FDD4-1534-4276-B2BB-CCA78B634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9E56B9-2299-4FA9-9B13-8B944FF0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BB354D7-70CC-41DC-B43E-A7CFAF2C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61E98AF-3CAB-4497-A3C1-1246C7FC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A53A7CE-3325-4ECB-BA3D-400AB4CE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38502560-2F2D-493A-AC53-5EA2BCED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0C0401B9-06F8-43B1-8BE9-939997E8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2119F7C8-AA8A-4BF1-844E-1F20DE1C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B454E95D-3F58-4C5C-9EC6-CFFA76FB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45D10699-D357-4106-B121-F00AF7B90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5D860040-DFD9-4203-8EB3-610BEE218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1" y="32004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1639C1F5-2F26-44DE-A7F8-41747EDD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BF7C8606-F6A0-4BF9-B5BA-757E926EF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C6BC6C3A-F24E-4907-8EC7-D21F4036C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4" name="Line 16">
            <a:extLst>
              <a:ext uri="{FF2B5EF4-FFF2-40B4-BE49-F238E27FC236}">
                <a16:creationId xmlns:a16="http://schemas.microsoft.com/office/drawing/2014/main" id="{1D655003-8C0A-41F2-B27A-98EC05038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BFE5102B-4E7E-426C-B4AA-C744ED66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1910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3D82A81A-9AA1-4F7A-ABF3-F92B46D2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721253-1481-43DA-9579-EA237AA4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C5FE46-F6F7-49AC-9795-CC91EAE4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Given a pivot, partition the elements of the array such that the resulting array consists of: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One sub-array that contains elements &gt;= pivot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Another sub-array that contains elements &lt; pivot</a:t>
            </a:r>
          </a:p>
          <a:p>
            <a:pPr marL="990600" lvl="1" indent="-533400">
              <a:buFontTx/>
              <a:buAutoNum type="arabicPeriod"/>
            </a:pP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The sub-arrays are stored in the original data array.  </a:t>
            </a:r>
          </a:p>
          <a:p>
            <a:pPr marL="609600" indent="-609600">
              <a:buNone/>
            </a:pP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Partitioning loops through, swapping elements below/above pivot.</a:t>
            </a:r>
          </a:p>
          <a:p>
            <a:pPr marL="609600" indent="-609600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41C8715-BDCA-4B72-9897-FA9F56B35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25D6E5-7CBC-4F10-B3E3-FF666775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6C5F314-E7A2-4E16-B4DB-28AA82E8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ECB57952-AF61-465D-9BA5-89B37D4C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1C42CE52-3A0C-4A62-A815-86E27CA5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FCE6707-9C1A-48BC-BD09-CFDA9F67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4F67A577-A2AA-4B05-AFF9-843C7440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2E47E959-1132-44A4-987D-75370BBB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CC0F876A-E66B-4F30-B9BD-9EBDBC63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2624DF73-BF7C-4F09-AEEE-402F8FCC0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D4A314FE-A838-4812-9ECB-43A7A04C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1" y="32004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B9FFE1FC-C296-45E5-981F-6FE2B11B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13DDEF13-E928-4EFB-8293-810E6176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07365ECA-9D94-4ECF-973B-F5405CCD2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5E864FA5-9417-489C-BAAF-39FF4A1D5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7B61EB55-1B32-426A-92BC-00C6D592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1910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E33230BE-F29C-49FE-9FCA-5D9A25C28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>
            <a:extLst>
              <a:ext uri="{FF2B5EF4-FFF2-40B4-BE49-F238E27FC236}">
                <a16:creationId xmlns:a16="http://schemas.microsoft.com/office/drawing/2014/main" id="{C626E691-2175-4E8B-83FB-26CB530EE64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33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4" name="AutoShape 22">
            <a:extLst>
              <a:ext uri="{FF2B5EF4-FFF2-40B4-BE49-F238E27FC236}">
                <a16:creationId xmlns:a16="http://schemas.microsoft.com/office/drawing/2014/main" id="{D0BA38A9-DFA6-4F06-998A-729E55254F1C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581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4A10C4F-43FA-4E0A-8D6D-1F0CA5971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2B254BD-A698-4DFE-AB1F-D54C8A1AD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that keys are random, uniformly distributed.</a:t>
            </a:r>
          </a:p>
          <a:p>
            <a:r>
              <a:rPr lang="en-US" altLang="en-US"/>
              <a:t>What is best case running time?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BDBFE8-7341-4F75-A61C-5D2A1F456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1BC1C20-FD1A-4BFD-933F-ABC279A7D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6F618A8-542B-46DD-94A6-4FB90DF3A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1A19D56-DFA3-47FB-AAA0-2FA1B0300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890C8DE-B31E-4B3B-B4FD-FB8486109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E9B132-5BC5-4838-BEF4-4C34126C6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E3E8833-1989-4DC4-B737-FBD0C7452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295C55C-A83E-4013-B36F-9B4824D68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990600" lvl="1" indent="-533400"/>
            <a:r>
              <a:rPr lang="en-US" altLang="en-US"/>
              <a:t>Number of accesses in partition?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27ABD64-1A23-4F5B-A4F4-8616D71EA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48F2176-DE81-463C-9F09-A7C49A693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990600" lvl="1" indent="-533400"/>
            <a:r>
              <a:rPr lang="en-US" altLang="en-US"/>
              <a:t>Number of accesses in partition? O(n)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4F6F322-4258-473A-BBEC-2B2A9C936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905F02A-FE7B-4457-916C-E22CF47A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0B56C7E-AA85-4240-AE6B-736D454A0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DEFFF2B-68FA-4C32-8311-67B9F8F10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72DBE5-23B2-4875-A795-B8B09AA4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4D9E83F-BF37-434A-9089-4734866E8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first element is chosen as pivot.</a:t>
            </a:r>
          </a:p>
          <a:p>
            <a:r>
              <a:rPr lang="en-US" altLang="en-US"/>
              <a:t>Assume we get array that is already in order: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31550AE-E53A-4E8C-B147-E2494387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6BB0A88-81BF-4D11-BCA9-69037C24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18BBCFBD-F3CC-48C0-8D68-20974D8D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30FA065D-84E5-4E0B-B295-F8501750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C4880C65-BE91-46B0-B50F-FED8D4B5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81D53EEE-A778-4753-A6D8-FD267612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B2BF7D8C-88EE-4CFD-89F1-40B06B82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422F9434-088F-4704-931A-3BADB392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19EB5EF4-7784-4AF1-BE1D-C6151926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851CA1E4-FA71-4F8B-B956-07C60CD8C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FD8AC5B7-D8A7-445A-BD3E-F1F6DFDD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41910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DEFC9DB6-B010-4260-B762-C7B4A515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EAD1EB99-5F0C-493C-B4BC-7F6E4E3FC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B6F08BD5-B198-4D2B-BA72-0C826A270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2CF9FFA5-9AD2-4B52-8D6C-FFB166399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976D7AF-6E22-45AA-AF2D-F17C051C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A8793A-E376-4E13-9181-A63507D0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1A10C6F-331E-47A2-86B4-8071ADBB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D2E89DF-019D-42A8-BF4A-1120C7A1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0C0861C-3811-484A-A98F-5116F277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C0DC8BF9-56F1-4D0A-A26F-3CD79D15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B8D39DA2-7C4D-4CF7-A969-E93FB7EC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9DE219F0-7C6D-4839-A392-0DF7AD89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3BDFEEEC-2883-4B86-BA21-75A49AE7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5E86A769-A4E8-4001-BE31-7752F64B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3D8BDEC0-9775-404F-8D95-02E2F9C3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7DC2F0F8-0D44-4A1F-8603-9C969EF87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B8A7CE91-51E3-4338-9468-440F5836A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140B1F02-48EA-4F8D-884C-C8DFC10DA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B40B5678-DF02-4480-A2B9-108794B48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15202CF4-011E-4AE6-8251-D157B9D9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A9981EEF-4C7C-46EC-BDB1-B43C4165E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9A5B690A-ECC1-400D-9B17-083A06F3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C94291A5-C392-4594-B7E3-073C41EC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1FB3E5C6-72A6-43D5-AA62-0CE9921A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5296644B-E4AB-43E2-A4B5-7EDBC9DD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5AD1AEED-65C5-48C7-B150-4921E96B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F693CC32-B992-4521-B38A-8B4EDFD4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BF934C9A-17DD-4C54-BECF-93AFF931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AC6B9206-2820-4710-AFEE-90C5060B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>
            <a:extLst>
              <a:ext uri="{FF2B5EF4-FFF2-40B4-BE49-F238E27FC236}">
                <a16:creationId xmlns:a16="http://schemas.microsoft.com/office/drawing/2014/main" id="{82D04F00-E3B4-4180-AA53-B2C1735C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FE1860FD-F3DE-4768-8E1D-3861C003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36F3436C-51A4-459E-BD01-59BEB365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C0AC612E-E643-44AF-B53D-6C9C1A67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49183" name="Line 31">
            <a:extLst>
              <a:ext uri="{FF2B5EF4-FFF2-40B4-BE49-F238E27FC236}">
                <a16:creationId xmlns:a16="http://schemas.microsoft.com/office/drawing/2014/main" id="{A842EDA9-73AB-4078-A1CA-F69726DCD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84" name="Line 32">
            <a:extLst>
              <a:ext uri="{FF2B5EF4-FFF2-40B4-BE49-F238E27FC236}">
                <a16:creationId xmlns:a16="http://schemas.microsoft.com/office/drawing/2014/main" id="{E5CA9669-F4E5-477F-8A3E-B810E8995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83479A66-B333-4CF7-B03B-59BDDA24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674916E-6A72-4CC6-B2D3-0D13FF239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99DDF8FA-B11A-4214-AE89-D9CD48100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F04F251-B02E-4D03-AA52-A1D959E3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16DF2D1-B759-40BB-BA36-5C192E1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B3724FD-3D41-4DE3-B2C6-764545A4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EB9A897A-900E-49E2-B2F1-36707B2F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5E39A76E-F890-44F9-A2F9-454733F7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ED334475-C1BC-4CC3-9AC3-195D1632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158C12B8-64BD-48CE-883C-3B6E3AB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AB993CF9-BA67-4AD4-B020-039D1EA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DC253FA5-DB74-44DC-B594-64EA3DED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D35D500D-904D-474E-8DDF-107CD91D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3A0FA3A8-03AF-4EE1-A9AA-2F7B3B459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CE2522D7-330A-4EC5-A586-9A043494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5933511B-AA39-4572-8ADE-D4D7ECA91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2FAA9D30-C6F5-457B-BD13-65AAD9D7E8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BFA8283D-FE44-4BF8-86DC-8D219AB7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C9F70C7-3B7D-4647-8949-AEB87963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A17993BE-98AA-46D8-BDF6-AEBD14FC0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BF610995-F0E8-4E1D-8DFB-2E3E3392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A272631-6656-4B3C-9AD2-9BDF5410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3E908A5-29BD-40E5-94A4-477521C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BAB417D-D736-4946-8395-2567F645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B8F7E6F5-7BAD-434C-B8D0-36D8B1E1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3C2CC782-E6CF-465E-AE88-DFD076AD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D5EF6924-5E20-4CDC-A642-79884416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1F61E66B-DF89-4303-9A6A-48BFFD3E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CC656C23-E5E8-4544-870A-1FB471AB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54BDA09F-6D71-45F1-B6D7-BE795AB4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B1DAAAF7-A651-4E25-A2B3-EA7278A2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C0B31918-0EF5-4D1E-864C-C9865C1A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20961C43-9B90-4316-8D49-0D5C57F288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0DE33B35-15E3-4C57-A7CB-02F98E721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41B22451-6281-4CF6-9F34-C8E7C48CA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356865D5-3E97-4E5B-BC77-C7F0A39B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976C9F51-126B-40D7-8F11-76297735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02C4F8E-B684-4A72-BAEE-9C1D45AB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09E817F-BA51-4082-88A1-718B1FC4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CC754965-8B85-4884-82AB-E360F284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571027A-DD33-49D8-B342-2C0682C0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4AB5A397-3087-4BF8-BA6A-C9900285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4F5DA692-2292-405E-9CB2-494F7B9F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99C31281-3D75-4230-8603-785352AE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162E4321-EA86-4E99-963B-2586FB2D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41D29E64-73CC-468E-A20F-83BB9ADE6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E9822138-3EE8-4948-8E8E-0E307EB3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D3152784-ABB8-403E-BDCD-603D188B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EFB694C5-A0BA-4063-AEDB-C4B7F754C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F70021B7-C20A-451B-9ACD-59DE481302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A941A256-4BB7-49ED-A3C5-C7112B62F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CCA437B7-CFB2-4E77-982E-CB99EBA8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C382F91C-3D7D-4F88-B321-D6BA5B6DB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BB85BE7E-5017-41F3-AB7A-6492A6A13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F2166652-771D-415D-833A-02DE39E6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21942798-0FE5-4038-9F3F-F9585803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F9ABB46E-0588-41C5-9A66-693611EC3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89720979-C701-448F-87DA-4E222AD3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58DB214-5776-4083-9942-51ACAA2F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DDA8687D-7621-4A91-9965-AB18CA74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47BF9914-FE0C-4ABB-B20D-9F44194A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CECB9191-85BD-4EA3-A94A-7A7D48C9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4C2920AB-AC5A-4259-AA8D-69E30E8DA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id="{2B70D605-33F2-4F09-8854-6EF945AF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87B204C0-63FB-43C3-85BC-2A589AA0E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99DB0040-1CC1-4576-A918-A8D2E927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3264" name="Line 16">
            <a:extLst>
              <a:ext uri="{FF2B5EF4-FFF2-40B4-BE49-F238E27FC236}">
                <a16:creationId xmlns:a16="http://schemas.microsoft.com/office/drawing/2014/main" id="{652304A0-7F98-4656-B9F4-CB51B251B4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5" name="Line 17">
            <a:extLst>
              <a:ext uri="{FF2B5EF4-FFF2-40B4-BE49-F238E27FC236}">
                <a16:creationId xmlns:a16="http://schemas.microsoft.com/office/drawing/2014/main" id="{78782213-7FAE-420A-BD66-A17239266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4C746AB1-D6D0-451B-9A38-A115D01C0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2E55F8CC-293C-4E94-9CF5-D871D642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53BC3319-13F2-4F1C-BF65-A44EC77E4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56083EF6-8056-4B29-AFBF-5D2B1036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03AB560-93E6-41D7-B25B-2C4D421D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D85DEDED-B354-4A93-BC76-54CDB26D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63778FB8-7ABF-443F-A6CE-FD3B3CE1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34059CA4-D42E-4746-BBF4-8D9A81A7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CB120039-8CE1-4001-9C56-62FE396E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4C1B4DD0-617C-4549-9A8B-54165AA5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828B41C0-71F5-4406-89DB-92BAB04D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44004D76-39F7-4015-9C40-318BC9F8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>
            <a:extLst>
              <a:ext uri="{FF2B5EF4-FFF2-40B4-BE49-F238E27FC236}">
                <a16:creationId xmlns:a16="http://schemas.microsoft.com/office/drawing/2014/main" id="{9617A739-1332-4B00-90D1-31C43303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A3D441B3-3A0B-45C2-81C0-AE09D60A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3333EC08-A8B5-4B4F-AEE3-4AF12769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4288" name="Line 16">
            <a:extLst>
              <a:ext uri="{FF2B5EF4-FFF2-40B4-BE49-F238E27FC236}">
                <a16:creationId xmlns:a16="http://schemas.microsoft.com/office/drawing/2014/main" id="{742F56EC-9107-43E0-B285-AAFFC7003E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5AADEDB2-FA26-4349-906D-D69387B08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BBC5A13B-C705-471D-BB1B-3171EDB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A5CCF09C-986B-4104-95EC-C9453C7F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B8D1C39C-3A55-4117-B8D0-7BFA9CF53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9FABBAB-3D0C-4421-B295-9B7DE568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C069C646-8534-4FB4-B8BE-60847EAB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23FCDD3-CB12-4061-AD02-02EC0330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08797AA6-19BF-4086-A5CC-B473E81C6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723117C4-2C6E-4565-9522-A6D55285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7A71A935-E038-4B94-BB88-0128320E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C58CE6B8-F256-4175-8746-483751BB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6E110635-12A9-4D33-BA95-FE7B0897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826E53FF-B336-43EA-951B-6EB9CAA0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B17FD77E-B5D3-4136-BF12-9A2409D3A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8D8EBD53-B933-40FB-8BAD-E76D0B6E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1" y="50292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5316" name="AutoShape 20">
            <a:extLst>
              <a:ext uri="{FF2B5EF4-FFF2-40B4-BE49-F238E27FC236}">
                <a16:creationId xmlns:a16="http://schemas.microsoft.com/office/drawing/2014/main" id="{B3FD7212-310F-4A08-A446-B0730189CF8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934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A4B93C79-6153-46DC-B509-9AC14138E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B663E697-6719-42ED-9E41-1A7B01BB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19" name="Text Box 23">
            <a:extLst>
              <a:ext uri="{FF2B5EF4-FFF2-40B4-BE49-F238E27FC236}">
                <a16:creationId xmlns:a16="http://schemas.microsoft.com/office/drawing/2014/main" id="{3B9D47C1-0D8C-4BFD-8E7D-7B8A81A3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198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87917A63-7C33-46CC-B380-D43FACEE9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55B9CA9B-9B81-412F-B12D-CB76151D8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EB9DB6F1-EFFC-46B8-995F-F937E44C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60198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6150350-6FD0-4884-893F-92B41BD8C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56DC2B0-0F62-4C2E-95F4-43797C96A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8C643C8-C86B-4BC8-BC7D-98BDD921B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A368119-B6B5-46C8-AEE1-EA2A050D2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DA88648-7CC2-40CF-AAD0-75DD63BD8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CCC05E4-B8B0-4843-88D2-CCFA3AF4C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r>
              <a:rPr lang="en-US" altLang="en-US"/>
              <a:t>Number of accesses per partition? 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E7DFCAD-B9C7-4187-A712-49F1D0C0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DE8CFBE-DD14-4CE1-9DC2-B2CB2746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8BBAD85-6713-4C9A-ADFC-7BFDCE95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0B98604-A2EB-4985-A2F0-02242DBE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AE2DB006-788F-435F-9605-FF28354C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3B9B92A5-382E-4F0D-A4DA-257E9B04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C9A1FDD2-06C6-45F6-B279-06789919E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486EA7F-D666-4497-91AA-AB75357C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A2C9312E-4F58-4B18-94DF-04EA2E0D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60C4034C-5696-4C30-B33A-1BAEA48F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FDB19038-4793-4DB4-ACC1-D3A19C57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0635D30F-6C39-48DC-BBFF-CE4E21FF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49BEDD39-9F1E-49F7-BC73-09822454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8026751C-0F23-4C8F-96E4-413DA3888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93C5DFA9-1C6A-4288-AD2F-AA6D07DA6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0341EC59-8ADA-4ABC-B586-4A0A7BFA8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DB6AE68-B13B-4EC2-8161-8E57C3765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97D1A4C-6967-4D3B-9659-ACA407975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r>
              <a:rPr lang="en-US" altLang="en-US"/>
              <a:t>Number of accesses per partition? O(n)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2A146F4-CD18-430C-8F13-C382DDC59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575E7FA-2F91-47B1-97D0-1EA52FFF6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time: O(n</a:t>
            </a:r>
            <a:r>
              <a:rPr lang="en-US" altLang="en-US" baseline="30000"/>
              <a:t>2</a:t>
            </a:r>
            <a:r>
              <a:rPr lang="en-US" altLang="en-US"/>
              <a:t>)!!!</a:t>
            </a:r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73718F7-9227-49A3-BC4B-F06F29ED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48567A0-E42A-4476-B274-020F858FA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time: O(n</a:t>
            </a:r>
            <a:r>
              <a:rPr lang="en-US" altLang="en-US" baseline="30000"/>
              <a:t>2</a:t>
            </a:r>
            <a:r>
              <a:rPr lang="en-US" altLang="en-US"/>
              <a:t>)!!!</a:t>
            </a:r>
          </a:p>
          <a:p>
            <a:pPr marL="609600" indent="-609600"/>
            <a:r>
              <a:rPr lang="en-US" altLang="en-US"/>
              <a:t>What can we do to avoid worst case?</a:t>
            </a:r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6BFA7E3-C2B0-42EA-BC72-2DD66ECD8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Pivot Selection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D43A0B0-CC8F-4EF4-8FE4-76035CEC1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Pick median value of three elements from data array:</a:t>
            </a:r>
          </a:p>
          <a:p>
            <a:pPr marL="609600" indent="-609600">
              <a:buNone/>
            </a:pPr>
            <a:r>
              <a:rPr lang="en-US" altLang="en-US"/>
              <a:t>	data[0], data[n/2], and data[n-1].</a:t>
            </a:r>
          </a:p>
          <a:p>
            <a:pPr marL="609600" indent="-609600">
              <a:buNone/>
            </a:pP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Use this median value as pivot.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388A3DB-9946-4A81-838D-89125F73D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Performance of Quicksort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A0095CF-C26A-428A-8D9B-EB66D134D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Improved selection of pivot.</a:t>
            </a:r>
          </a:p>
          <a:p>
            <a:r>
              <a:rPr lang="en-US" altLang="en-US"/>
              <a:t>For sub-arrays of size 3 or less, apply brute force search:</a:t>
            </a:r>
          </a:p>
          <a:p>
            <a:pPr lvl="1"/>
            <a:r>
              <a:rPr lang="en-US" altLang="en-US"/>
              <a:t>Sub-array of size 1: trivial</a:t>
            </a:r>
          </a:p>
          <a:p>
            <a:pPr lvl="1"/>
            <a:r>
              <a:rPr lang="en-US" altLang="en-US"/>
              <a:t>Sub-array of size 2:</a:t>
            </a:r>
          </a:p>
          <a:p>
            <a:pPr lvl="2"/>
            <a:r>
              <a:rPr lang="en-US" altLang="en-US"/>
              <a:t>if(data[first] &gt; data[second]) swap them</a:t>
            </a:r>
          </a:p>
          <a:p>
            <a:pPr lvl="1"/>
            <a:r>
              <a:rPr lang="en-US" altLang="en-US"/>
              <a:t>Sub-array of size 3: left as an exercise.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283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361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066059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62281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18977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C6AEFF3-6AD2-443B-85DE-30B27991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FA9110-F487-4726-BAEE-5E28DD87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423E7FE-3A19-45B1-949D-41DAE069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8E483E7-2E37-4D99-AE14-74CCD6ED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E3F7D70-8411-433E-AF6F-3582C743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152A106-DA39-4869-B8C8-E9C59B3E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7F692B55-0442-4F9B-A299-CC11EB93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232BD806-64D1-4DFD-8FEE-C3CD5E396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7DDF6480-18FB-4837-8F2F-3F5C794F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FCFCC6F5-EC56-47C2-8E58-F9B807FC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3C6D2FE6-2A82-4274-A765-8AC983201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D6DB7F00-7655-4E18-9BCB-165A9DC6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A1F76804-C5EC-4D87-8AC2-B18B2F3F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8799C8A8-539A-4473-8EB4-CD754A40A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C1D47614-C980-480A-B7B8-7C91C2B3B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B9C61566-0830-4F0D-B433-8D0040E8B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70763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762100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86484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841113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43789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1727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2809854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246226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33725112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7003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156EFE-70D3-4EE1-B950-67B7428D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7A754E5-3157-4463-AE29-D361448E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3A0A166-920A-46A3-B5BC-4B6E06F5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BEED243-93BA-4E9D-8507-5814F247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76FF0C6C-13A7-4392-A424-759BA26C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457FEA9-4237-4C02-B9B2-C11A7EAA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F7E402BE-72A9-4E42-B689-6C9854FA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24A0DA69-39FE-4BFF-96F8-0D9E7ECF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89B22275-DFC8-4164-9624-D0BC33C1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B728589E-BF57-4A0B-9839-31F034ADD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3A2425B9-4789-4096-92AF-6038E2B29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B601F745-27E4-4B78-851B-6F8FB149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D20D5C95-8833-4724-BC70-24B9D2938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F6E362A3-7696-4007-B38A-8E51CFF472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31F5E3E4-F989-4308-AD92-BCD74D232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46A75FE9-1579-4EFF-BD4C-4BBE3DBD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388132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747168" y="2905036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56901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023690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662257" y="5019666"/>
            <a:ext cx="1422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9764" y="3838128"/>
            <a:ext cx="2876559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656329" y="3330485"/>
            <a:ext cx="473757" cy="5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93451" y="4286955"/>
            <a:ext cx="2830380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8" idx="2"/>
          </p:cNvCxnSpPr>
          <p:nvPr/>
        </p:nvCxnSpPr>
        <p:spPr>
          <a:xfrm flipH="1" flipV="1">
            <a:off x="4108641" y="4607629"/>
            <a:ext cx="699472" cy="41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276323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33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4920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74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528553" y="350511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31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8553" y="350511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2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42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2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8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39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0A4B276-1405-4509-A782-14BEE5EB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F6DBE1-5EEE-4430-9CCE-D0DD0771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8027ECA-0650-41BA-AD7A-4BF22B83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4C04663-3F14-4C46-A638-A9C80440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C5FEDB4-2DB4-4368-9ECC-59CE46C2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2422BBB-BA32-4C10-8E92-E82E8104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5C6FD057-2533-4ABC-97DD-10EE4A8E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2BE6F92D-9778-4CA4-914F-8FC9E86B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295EA621-0E97-45FF-9069-147B6F58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E455771F-2933-4BE1-893E-49B954E0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6797434A-C573-4FBE-8152-7038A5EC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E86FB6C4-2B81-451D-84EE-AD4E4284B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1E06A1C3-D162-47A9-B669-34665954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97870CBA-AF34-4A68-9C08-BCDA8C047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B1595D9-2C38-4F22-93B9-5A0B232A7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131F54CD-026E-4B12-8E7C-5797F848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9137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54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5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45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6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14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60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10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7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9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58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8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16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7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0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718" y="937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4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30C5C1-E10E-4E4E-B985-71722DF8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CDB0C66-2BDD-4ED8-AED8-32A0AB36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7CB8A4A-0456-4F34-BD13-568E46FE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219008D-D11D-4686-B53B-5612DE1F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995E73A-CABD-461E-9AA5-084427D3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E02CFD20-0FC1-4ABE-A8BE-826706F5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A7E4E2D6-E324-4C4B-823F-A0F6C1D0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0F0765F8-1AC7-4CB3-899C-1F8699A1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60E1016-9872-4121-A12B-EB5504F3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7F77E0CB-CB4D-48B0-8EDA-AE02F435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0CEAE565-743B-496F-A7CF-60D876886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EE1A62C4-FC76-4978-8E09-11EC2C94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ECCF2FC4-7A5A-49A5-A9FC-654C5F4E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738B2F89-D66A-4F7E-B69F-C8FE10620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40B33193-EC06-4A4F-A748-A79ECFDEE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91C501EA-58A2-4F93-AEAF-8A02DA27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930275"/>
            <a:ext cx="59137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718" y="937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3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77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8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2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34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13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92219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63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38338" y="3141664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HEAPSORT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85116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28553" y="350511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023690" y="2838687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451356" y="5766275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692204" y="3330486"/>
            <a:ext cx="437883" cy="17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897739" y="5354238"/>
            <a:ext cx="699472" cy="41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13713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4233135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18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5412</Words>
  <Application>Microsoft Office PowerPoint</Application>
  <PresentationFormat>Widescreen</PresentationFormat>
  <Paragraphs>2603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Calibri Light</vt:lpstr>
      <vt:lpstr>Comic Sans MS</vt:lpstr>
      <vt:lpstr>Courier New</vt:lpstr>
      <vt:lpstr>Garamond</vt:lpstr>
      <vt:lpstr>Monotype Corsiva</vt:lpstr>
      <vt:lpstr>Times New Roman</vt:lpstr>
      <vt:lpstr>Office Theme</vt:lpstr>
      <vt:lpstr>Sorting Part 2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Part 2</dc:title>
  <dc:creator>CLASSROOM</dc:creator>
  <cp:lastModifiedBy>CLASSROOM</cp:lastModifiedBy>
  <cp:revision>1</cp:revision>
  <dcterms:created xsi:type="dcterms:W3CDTF">2023-06-01T03:31:52Z</dcterms:created>
  <dcterms:modified xsi:type="dcterms:W3CDTF">2023-06-01T03:33:43Z</dcterms:modified>
</cp:coreProperties>
</file>