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73AA-6836-47A5-A6EF-EE4B3F9AD28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DF03-0DF8-4E7D-B627-5A52FB893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7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73AA-6836-47A5-A6EF-EE4B3F9AD28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DF03-0DF8-4E7D-B627-5A52FB893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2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73AA-6836-47A5-A6EF-EE4B3F9AD28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DF03-0DF8-4E7D-B627-5A52FB893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00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73AA-6836-47A5-A6EF-EE4B3F9AD28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DF03-0DF8-4E7D-B627-5A52FB89380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3732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73AA-6836-47A5-A6EF-EE4B3F9AD28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DF03-0DF8-4E7D-B627-5A52FB893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85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73AA-6836-47A5-A6EF-EE4B3F9AD28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DF03-0DF8-4E7D-B627-5A52FB893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59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73AA-6836-47A5-A6EF-EE4B3F9AD28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DF03-0DF8-4E7D-B627-5A52FB893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28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73AA-6836-47A5-A6EF-EE4B3F9AD28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DF03-0DF8-4E7D-B627-5A52FB893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88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73AA-6836-47A5-A6EF-EE4B3F9AD28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DF03-0DF8-4E7D-B627-5A52FB893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9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73AA-6836-47A5-A6EF-EE4B3F9AD28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DF03-0DF8-4E7D-B627-5A52FB893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9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73AA-6836-47A5-A6EF-EE4B3F9AD28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DF03-0DF8-4E7D-B627-5A52FB893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9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73AA-6836-47A5-A6EF-EE4B3F9AD28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DF03-0DF8-4E7D-B627-5A52FB893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9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73AA-6836-47A5-A6EF-EE4B3F9AD28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DF03-0DF8-4E7D-B627-5A52FB893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6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73AA-6836-47A5-A6EF-EE4B3F9AD28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DF03-0DF8-4E7D-B627-5A52FB893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8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73AA-6836-47A5-A6EF-EE4B3F9AD28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DF03-0DF8-4E7D-B627-5A52FB893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2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73AA-6836-47A5-A6EF-EE4B3F9AD28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DF03-0DF8-4E7D-B627-5A52FB893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3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73AA-6836-47A5-A6EF-EE4B3F9AD28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DF03-0DF8-4E7D-B627-5A52FB893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5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12173AA-6836-47A5-A6EF-EE4B3F9AD28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7DF03-0DF8-4E7D-B627-5A52FB893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34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DCAC-F63D-4752-AD8A-C0526DB948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Array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A89B2-8BCF-4824-BEE2-46A3BE2CC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8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82D8-E8D5-4E16-AD32-A83E0175A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C11CA7-21E9-49BE-BA85-7D9010207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7" y="2052638"/>
            <a:ext cx="4195762" cy="4195762"/>
          </a:xfrm>
        </p:spPr>
      </p:pic>
    </p:spTree>
    <p:extLst>
      <p:ext uri="{BB962C8B-B14F-4D97-AF65-F5344CB8AC3E}">
        <p14:creationId xmlns:p14="http://schemas.microsoft.com/office/powerpoint/2010/main" val="183134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7A46-8F1A-4FA5-9225-2E5362F4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1802C4-BCF1-49CA-8DB8-C74B2CF19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7" y="2052638"/>
            <a:ext cx="4195762" cy="4195762"/>
          </a:xfrm>
        </p:spPr>
      </p:pic>
    </p:spTree>
    <p:extLst>
      <p:ext uri="{BB962C8B-B14F-4D97-AF65-F5344CB8AC3E}">
        <p14:creationId xmlns:p14="http://schemas.microsoft.com/office/powerpoint/2010/main" val="427395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7B5D-8B40-4D21-9A6B-00035FEF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B939B4-770D-41F9-812F-214588EE4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7" y="2052638"/>
            <a:ext cx="4195762" cy="4195762"/>
          </a:xfrm>
        </p:spPr>
      </p:pic>
    </p:spTree>
    <p:extLst>
      <p:ext uri="{BB962C8B-B14F-4D97-AF65-F5344CB8AC3E}">
        <p14:creationId xmlns:p14="http://schemas.microsoft.com/office/powerpoint/2010/main" val="151661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4DC0-070C-48F7-B48E-55F4676C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DCA6F8-35C4-4A1D-AD3B-A1D6F60FA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7" y="2052638"/>
            <a:ext cx="4195762" cy="4195762"/>
          </a:xfrm>
        </p:spPr>
      </p:pic>
    </p:spTree>
    <p:extLst>
      <p:ext uri="{BB962C8B-B14F-4D97-AF65-F5344CB8AC3E}">
        <p14:creationId xmlns:p14="http://schemas.microsoft.com/office/powerpoint/2010/main" val="243852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0E84-A717-4431-9DB2-97F957BF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AF072-D580-434A-B5F8-71016CA46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7" y="2052638"/>
            <a:ext cx="4195762" cy="4195762"/>
          </a:xfrm>
        </p:spPr>
      </p:pic>
    </p:spTree>
    <p:extLst>
      <p:ext uri="{BB962C8B-B14F-4D97-AF65-F5344CB8AC3E}">
        <p14:creationId xmlns:p14="http://schemas.microsoft.com/office/powerpoint/2010/main" val="100389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58C6-CB9D-41A4-BE75-4686BDA2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2A732E-BBAF-4568-9412-3E7D79697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7" y="2052638"/>
            <a:ext cx="4195762" cy="4195762"/>
          </a:xfrm>
        </p:spPr>
      </p:pic>
    </p:spTree>
    <p:extLst>
      <p:ext uri="{BB962C8B-B14F-4D97-AF65-F5344CB8AC3E}">
        <p14:creationId xmlns:p14="http://schemas.microsoft.com/office/powerpoint/2010/main" val="230031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7FA7-64ED-49E4-9F72-4F7A74431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 (Non Circular Implementation)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3391221-89A5-47DC-BC81-B59FF35926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08386"/>
            <a:ext cx="4078039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 &lt;bits/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stdc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++.h&gt;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a[],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Create an auxiliary array of twice size.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b[(2 * n)];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Copy a[] to b[] two times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b[n +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a[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print from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ind-th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index to 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n+i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index.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 +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b[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Driver code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a[] = {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‘F’, ‘G’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=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 /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(a[0]);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print(a, n, 3);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45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B1167-CD3A-42E9-9234-9FD36B78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 (Circular Implementation)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F3ED2FE-4D07-4537-AC88-830CA75207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00801"/>
            <a:ext cx="4078039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 &lt;bits/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stdc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++.h&gt;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function to print circular list starting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from given index ind.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a[],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print from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ind-th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index to 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n+i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index.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 +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a[(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n)] 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Driver code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a[] = {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‘F’, ‘G’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=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 /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(a[0]);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print(a, n, 3);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960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415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Consolas</vt:lpstr>
      <vt:lpstr>Wingdings 3</vt:lpstr>
      <vt:lpstr>Ion</vt:lpstr>
      <vt:lpstr>Circular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Codes (Non Circular Implementation)</vt:lpstr>
      <vt:lpstr>Codes (Circular Implementation)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Array</dc:title>
  <dc:creator>Ishan Arefin</dc:creator>
  <cp:lastModifiedBy>Irfan Shah Mayeen</cp:lastModifiedBy>
  <cp:revision>2</cp:revision>
  <dcterms:created xsi:type="dcterms:W3CDTF">2023-03-04T02:51:08Z</dcterms:created>
  <dcterms:modified xsi:type="dcterms:W3CDTF">2023-03-31T12:07:57Z</dcterms:modified>
</cp:coreProperties>
</file>