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E1BD-0AE6-F93C-6770-734291F1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3919-99E2-8017-8C4C-FFD67B08C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3D83-7CBD-8C06-EEBD-D325199A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DA0E-32C9-D4F9-521F-D355CFF4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A4C9-4253-4658-DB54-1D5FC8E6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6E3A-341F-8B44-9009-323E1302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86644-0FEC-D8DA-FCEE-319F98C3C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3932-0797-12A6-6607-80BA2C3E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E169-03C8-E9A8-1892-0C4C2F37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7FE0-2760-DE2D-825C-F3C001C3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5C5FD-F726-E855-4A62-A1097016A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392A1-0ACC-D24E-7ED5-ADD1ADA3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4000-82B1-1989-01A3-750D70F1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21E7-9A7A-AA8B-4E75-D7ED9912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A372-24ED-76D1-5CC0-787525D0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AF28-C6E4-B83D-7339-2701D5A7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A7D9-75A7-D35D-3BE2-3F554EA2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891F-675C-7926-5EFD-9DD202EE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5223-BE19-5748-98C1-77ED8B35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20C7-9D39-6EE5-CF08-6ECABBE7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5DE-DC9C-2C48-C682-37B92959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0AC1-407E-CE03-3666-D0F53858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5B1F-542B-E789-5F47-E13313C9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2580-EE66-8027-AB9E-54032C54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BB0A-DB7C-D4C8-9E4B-72F91EF7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6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EFA0-BEBA-5CC5-65C7-A95EA42E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A2B7-2C65-CF79-0412-68F15EEC3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637E-DC64-FAA3-6592-459BEB5E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19EF-8D3A-52A5-29CA-78E4C0A2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5E7C8-50E4-9D25-A924-D90CFD7A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C0ED-1CE4-825F-7CEE-1DF136B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98D9-2B61-4653-CB12-34B694E0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B39F-2373-3FB2-C68C-8B547305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D4DF-3E5D-2D10-567C-C7D73E82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1B356-D91B-3B2F-3AA6-CD0E0A8A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C2DA-6933-03D9-D472-260875FC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16B66-09D5-0EA0-C63D-C084FEC8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5BE10-5653-4C6C-1A12-23CC019B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4C8D7-F836-44F8-30A4-CDAE3DF2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14C2-9E81-99DE-0830-BAE3A588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D0698-8F09-E5FA-51D2-8A076486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312AB-0D82-30A6-4D0A-BCAE02AB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2F9D1-0E8F-3F9D-70FD-AA9A989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9DD5D-A3EC-15F8-D78E-B5BE577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C604-B456-4A84-D14D-0D1EC91C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7278B-AC10-18C4-1072-BDABF742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22CE-42C6-1849-4495-40CB99F2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9640-A7CD-9775-5088-E0DFAB69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E71E5-66BE-7797-62A1-12D55A85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5B86D-B2D0-9A99-F7AB-AE8531EA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DE4C-48B2-AF1D-792C-B56315C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B28B-D4ED-F8AD-24FA-D924E067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3276-49B0-87ED-6B96-3121D2DD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9A29F-EF62-E4D3-3CD5-946AE2A3E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0EDE6-BC50-EF9A-C83E-E4D864C97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60A6-633B-8437-6ECC-60D4A028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631EB-FFE9-2DBD-B0D9-9720AB5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8C39-7EA5-261A-A902-469AE06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C5F4A-12B8-9F25-65E7-2CC1F702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EBF6-05C1-BBA1-0101-9083228E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6118-1C17-055E-DDDE-E92B23770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C72C-28C3-4A4C-B75B-E332A04106E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4BA6-0EF0-8641-A8D5-4B8040F54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072FB-ECE5-F649-9730-40EC09C2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B2A36326-47D0-0EFB-BFD8-23CC486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10948-F54A-85A8-2F04-CBC6115F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Rounded MT Bold" panose="020F0704030504030204" pitchFamily="34" charset="0"/>
              </a:rPr>
              <a:t>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08CDF-B6D3-D417-9A57-49535DB1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Cory Swisler</a:t>
            </a:r>
          </a:p>
          <a:p>
            <a:r>
              <a:rPr lang="en-US" sz="1700">
                <a:solidFill>
                  <a:srgbClr val="FFFFFF"/>
                </a:solidFill>
              </a:rPr>
              <a:t>Irfanullah Ghaffar</a:t>
            </a:r>
          </a:p>
          <a:p>
            <a:r>
              <a:rPr lang="en-US" sz="1700">
                <a:solidFill>
                  <a:srgbClr val="FFFFFF"/>
                </a:solidFill>
              </a:rPr>
              <a:t>Anthony Thepsourinthone</a:t>
            </a:r>
          </a:p>
        </p:txBody>
      </p:sp>
    </p:spTree>
    <p:extLst>
      <p:ext uri="{BB962C8B-B14F-4D97-AF65-F5344CB8AC3E}">
        <p14:creationId xmlns:p14="http://schemas.microsoft.com/office/powerpoint/2010/main" val="68238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0948-F54A-85A8-2F04-CBC6115F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69978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5" name="Picture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B2A36326-47D0-0EFB-BFD8-23CC486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1" b="18203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92" name="Freeform: Shape 86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87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C908CDF-B6D3-D417-9A57-49535DB1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Video Game Sales in the U.S.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Using Machine Learning to predict the future Sales.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chemeClr val="bg1">
                  <a:alpha val="80000"/>
                </a:schemeClr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6373B3-0294-DFA8-A349-EC33965A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4" r="-1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9FF3-3F48-EE88-257E-B0D0B41F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KAGGLE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Computer script on a screen">
            <a:extLst>
              <a:ext uri="{FF2B5EF4-FFF2-40B4-BE49-F238E27FC236}">
                <a16:creationId xmlns:a16="http://schemas.microsoft.com/office/drawing/2014/main" id="{8079A930-C860-8FAD-6AA9-1D06A45D4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3" r="23289" b="32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E3DA-99DC-7EE5-C8CE-A33AD30A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916687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CSV Files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045C-3087-79AC-B4E6-610CD327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443480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Python Pandas</a:t>
            </a:r>
          </a:p>
          <a:p>
            <a:r>
              <a:rPr lang="en-US" sz="1700" dirty="0">
                <a:solidFill>
                  <a:schemeClr val="bg1"/>
                </a:solidFill>
              </a:rPr>
              <a:t>NumPy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SkLearn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Matplotlib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Data Cleanup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Analyzation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Decision Tree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Tableau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Data Visualization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23A2E8-9A80-00D2-9902-6F774EC2E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7"/>
          <a:stretch/>
        </p:blipFill>
        <p:spPr bwMode="auto">
          <a:xfrm>
            <a:off x="-7" y="0"/>
            <a:ext cx="12191979" cy="68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6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004E9-FBE3-D7CE-7188-BA010C84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7588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97C6EC-8F2C-0422-D98E-D16C8CFC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91337-5261-00FE-22E1-1418ACD2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Python Pandas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27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B2A36326-47D0-0EFB-BFD8-23CC486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t="9091" r="262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0948-F54A-85A8-2F04-CBC6115F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Arial Rounded MT Bold" panose="020F0704030504030204" pitchFamily="34" charset="0"/>
              </a:rPr>
              <a:t>Questions?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805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B2A36326-47D0-0EFB-BFD8-23CC486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t="9091" r="262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0948-F54A-85A8-2F04-CBC6115F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236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Video Game Sales</vt:lpstr>
      <vt:lpstr>Objectives</vt:lpstr>
      <vt:lpstr>KAGGLE</vt:lpstr>
      <vt:lpstr>CSV Files</vt:lpstr>
      <vt:lpstr>Tableau</vt:lpstr>
      <vt:lpstr>Python Pandas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Anouvong Thepsourinthone</dc:creator>
  <cp:lastModifiedBy>Irfanullah Ghaffar</cp:lastModifiedBy>
  <cp:revision>14</cp:revision>
  <dcterms:created xsi:type="dcterms:W3CDTF">2024-02-27T01:30:30Z</dcterms:created>
  <dcterms:modified xsi:type="dcterms:W3CDTF">2024-02-28T23:45:40Z</dcterms:modified>
</cp:coreProperties>
</file>