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E1BD-0AE6-F93C-6770-734291F1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3919-99E2-8017-8C4C-FFD67B08C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3D83-7CBD-8C06-EEBD-D325199A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DA0E-32C9-D4F9-521F-D355CFF4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A4C9-4253-4658-DB54-1D5FC8E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6E3A-341F-8B44-9009-323E1302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86644-0FEC-D8DA-FCEE-319F98C3C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3932-0797-12A6-6607-80BA2C3E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E169-03C8-E9A8-1892-0C4C2F37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7FE0-2760-DE2D-825C-F3C001C3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5C5FD-F726-E855-4A62-A1097016A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392A1-0ACC-D24E-7ED5-ADD1ADA3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4000-82B1-1989-01A3-750D70F1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21E7-9A7A-AA8B-4E75-D7ED9912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A372-24ED-76D1-5CC0-787525D0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AF28-C6E4-B83D-7339-2701D5A7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A7D9-75A7-D35D-3BE2-3F554EA2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891F-675C-7926-5EFD-9DD202E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5223-BE19-5748-98C1-77ED8B35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20C7-9D39-6EE5-CF08-6ECABBE7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5DE-DC9C-2C48-C682-37B92959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0AC1-407E-CE03-3666-D0F53858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5B1F-542B-E789-5F47-E13313C9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2580-EE66-8027-AB9E-54032C54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BB0A-DB7C-D4C8-9E4B-72F91EF7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6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EFA0-BEBA-5CC5-65C7-A95EA42E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A2B7-2C65-CF79-0412-68F15EEC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637E-DC64-FAA3-6592-459BEB5E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19EF-8D3A-52A5-29CA-78E4C0A2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5E7C8-50E4-9D25-A924-D90CFD7A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C0ED-1CE4-825F-7CEE-1DF136B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98D9-2B61-4653-CB12-34B694E0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B39F-2373-3FB2-C68C-8B547305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D4DF-3E5D-2D10-567C-C7D73E82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1B356-D91B-3B2F-3AA6-CD0E0A8A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C2DA-6933-03D9-D472-260875FC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16B66-09D5-0EA0-C63D-C084FEC8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5BE10-5653-4C6C-1A12-23CC019B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4C8D7-F836-44F8-30A4-CDAE3DF2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14C2-9E81-99DE-0830-BAE3A588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D0698-8F09-E5FA-51D2-8A076486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312AB-0D82-30A6-4D0A-BCAE02AB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2F9D1-0E8F-3F9D-70FD-AA9A989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9DD5D-A3EC-15F8-D78E-B5BE577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C604-B456-4A84-D14D-0D1EC91C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7278B-AC10-18C4-1072-BDABF742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22CE-42C6-1849-4495-40CB99F2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9640-A7CD-9775-5088-E0DFAB69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E71E5-66BE-7797-62A1-12D55A85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5B86D-B2D0-9A99-F7AB-AE8531EA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DE4C-48B2-AF1D-792C-B56315C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B28B-D4ED-F8AD-24FA-D924E067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3276-49B0-87ED-6B96-3121D2DD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9A29F-EF62-E4D3-3CD5-946AE2A3E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EDE6-BC50-EF9A-C83E-E4D864C97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60A6-633B-8437-6ECC-60D4A028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631EB-FFE9-2DBD-B0D9-9720AB5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8C39-7EA5-261A-A902-469AE06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C5F4A-12B8-9F25-65E7-2CC1F702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EBF6-05C1-BBA1-0101-9083228E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6118-1C17-055E-DDDE-E92B23770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C72C-28C3-4A4C-B75B-E332A04106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4BA6-0EF0-8641-A8D5-4B8040F54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72FB-ECE5-F649-9730-40EC09C2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48B-5C56-4881-86C3-D3DEB66B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Rounded MT Bold" panose="020F0704030504030204" pitchFamily="34" charset="0"/>
              </a:rPr>
              <a:t>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08CDF-B6D3-D417-9A57-49535DB1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Corey Zwisler</a:t>
            </a:r>
          </a:p>
          <a:p>
            <a:r>
              <a:rPr lang="en-US" sz="1700" dirty="0" err="1">
                <a:solidFill>
                  <a:srgbClr val="FFFFFF"/>
                </a:solidFill>
              </a:rPr>
              <a:t>Irfanullah</a:t>
            </a:r>
            <a:r>
              <a:rPr lang="en-US" sz="1700" dirty="0">
                <a:solidFill>
                  <a:srgbClr val="FFFFFF"/>
                </a:solidFill>
              </a:rPr>
              <a:t> Ghaffar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Anthony </a:t>
            </a:r>
            <a:r>
              <a:rPr lang="en-US" sz="1700" dirty="0" err="1">
                <a:solidFill>
                  <a:srgbClr val="FFFFFF"/>
                </a:solidFill>
              </a:rPr>
              <a:t>Thepsourinthone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8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F54DB4-BD62-CB83-FFA2-8E929241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3D52F7-C022-147A-1D11-6F63E511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0706E8-DD3C-772E-4AE0-0D9DDC3E6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D04A327-71BF-CBA2-D598-1BCE8EC9A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3B11-B2F6-DB69-8BFE-4D5024D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Python/Pandas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FAE3F1-202E-1F4C-BDAA-1D89B5A67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094069-0D4C-2DF6-04D5-8D3135FD5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682E83-52E7-9512-0D4D-4DE0A1B04C65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90DC6-1E74-9AD2-B535-870F5EBCB136}"/>
              </a:ext>
            </a:extLst>
          </p:cNvPr>
          <p:cNvSpPr txBox="1"/>
          <p:nvPr/>
        </p:nvSpPr>
        <p:spPr>
          <a:xfrm>
            <a:off x="481029" y="1848788"/>
            <a:ext cx="323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OneHotEncoder</a:t>
            </a:r>
            <a:r>
              <a:rPr lang="en-US" dirty="0">
                <a:solidFill>
                  <a:schemeClr val="bg1"/>
                </a:solidFill>
              </a:rPr>
              <a:t> to change ‘Genre’ and ‘</a:t>
            </a:r>
            <a:r>
              <a:rPr lang="en-US" dirty="0" err="1">
                <a:solidFill>
                  <a:schemeClr val="bg1"/>
                </a:solidFill>
              </a:rPr>
              <a:t>platform_bins</a:t>
            </a:r>
            <a:r>
              <a:rPr lang="en-US" dirty="0">
                <a:solidFill>
                  <a:schemeClr val="bg1"/>
                </a:solidFill>
              </a:rPr>
              <a:t>’ from categorical data to numerical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Joined the encoded columns to the copied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Dropped the ‘Genre’ and ‘</a:t>
            </a:r>
            <a:r>
              <a:rPr lang="en-US" dirty="0" err="1">
                <a:solidFill>
                  <a:schemeClr val="bg1"/>
                </a:solidFill>
              </a:rPr>
              <a:t>platform_bins</a:t>
            </a:r>
            <a:r>
              <a:rPr lang="en-US" dirty="0">
                <a:solidFill>
                  <a:schemeClr val="bg1"/>
                </a:solidFill>
              </a:rPr>
              <a:t>’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E2CF3-588D-B873-2991-0A604195B877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art of preprocessing!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7C426E2-F4DC-B785-5D76-6128DC08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59" y="521845"/>
            <a:ext cx="7691681" cy="58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2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37D8F-B4EE-B130-AFE2-1CBB02E9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4ED1B8-BAE8-0AAD-8217-AF070E0BC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4AF78B-9215-BD5B-7E8B-2D468D264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72A0E9C-C40C-937B-C872-D2B0ADCAE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85F9-753C-0018-F0F4-22AAD3E6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</a:t>
            </a:r>
            <a:r>
              <a:rPr lang="en-US" sz="4800" dirty="0" err="1">
                <a:solidFill>
                  <a:schemeClr val="bg1"/>
                </a:solidFill>
              </a:rPr>
              <a:t>Sklearn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231BF9-FD50-691B-C12E-9B7E81611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5FA2E8-33FD-97EB-D859-31DA5FEB1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4BD94C-795E-B929-22F0-DFDBAB8026AA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96205-7A50-D17A-0AC3-BDC7F9DEB70F}"/>
              </a:ext>
            </a:extLst>
          </p:cNvPr>
          <p:cNvSpPr txBox="1"/>
          <p:nvPr/>
        </p:nvSpPr>
        <p:spPr>
          <a:xfrm>
            <a:off x="481029" y="1848788"/>
            <a:ext cx="323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Defined our target variable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train and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a Decision Tree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Fit the training data to the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E257B-0BF6-8378-EB69-0C04A2B4AA8C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Creating and training our model!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B02CA5-ED95-6D6A-6631-8A16AEE49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97" y="469444"/>
            <a:ext cx="7719541" cy="59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4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30827-093C-02B3-963D-34BE51BC4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65E535A-A60D-25B5-02E8-A845D28AE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15BF39-CE15-0561-E3B9-FC2B4952F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033190-BDE3-B71E-1BB2-CEF69437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E5E1-8A47-6ECB-E0A4-0A5361B7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</a:t>
            </a:r>
            <a:r>
              <a:rPr lang="en-US" sz="4800" dirty="0" err="1">
                <a:solidFill>
                  <a:schemeClr val="bg1"/>
                </a:solidFill>
              </a:rPr>
              <a:t>Sklearn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B85436-EF07-E94B-E3C6-6E684287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90C99-2B22-D98B-E79E-5A49EF5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4532EC-D4EB-38A9-6E8A-C7C4AA16DB07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5842F-D863-7E2E-81BA-1DDB78CB03D5}"/>
              </a:ext>
            </a:extLst>
          </p:cNvPr>
          <p:cNvSpPr txBox="1"/>
          <p:nvPr/>
        </p:nvSpPr>
        <p:spPr>
          <a:xfrm>
            <a:off x="481029" y="1848788"/>
            <a:ext cx="323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Made predictions using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Looked at accuracy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Generated a confusion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Generated a classification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92EFD-A8ED-97C2-769B-36FE5698AE35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well did it predict?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CD5E5F-53D4-3D98-D049-5E2EFD76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84" y="1170808"/>
            <a:ext cx="7881531" cy="45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5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0626A-C774-F73F-D3E1-6DDF4853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8BC3918-333A-F88C-7115-4679569D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0A8479-E251-0D0B-D0BB-6C451E697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6AD1E61-D5AE-06FC-2C41-BA6E0901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ADE16-C114-2134-71D4-C4E964F6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1" y="1174815"/>
            <a:ext cx="4495658" cy="7511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Look at that Tree!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E88AD-E337-2605-24E5-5D6DCEBAD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95562-3C99-1BEC-6FD4-5031C4D4D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FEF86-74BC-2F61-1B9E-DD91C4B5214C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631288C-ECD5-7DB3-B91A-B369ECD80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1" y="2424217"/>
            <a:ext cx="11420298" cy="33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8CD06-C986-F984-1850-054081403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347225-45DA-16DD-0D00-68B14BC65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AD4112-10F4-2A1B-191D-2EA67917F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EC190D5-D4EA-B7BB-E6E9-58D60004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16CAD-E59D-0097-D162-091388E9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</a:t>
            </a:r>
            <a:r>
              <a:rPr lang="en-US" sz="4800" dirty="0" err="1">
                <a:solidFill>
                  <a:schemeClr val="bg1"/>
                </a:solidFill>
              </a:rPr>
              <a:t>Sklearn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0B9683-5E68-787C-9B21-2979FC06A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35F55C-CE09-8884-D3C4-3BFE6F260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93825D-23C7-8976-A4BD-E4324F4818C6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C8475-6081-DF9C-D001-1F69E3C4B797}"/>
              </a:ext>
            </a:extLst>
          </p:cNvPr>
          <p:cNvSpPr txBox="1"/>
          <p:nvPr/>
        </p:nvSpPr>
        <p:spPr>
          <a:xfrm>
            <a:off x="481029" y="1848788"/>
            <a:ext cx="323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Gathered random samples from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Repeated the preprocessing steps to create data that could be passed through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Generated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95A3E-E37C-6DDC-2FB6-BB039921C8B6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make some predictions!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DD6381-505C-555C-C067-FA64F4A10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55" y="1311430"/>
            <a:ext cx="7824124" cy="3393402"/>
          </a:xfrm>
          <a:prstGeom prst="rect">
            <a:avLst/>
          </a:prstGeom>
        </p:spPr>
      </p:pic>
      <p:pic>
        <p:nvPicPr>
          <p:cNvPr id="13" name="Picture 12" descr="A close-up of a screen&#10;&#10;Description automatically generated">
            <a:extLst>
              <a:ext uri="{FF2B5EF4-FFF2-40B4-BE49-F238E27FC236}">
                <a16:creationId xmlns:a16="http://schemas.microsoft.com/office/drawing/2014/main" id="{60E38554-8FA4-D284-3C8E-1D495D488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55" y="4920030"/>
            <a:ext cx="7824124" cy="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7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t="9091" r="262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Arial Rounded MT Bold" panose="020F0704030504030204" pitchFamily="34" charset="0"/>
              </a:rPr>
              <a:t>Questions?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0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t="9091" r="262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236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0948-F54A-85A8-2F04-CBC6115F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5" name="Picture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B2A36326-47D0-0EFB-BFD8-23CC486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1" b="18203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92" name="Freeform: Shape 86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87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C908CDF-B6D3-D417-9A57-49535DB1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Video Game Sales in the U.S.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Using Machine Learning to predict the future Sales.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chemeClr val="bg1">
                  <a:alpha val="80000"/>
                </a:schemeClr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6373B3-0294-DFA8-A349-EC33965A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4" r="-1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9FF3-3F48-EE88-257E-B0D0B41F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Computer script on a screen">
            <a:extLst>
              <a:ext uri="{FF2B5EF4-FFF2-40B4-BE49-F238E27FC236}">
                <a16:creationId xmlns:a16="http://schemas.microsoft.com/office/drawing/2014/main" id="{8079A930-C860-8FAD-6AA9-1D06A45D4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3" r="23289" b="32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E3DA-99DC-7EE5-C8CE-A33AD30A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916687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CSV Files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045C-3087-79AC-B4E6-610CD327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443480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Python/Pandas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Numpy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err="1">
                <a:solidFill>
                  <a:schemeClr val="bg1"/>
                </a:solidFill>
              </a:rPr>
              <a:t>Sklearn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Matplotlib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Data Cleanup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Analyzation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Decision Tree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Tableau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Data Visualization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23A2E8-9A80-00D2-9902-6F774EC2E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/>
          <a:stretch/>
        </p:blipFill>
        <p:spPr bwMode="auto">
          <a:xfrm>
            <a:off x="-7" y="0"/>
            <a:ext cx="12191979" cy="68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004E9-FBE3-D7CE-7188-BA010C84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7588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97C6EC-8F2C-0422-D98E-D16C8CFC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91337-5261-00FE-22E1-1418ACD2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Python/Pandas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3F3E27-5AF9-31D2-D60F-9F9F1117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44" y="107052"/>
            <a:ext cx="7924309" cy="41637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FC5683-8CFF-4913-6AAC-FCD944B6016B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8ED17-F368-3F3C-024E-43F78BA91A8D}"/>
              </a:ext>
            </a:extLst>
          </p:cNvPr>
          <p:cNvSpPr txBox="1"/>
          <p:nvPr/>
        </p:nvSpPr>
        <p:spPr>
          <a:xfrm>
            <a:off x="481029" y="1848788"/>
            <a:ext cx="32308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Imported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Checked data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Noticed the ‘Year’ column loaded as a 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Converted the ‘Year’ column into an integer </a:t>
            </a:r>
            <a:r>
              <a:rPr lang="en-US" dirty="0" err="1">
                <a:solidFill>
                  <a:schemeClr val="bg1"/>
                </a:solidFill>
              </a:rPr>
              <a:t>dtype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16A305-540A-9655-3812-6BC39BE77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44" y="4448735"/>
            <a:ext cx="7924309" cy="2133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ED978F-5182-A9CD-21A4-82B31E31C93E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What does our data look like?</a:t>
            </a:r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397E27A-9358-41F9-AF00-AF911FEE8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2" y="3924046"/>
            <a:ext cx="310558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40CC5-57A4-1555-9EE3-71937499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810ECD-0EA3-9E64-D395-8D3F09726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693BC5-71F4-E1DC-EADC-5C47851A8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5063DB5-DD03-3950-5594-A3B78D5E9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B288A-0D08-3570-FF44-3DB1189B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Python/Pandas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F2B952-F7D1-29B1-5349-A6CEB199F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FD70FA-0F77-4B03-7804-06586B4C3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149338-55BC-27BC-20A6-1D1E9212C654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AF9D9-04AF-EFDA-FD9F-F6EF65E87EC0}"/>
              </a:ext>
            </a:extLst>
          </p:cNvPr>
          <p:cNvSpPr txBox="1"/>
          <p:nvPr/>
        </p:nvSpPr>
        <p:spPr>
          <a:xfrm>
            <a:off x="481029" y="1848788"/>
            <a:ext cx="323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a copy of the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Dropped columns that we did not intend on using for our model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bins for the ‘Platform’ column to simplify the data and prevent overfitting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a new column ‘</a:t>
            </a:r>
            <a:r>
              <a:rPr lang="en-US" dirty="0" err="1">
                <a:solidFill>
                  <a:schemeClr val="bg1"/>
                </a:solidFill>
              </a:rPr>
              <a:t>platform_bins</a:t>
            </a:r>
            <a:r>
              <a:rPr lang="en-US" dirty="0">
                <a:solidFill>
                  <a:schemeClr val="bg1"/>
                </a:solidFill>
              </a:rPr>
              <a:t>’ to store bins and dropped the ‘Platform’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E7F90-1FC5-0757-1AF8-13CCFD4442A2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art of preprocessing!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700A2BD-DCDB-7576-80FF-AEFB0A7C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03" y="78982"/>
            <a:ext cx="7138674" cy="2536884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DF5DDD-F9D2-288F-F539-6592B194B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03" y="2694838"/>
            <a:ext cx="7138674" cy="39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17ED5-A36C-EF9B-F672-D19304BB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B662C5F-DE87-4248-4FE6-2630E438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7B34E7-1800-2F40-B2F5-C7ECC71E5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77814A3-6252-2C48-4161-1017A4144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74B65-C0B1-1700-7F61-5ABFE13A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Python/Pandas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4540B8-4373-BFC1-4BF9-CEFC0B24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11AECD-2333-44B7-E66B-9A6627FA9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9A3876-C420-BC65-3C83-42C05EB2FC5D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5994-FBF3-0FE6-A0AB-F48FBAFBFC40}"/>
              </a:ext>
            </a:extLst>
          </p:cNvPr>
          <p:cNvSpPr txBox="1"/>
          <p:nvPr/>
        </p:nvSpPr>
        <p:spPr>
          <a:xfrm>
            <a:off x="481029" y="1848788"/>
            <a:ext cx="323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bins to sort the ‘</a:t>
            </a:r>
            <a:r>
              <a:rPr lang="en-US" dirty="0" err="1">
                <a:solidFill>
                  <a:schemeClr val="bg1"/>
                </a:solidFill>
              </a:rPr>
              <a:t>NA_Sales</a:t>
            </a:r>
            <a:r>
              <a:rPr lang="en-US" dirty="0">
                <a:solidFill>
                  <a:schemeClr val="bg1"/>
                </a:solidFill>
              </a:rPr>
              <a:t>’ column to simplify the data and prevent overfitting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Created a new column ‘</a:t>
            </a:r>
            <a:r>
              <a:rPr lang="en-US" dirty="0" err="1">
                <a:solidFill>
                  <a:schemeClr val="bg1"/>
                </a:solidFill>
              </a:rPr>
              <a:t>sales_categories</a:t>
            </a:r>
            <a:r>
              <a:rPr lang="en-US" dirty="0">
                <a:solidFill>
                  <a:schemeClr val="bg1"/>
                </a:solidFill>
              </a:rPr>
              <a:t>’ to store bins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Dropped the ‘</a:t>
            </a:r>
            <a:r>
              <a:rPr lang="en-US" dirty="0" err="1">
                <a:solidFill>
                  <a:schemeClr val="bg1"/>
                </a:solidFill>
              </a:rPr>
              <a:t>NA_Sales</a:t>
            </a:r>
            <a:r>
              <a:rPr lang="en-US" dirty="0">
                <a:solidFill>
                  <a:schemeClr val="bg1"/>
                </a:solidFill>
              </a:rPr>
              <a:t>’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FF5A8-FD57-21C8-635C-8157173C9E45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art of preprocessing!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1805DD-4C2C-5A41-86D9-C10DF28B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84" y="771988"/>
            <a:ext cx="7941865" cy="53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4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BA3B7-D35E-5727-BDE2-EC592974C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D038C05-7F24-E5E3-F0C8-6FE81E8F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CCFA30-E25F-D3BA-F933-122D9BE3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1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36A9607-64FD-5BAB-A623-07D347F1D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1079E-50D9-1F09-1D56-7B6200FA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3" y="1341914"/>
            <a:ext cx="4023360" cy="751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Python/Pandas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1E971A-6510-4F63-5342-F7CB565E9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F81F8-9B3E-E860-EB29-3A49F723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CC90B3-211F-D6EB-93C8-3A92A977BDBA}"/>
              </a:ext>
            </a:extLst>
          </p:cNvPr>
          <p:cNvSpPr txBox="1">
            <a:spLocks/>
          </p:cNvSpPr>
          <p:nvPr/>
        </p:nvSpPr>
        <p:spPr>
          <a:xfrm>
            <a:off x="456123" y="1926009"/>
            <a:ext cx="4023360" cy="430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3B003-290E-C49E-A3F1-D189C72825D6}"/>
              </a:ext>
            </a:extLst>
          </p:cNvPr>
          <p:cNvSpPr txBox="1"/>
          <p:nvPr/>
        </p:nvSpPr>
        <p:spPr>
          <a:xfrm>
            <a:off x="481029" y="1851684"/>
            <a:ext cx="323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Checked bins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Reset the index since we manipulated the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6073C-9021-FD46-6975-18E2C6317EE4}"/>
              </a:ext>
            </a:extLst>
          </p:cNvPr>
          <p:cNvSpPr txBox="1"/>
          <p:nvPr/>
        </p:nvSpPr>
        <p:spPr>
          <a:xfrm>
            <a:off x="455754" y="1479456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art of preprocessing!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6DF80FB-87F5-B2C6-799C-3C7A9099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2" y="1774185"/>
            <a:ext cx="7569812" cy="32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360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Office Theme</vt:lpstr>
      <vt:lpstr>Video Game Sales</vt:lpstr>
      <vt:lpstr>Objectives</vt:lpstr>
      <vt:lpstr>KAGGLE</vt:lpstr>
      <vt:lpstr>CSV Files</vt:lpstr>
      <vt:lpstr>Tableau</vt:lpstr>
      <vt:lpstr>Python/Pandas </vt:lpstr>
      <vt:lpstr>Python/Pandas </vt:lpstr>
      <vt:lpstr>Python/Pandas </vt:lpstr>
      <vt:lpstr>Python/Pandas </vt:lpstr>
      <vt:lpstr>Python/Pandas </vt:lpstr>
      <vt:lpstr>Python/Sklearn </vt:lpstr>
      <vt:lpstr>Python/Sklearn </vt:lpstr>
      <vt:lpstr>Look at that Tree!</vt:lpstr>
      <vt:lpstr>Python/Sklearn 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Anouvong Thepsourinthone</dc:creator>
  <cp:lastModifiedBy>Corey Zwisler</cp:lastModifiedBy>
  <cp:revision>15</cp:revision>
  <dcterms:created xsi:type="dcterms:W3CDTF">2024-02-27T01:30:30Z</dcterms:created>
  <dcterms:modified xsi:type="dcterms:W3CDTF">2024-02-29T20:22:14Z</dcterms:modified>
</cp:coreProperties>
</file>