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302" r:id="rId5"/>
    <p:sldId id="30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BC80-104F-4C81-820B-E2FC0502214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B963-AFBF-41A2-A98E-9708A790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123"/>
            <a:ext cx="9723120" cy="1275397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 ANALYSIS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8800" y="1991360"/>
            <a:ext cx="5283200" cy="283464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Type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EDA</a:t>
            </a:r>
          </a:p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Team</a:t>
            </a:r>
          </a:p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1 -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Irfan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Momin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Sushil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Ghodwinde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732598"/>
            <a:ext cx="6563360" cy="50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8237217" y="4073543"/>
            <a:ext cx="2969263" cy="21850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4300218" y="3921760"/>
            <a:ext cx="2882901" cy="2336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08000" y="3840480"/>
            <a:ext cx="2738120" cy="2418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698500" y="345747"/>
            <a:ext cx="10795000" cy="13795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2.UNDERSTANDING YOUR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800" y="4073544"/>
            <a:ext cx="2814320" cy="195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 marR="179705" indent="1270" algn="ctr">
              <a:lnSpc>
                <a:spcPct val="101600"/>
              </a:lnSpc>
              <a:spcBef>
                <a:spcPts val="5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requests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suggests, </a:t>
            </a:r>
            <a:r>
              <a:rPr lang="en-US" sz="20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guests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requests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5440" y="4244904"/>
            <a:ext cx="3027680" cy="1771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670" marR="210820" algn="ctr">
              <a:lnSpc>
                <a:spcPct val="101400"/>
              </a:lnSpc>
              <a:spcBef>
                <a:spcPts val="6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0.27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-635" algn="ctr">
              <a:lnSpc>
                <a:spcPct val="101899"/>
              </a:lnSpc>
              <a:spcBef>
                <a:spcPts val="930"/>
              </a:spcBef>
              <a:tabLst>
                <a:tab pos="1146810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guests</a:t>
            </a: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bookings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39760" y="4205664"/>
            <a:ext cx="2966720" cy="185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5080" indent="-10160" algn="ctr">
              <a:lnSpc>
                <a:spcPct val="137300"/>
              </a:lnSpc>
              <a:spcBef>
                <a:spcPts val="1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106.57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175" algn="ctr">
              <a:lnSpc>
                <a:spcPct val="100000"/>
              </a:lnSpc>
              <a:spcBef>
                <a:spcPts val="3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marR="251460" algn="ctr">
              <a:lnSpc>
                <a:spcPct val="1018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SVG &gt; request letters pc symbol - Free SVG Image &amp; Icon. | SVG Sil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152664"/>
            <a:ext cx="1493520" cy="1493520"/>
          </a:xfrm>
          <a:prstGeom prst="rect">
            <a:avLst/>
          </a:prstGeom>
        </p:spPr>
      </p:pic>
      <p:pic>
        <p:nvPicPr>
          <p:cNvPr id="16" name="Picture 15" descr="icon-reservation-black2-510x510 - Renunciamos y Viajamo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1" y="2186795"/>
            <a:ext cx="1425257" cy="1425257"/>
          </a:xfrm>
          <a:prstGeom prst="rect">
            <a:avLst/>
          </a:prstGeom>
        </p:spPr>
      </p:pic>
      <p:sp>
        <p:nvSpPr>
          <p:cNvPr id="17" name="object 10"/>
          <p:cNvSpPr/>
          <p:nvPr/>
        </p:nvSpPr>
        <p:spPr>
          <a:xfrm>
            <a:off x="9093200" y="2376389"/>
            <a:ext cx="944880" cy="1046069"/>
          </a:xfrm>
          <a:custGeom>
            <a:avLst/>
            <a:gdLst/>
            <a:ahLst/>
            <a:cxnLst/>
            <a:rect l="l" t="t" r="r" b="b"/>
            <a:pathLst>
              <a:path w="483234" h="650239">
                <a:moveTo>
                  <a:pt x="312686" y="0"/>
                </a:moveTo>
                <a:lnTo>
                  <a:pt x="265192" y="4505"/>
                </a:lnTo>
                <a:lnTo>
                  <a:pt x="221597" y="17678"/>
                </a:lnTo>
                <a:lnTo>
                  <a:pt x="182294" y="39008"/>
                </a:lnTo>
                <a:lnTo>
                  <a:pt x="147681" y="67980"/>
                </a:lnTo>
                <a:lnTo>
                  <a:pt x="118153" y="104083"/>
                </a:lnTo>
                <a:lnTo>
                  <a:pt x="94106" y="146803"/>
                </a:lnTo>
                <a:lnTo>
                  <a:pt x="75936" y="195627"/>
                </a:lnTo>
                <a:lnTo>
                  <a:pt x="64038" y="250044"/>
                </a:lnTo>
                <a:lnTo>
                  <a:pt x="0" y="250044"/>
                </a:lnTo>
                <a:lnTo>
                  <a:pt x="0" y="300053"/>
                </a:lnTo>
                <a:lnTo>
                  <a:pt x="59202" y="300053"/>
                </a:lnTo>
                <a:lnTo>
                  <a:pt x="58535" y="341727"/>
                </a:lnTo>
                <a:lnTo>
                  <a:pt x="59202" y="350061"/>
                </a:lnTo>
                <a:lnTo>
                  <a:pt x="0" y="350061"/>
                </a:lnTo>
                <a:lnTo>
                  <a:pt x="0" y="400070"/>
                </a:lnTo>
                <a:lnTo>
                  <a:pt x="64038" y="400070"/>
                </a:lnTo>
                <a:lnTo>
                  <a:pt x="75919" y="454487"/>
                </a:lnTo>
                <a:lnTo>
                  <a:pt x="94048" y="503311"/>
                </a:lnTo>
                <a:lnTo>
                  <a:pt x="118044" y="546031"/>
                </a:lnTo>
                <a:lnTo>
                  <a:pt x="147525" y="582134"/>
                </a:lnTo>
                <a:lnTo>
                  <a:pt x="182112" y="611106"/>
                </a:lnTo>
                <a:lnTo>
                  <a:pt x="221421" y="632436"/>
                </a:lnTo>
                <a:lnTo>
                  <a:pt x="265073" y="645609"/>
                </a:lnTo>
                <a:lnTo>
                  <a:pt x="312687" y="650115"/>
                </a:lnTo>
                <a:lnTo>
                  <a:pt x="357870" y="646278"/>
                </a:lnTo>
                <a:lnTo>
                  <a:pt x="401774" y="635935"/>
                </a:lnTo>
                <a:lnTo>
                  <a:pt x="443701" y="619304"/>
                </a:lnTo>
                <a:lnTo>
                  <a:pt x="482955" y="596605"/>
                </a:lnTo>
                <a:lnTo>
                  <a:pt x="455522" y="555098"/>
                </a:lnTo>
                <a:lnTo>
                  <a:pt x="422604" y="574182"/>
                </a:lnTo>
                <a:lnTo>
                  <a:pt x="387434" y="588169"/>
                </a:lnTo>
                <a:lnTo>
                  <a:pt x="350600" y="596872"/>
                </a:lnTo>
                <a:lnTo>
                  <a:pt x="312687" y="600106"/>
                </a:lnTo>
                <a:lnTo>
                  <a:pt x="264356" y="594475"/>
                </a:lnTo>
                <a:lnTo>
                  <a:pt x="223374" y="578615"/>
                </a:lnTo>
                <a:lnTo>
                  <a:pt x="189340" y="554074"/>
                </a:lnTo>
                <a:lnTo>
                  <a:pt x="161851" y="522401"/>
                </a:lnTo>
                <a:lnTo>
                  <a:pt x="140508" y="485144"/>
                </a:lnTo>
                <a:lnTo>
                  <a:pt x="124908" y="443851"/>
                </a:lnTo>
                <a:lnTo>
                  <a:pt x="114651" y="400070"/>
                </a:lnTo>
                <a:lnTo>
                  <a:pt x="350209" y="400070"/>
                </a:lnTo>
                <a:lnTo>
                  <a:pt x="350209" y="350061"/>
                </a:lnTo>
                <a:lnTo>
                  <a:pt x="108898" y="350061"/>
                </a:lnTo>
                <a:lnTo>
                  <a:pt x="109065" y="300053"/>
                </a:lnTo>
                <a:lnTo>
                  <a:pt x="350209" y="300053"/>
                </a:lnTo>
                <a:lnTo>
                  <a:pt x="350209" y="250044"/>
                </a:lnTo>
                <a:lnTo>
                  <a:pt x="114651" y="250044"/>
                </a:lnTo>
                <a:lnTo>
                  <a:pt x="124908" y="206263"/>
                </a:lnTo>
                <a:lnTo>
                  <a:pt x="140507" y="164970"/>
                </a:lnTo>
                <a:lnTo>
                  <a:pt x="161851" y="127713"/>
                </a:lnTo>
                <a:lnTo>
                  <a:pt x="189339" y="96040"/>
                </a:lnTo>
                <a:lnTo>
                  <a:pt x="223374" y="71499"/>
                </a:lnTo>
                <a:lnTo>
                  <a:pt x="264356" y="55639"/>
                </a:lnTo>
                <a:lnTo>
                  <a:pt x="312686" y="50008"/>
                </a:lnTo>
                <a:lnTo>
                  <a:pt x="350595" y="53258"/>
                </a:lnTo>
                <a:lnTo>
                  <a:pt x="387426" y="61966"/>
                </a:lnTo>
                <a:lnTo>
                  <a:pt x="422597" y="75948"/>
                </a:lnTo>
                <a:lnTo>
                  <a:pt x="455522" y="95016"/>
                </a:lnTo>
                <a:lnTo>
                  <a:pt x="482955" y="53342"/>
                </a:lnTo>
                <a:lnTo>
                  <a:pt x="443690" y="30679"/>
                </a:lnTo>
                <a:lnTo>
                  <a:pt x="401760" y="14091"/>
                </a:lnTo>
                <a:lnTo>
                  <a:pt x="357860" y="3792"/>
                </a:lnTo>
                <a:lnTo>
                  <a:pt x="312686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9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Alternate Process 12"/>
          <p:cNvSpPr/>
          <p:nvPr/>
        </p:nvSpPr>
        <p:spPr>
          <a:xfrm>
            <a:off x="838200" y="4159136"/>
            <a:ext cx="2880360" cy="10182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838200" y="3015241"/>
            <a:ext cx="2880360" cy="10182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640080" y="471346"/>
            <a:ext cx="6136640" cy="10867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3.DATA WRANGLING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109" y="3199951"/>
            <a:ext cx="3373891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lang="en-US"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en-US" sz="20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US"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806" y="2248376"/>
            <a:ext cx="8195255" cy="42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94560" y="5679440"/>
            <a:ext cx="745744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94560" y="4977050"/>
            <a:ext cx="7254240" cy="55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94560" y="4296330"/>
            <a:ext cx="4653280" cy="61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94560" y="3433630"/>
            <a:ext cx="8128000" cy="792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94560" y="2752910"/>
            <a:ext cx="6979920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>
            <a:off x="838200" y="457200"/>
            <a:ext cx="6009640" cy="14020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3.DATA WRANGLING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2694" y="2824030"/>
            <a:ext cx="8626611" cy="414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26.79%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duplicated,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dropped.</a:t>
            </a:r>
          </a:p>
          <a:p>
            <a:pPr marL="12700" marR="5080">
              <a:spcBef>
                <a:spcPts val="95"/>
              </a:spcBef>
              <a:tabLst>
                <a:tab pos="355600" algn="l"/>
              </a:tabLst>
            </a:pPr>
            <a:endParaRPr lang="en-US" sz="20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'company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'agent', 'country', 'Children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93.983%,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3.951%,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0.517%,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0.005%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'company'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'agent‘ columns</a:t>
            </a:r>
            <a:r>
              <a:rPr lang="en-US" sz="20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dropped.</a:t>
            </a:r>
          </a:p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'country'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'children'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95"/>
              </a:spcBef>
              <a:tabLst>
                <a:tab pos="3556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Data Wrangling Part Shape of the dataset was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119390 Rows &amp; 32 Columns &amp; After Data Wrangling part Shape of the dataset is 86691 Rows &amp; 30 Columns.</a:t>
            </a:r>
            <a:endParaRPr lang="en-US" sz="20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2326640" y="274320"/>
            <a:ext cx="9022080" cy="14935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eeing Data: Visualisation design should consider how we respond to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1867830"/>
            <a:ext cx="10321158" cy="47903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88160" y="192275"/>
            <a:ext cx="9560560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1394" marR="5080" indent="-989330" algn="ctr">
              <a:lnSpc>
                <a:spcPts val="5620"/>
              </a:lnSpc>
              <a:spcBef>
                <a:spcPts val="80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4.Data Visualizations,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Storytelling &amp; 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1394" marR="5080" indent="-989330" algn="ctr">
              <a:lnSpc>
                <a:spcPts val="5620"/>
              </a:lnSpc>
              <a:spcBef>
                <a:spcPts val="80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Experimenting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charts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1394" marR="5080" indent="-989330" algn="ctr">
              <a:lnSpc>
                <a:spcPts val="5620"/>
              </a:lnSpc>
              <a:spcBef>
                <a:spcPts val="800"/>
              </a:spcBef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2675898" y="535146"/>
            <a:ext cx="7203440" cy="9855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2146852"/>
            <a:ext cx="2306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318135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cs typeface="Calibri"/>
              </a:rPr>
              <a:t>Online</a:t>
            </a:r>
            <a:r>
              <a:rPr lang="en-US" spc="-45" dirty="0">
                <a:cs typeface="Calibri"/>
              </a:rPr>
              <a:t> </a:t>
            </a:r>
            <a:r>
              <a:rPr lang="en-US" spc="-50" dirty="0">
                <a:cs typeface="Calibri"/>
              </a:rPr>
              <a:t>TA/TO</a:t>
            </a:r>
            <a:r>
              <a:rPr lang="en-US" spc="-30" dirty="0">
                <a:cs typeface="Calibri"/>
              </a:rPr>
              <a:t> </a:t>
            </a:r>
            <a:r>
              <a:rPr lang="en-US" dirty="0">
                <a:cs typeface="Calibri"/>
              </a:rPr>
              <a:t>is</a:t>
            </a:r>
            <a:r>
              <a:rPr lang="en-US" spc="-30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4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most preferred</a:t>
            </a:r>
            <a:r>
              <a:rPr lang="en-US" spc="-50" dirty="0">
                <a:cs typeface="Calibri"/>
              </a:rPr>
              <a:t> </a:t>
            </a:r>
            <a:r>
              <a:rPr lang="en-US" dirty="0">
                <a:cs typeface="Calibri"/>
              </a:rPr>
              <a:t>medium</a:t>
            </a:r>
            <a:r>
              <a:rPr lang="en-US" spc="-20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-4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bookings</a:t>
            </a:r>
            <a:endParaRPr lang="en-US" dirty="0"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6359" y="2141877"/>
            <a:ext cx="2882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cs typeface="Calibri"/>
              </a:rPr>
              <a:t>No</a:t>
            </a:r>
            <a:r>
              <a:rPr lang="en-US" spc="-60" dirty="0">
                <a:cs typeface="Calibri"/>
              </a:rPr>
              <a:t> </a:t>
            </a:r>
            <a:r>
              <a:rPr lang="en-US" dirty="0">
                <a:cs typeface="Calibri"/>
              </a:rPr>
              <a:t>deposit</a:t>
            </a:r>
            <a:r>
              <a:rPr lang="en-US" spc="-70" dirty="0">
                <a:cs typeface="Calibri"/>
              </a:rPr>
              <a:t> </a:t>
            </a:r>
            <a:r>
              <a:rPr lang="en-US" dirty="0">
                <a:cs typeface="Calibri"/>
              </a:rPr>
              <a:t>account</a:t>
            </a:r>
            <a:r>
              <a:rPr lang="en-US" spc="-6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for </a:t>
            </a:r>
            <a:r>
              <a:rPr lang="en-US" dirty="0">
                <a:cs typeface="Calibri"/>
              </a:rPr>
              <a:t>majority</a:t>
            </a:r>
            <a:r>
              <a:rPr lang="en-US" spc="425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-2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bookings</a:t>
            </a:r>
            <a:endParaRPr lang="en-US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" y="365125"/>
            <a:ext cx="1204468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879" y="2141876"/>
            <a:ext cx="3276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cs typeface="Calibri"/>
              </a:rPr>
              <a:t>The</a:t>
            </a:r>
            <a:r>
              <a:rPr lang="en-US" spc="-35" dirty="0">
                <a:cs typeface="Calibri"/>
              </a:rPr>
              <a:t> </a:t>
            </a:r>
            <a:r>
              <a:rPr lang="en-US" dirty="0">
                <a:cs typeface="Calibri"/>
              </a:rPr>
              <a:t>meal</a:t>
            </a:r>
            <a:r>
              <a:rPr lang="en-US" spc="-45" dirty="0">
                <a:cs typeface="Calibri"/>
              </a:rPr>
              <a:t> </a:t>
            </a:r>
            <a:r>
              <a:rPr lang="en-US" dirty="0">
                <a:cs typeface="Calibri"/>
              </a:rPr>
              <a:t>type</a:t>
            </a:r>
            <a:r>
              <a:rPr lang="en-US" spc="-30" dirty="0">
                <a:cs typeface="Calibri"/>
              </a:rPr>
              <a:t> </a:t>
            </a:r>
            <a:r>
              <a:rPr lang="en-US" dirty="0">
                <a:cs typeface="Calibri"/>
              </a:rPr>
              <a:t>BB</a:t>
            </a:r>
            <a:r>
              <a:rPr lang="en-US" spc="-3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(Breakfast</a:t>
            </a:r>
            <a:r>
              <a:rPr lang="en-US" spc="-5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in</a:t>
            </a:r>
            <a:endParaRPr lang="en-US" dirty="0"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cs typeface="Calibri"/>
              </a:rPr>
              <a:t>Bed)</a:t>
            </a:r>
            <a:r>
              <a:rPr lang="en-US" spc="-55" dirty="0">
                <a:cs typeface="Calibri"/>
              </a:rPr>
              <a:t> </a:t>
            </a:r>
            <a:r>
              <a:rPr lang="en-US" dirty="0">
                <a:cs typeface="Calibri"/>
              </a:rPr>
              <a:t>is</a:t>
            </a:r>
            <a:r>
              <a:rPr lang="en-US" spc="-40" dirty="0">
                <a:cs typeface="Calibri"/>
              </a:rPr>
              <a:t> </a:t>
            </a:r>
            <a:r>
              <a:rPr lang="en-US" dirty="0">
                <a:cs typeface="Calibri"/>
              </a:rPr>
              <a:t>most</a:t>
            </a:r>
            <a:r>
              <a:rPr lang="en-US" spc="-5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preferred</a:t>
            </a:r>
            <a:endParaRPr lang="en-US" dirty="0"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50" y="3286790"/>
            <a:ext cx="3511730" cy="2952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73" y="3286790"/>
            <a:ext cx="3657788" cy="31116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12" y="3272852"/>
            <a:ext cx="366413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2621280" y="479366"/>
            <a:ext cx="7335520" cy="11785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" y="365125"/>
            <a:ext cx="1204468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4935" y="2509798"/>
            <a:ext cx="6585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z="25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5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5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sz="25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z="25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92160" y="2325132"/>
            <a:ext cx="35153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99085" algn="l"/>
              </a:tabLst>
            </a:pP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makes majority bookings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8" y="3698241"/>
            <a:ext cx="7544437" cy="3045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688" y="3698241"/>
            <a:ext cx="3549832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search 1080P, 2K, 4K, 5K HD wallpapers free download | Wallpaper Fla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91440"/>
            <a:ext cx="11927840" cy="655320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300480" y="2042160"/>
            <a:ext cx="9733280" cy="11785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878965"/>
            <a:ext cx="9682480" cy="158559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963584" y="2269368"/>
            <a:ext cx="3332480" cy="1459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33120" y="3945768"/>
            <a:ext cx="3462944" cy="2007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406400" y="987425"/>
            <a:ext cx="4208094" cy="9836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23" y="40182"/>
            <a:ext cx="4165868" cy="19105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54" y="2370092"/>
            <a:ext cx="3969340" cy="4335507"/>
          </a:xfrm>
        </p:spPr>
        <p:txBody>
          <a:bodyPr>
            <a:normAutofit/>
          </a:bodyPr>
          <a:lstStyle/>
          <a:p>
            <a:pPr marL="298450" marR="414020" indent="-285750">
              <a:lnSpc>
                <a:spcPts val="2380"/>
              </a:lnSpc>
              <a:spcBef>
                <a:spcPts val="39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April, </a:t>
            </a:r>
            <a:r>
              <a:rPr lang="en-US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May,</a:t>
            </a:r>
            <a:r>
              <a:rPr lang="en-US"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July,</a:t>
            </a:r>
            <a:r>
              <a:rPr lang="en-US"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</a:p>
          <a:p>
            <a:pPr marL="12700" marR="414020">
              <a:lnSpc>
                <a:spcPts val="2380"/>
              </a:lnSpc>
              <a:spcBef>
                <a:spcPts val="390"/>
              </a:spcBef>
              <a:tabLst>
                <a:tab pos="241300" algn="l"/>
              </a:tabLs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ts val="2380"/>
              </a:lnSpc>
              <a:spcBef>
                <a:spcPts val="98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November,</a:t>
            </a:r>
            <a:r>
              <a:rPr lang="en-US"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December, January,</a:t>
            </a:r>
            <a:r>
              <a:rPr lang="en-US"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en-US"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lang="en-US"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US"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58" y="626260"/>
            <a:ext cx="7149174" cy="56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2194560" y="3322320"/>
            <a:ext cx="3606800" cy="205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991916" y="3322321"/>
            <a:ext cx="3041844" cy="186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/>
          <p:cNvSpPr/>
          <p:nvPr/>
        </p:nvSpPr>
        <p:spPr>
          <a:xfrm>
            <a:off x="751332" y="273685"/>
            <a:ext cx="11308080" cy="15855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7720" cy="14941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6960" y="3476241"/>
            <a:ext cx="3375988" cy="1897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</a:t>
            </a:r>
            <a:r>
              <a:rPr lang="en-US"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US"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beforehand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sz="2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6240" y="3476241"/>
            <a:ext cx="3190240" cy="1563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</a:t>
            </a:r>
            <a:r>
              <a:rPr lang="en-US" sz="2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US" sz="2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sz="2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sz="2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object 14"/>
          <p:cNvGrpSpPr/>
          <p:nvPr/>
        </p:nvGrpSpPr>
        <p:grpSpPr>
          <a:xfrm>
            <a:off x="491337" y="3538408"/>
            <a:ext cx="1417955" cy="1438783"/>
            <a:chOff x="6370320" y="3332988"/>
            <a:chExt cx="1336675" cy="1336675"/>
          </a:xfrm>
        </p:grpSpPr>
        <p:sp>
          <p:nvSpPr>
            <p:cNvPr id="16" name="object 15"/>
            <p:cNvSpPr/>
            <p:nvPr/>
          </p:nvSpPr>
          <p:spPr>
            <a:xfrm>
              <a:off x="6370320" y="3332988"/>
              <a:ext cx="1336675" cy="1336675"/>
            </a:xfrm>
            <a:custGeom>
              <a:avLst/>
              <a:gdLst/>
              <a:ahLst/>
              <a:cxnLst/>
              <a:rect l="l" t="t" r="r" b="b"/>
              <a:pathLst>
                <a:path w="1336675" h="1336675">
                  <a:moveTo>
                    <a:pt x="668274" y="0"/>
                  </a:moveTo>
                  <a:lnTo>
                    <a:pt x="620550" y="1678"/>
                  </a:lnTo>
                  <a:lnTo>
                    <a:pt x="573732" y="6636"/>
                  </a:lnTo>
                  <a:lnTo>
                    <a:pt x="527932" y="14762"/>
                  </a:lnTo>
                  <a:lnTo>
                    <a:pt x="483264" y="25943"/>
                  </a:lnTo>
                  <a:lnTo>
                    <a:pt x="439840" y="40064"/>
                  </a:lnTo>
                  <a:lnTo>
                    <a:pt x="397775" y="57014"/>
                  </a:lnTo>
                  <a:lnTo>
                    <a:pt x="357180" y="76679"/>
                  </a:lnTo>
                  <a:lnTo>
                    <a:pt x="318169" y="98946"/>
                  </a:lnTo>
                  <a:lnTo>
                    <a:pt x="280855" y="123702"/>
                  </a:lnTo>
                  <a:lnTo>
                    <a:pt x="245352" y="150834"/>
                  </a:lnTo>
                  <a:lnTo>
                    <a:pt x="211772" y="180228"/>
                  </a:lnTo>
                  <a:lnTo>
                    <a:pt x="180228" y="211772"/>
                  </a:lnTo>
                  <a:lnTo>
                    <a:pt x="150834" y="245352"/>
                  </a:lnTo>
                  <a:lnTo>
                    <a:pt x="123702" y="280855"/>
                  </a:lnTo>
                  <a:lnTo>
                    <a:pt x="98946" y="318169"/>
                  </a:lnTo>
                  <a:lnTo>
                    <a:pt x="76679" y="357180"/>
                  </a:lnTo>
                  <a:lnTo>
                    <a:pt x="57014" y="397775"/>
                  </a:lnTo>
                  <a:lnTo>
                    <a:pt x="40064" y="439840"/>
                  </a:lnTo>
                  <a:lnTo>
                    <a:pt x="25943" y="483264"/>
                  </a:lnTo>
                  <a:lnTo>
                    <a:pt x="14762" y="527932"/>
                  </a:lnTo>
                  <a:lnTo>
                    <a:pt x="6636" y="573732"/>
                  </a:lnTo>
                  <a:lnTo>
                    <a:pt x="1678" y="620550"/>
                  </a:lnTo>
                  <a:lnTo>
                    <a:pt x="0" y="668274"/>
                  </a:lnTo>
                  <a:lnTo>
                    <a:pt x="1678" y="715997"/>
                  </a:lnTo>
                  <a:lnTo>
                    <a:pt x="6636" y="762815"/>
                  </a:lnTo>
                  <a:lnTo>
                    <a:pt x="14762" y="808615"/>
                  </a:lnTo>
                  <a:lnTo>
                    <a:pt x="25943" y="853283"/>
                  </a:lnTo>
                  <a:lnTo>
                    <a:pt x="40064" y="896707"/>
                  </a:lnTo>
                  <a:lnTo>
                    <a:pt x="57014" y="938772"/>
                  </a:lnTo>
                  <a:lnTo>
                    <a:pt x="76679" y="979367"/>
                  </a:lnTo>
                  <a:lnTo>
                    <a:pt x="98946" y="1018378"/>
                  </a:lnTo>
                  <a:lnTo>
                    <a:pt x="123702" y="1055692"/>
                  </a:lnTo>
                  <a:lnTo>
                    <a:pt x="150834" y="1091195"/>
                  </a:lnTo>
                  <a:lnTo>
                    <a:pt x="180228" y="1124775"/>
                  </a:lnTo>
                  <a:lnTo>
                    <a:pt x="211772" y="1156319"/>
                  </a:lnTo>
                  <a:lnTo>
                    <a:pt x="245352" y="1185713"/>
                  </a:lnTo>
                  <a:lnTo>
                    <a:pt x="280855" y="1212845"/>
                  </a:lnTo>
                  <a:lnTo>
                    <a:pt x="318169" y="1237601"/>
                  </a:lnTo>
                  <a:lnTo>
                    <a:pt x="357180" y="1259868"/>
                  </a:lnTo>
                  <a:lnTo>
                    <a:pt x="397775" y="1279533"/>
                  </a:lnTo>
                  <a:lnTo>
                    <a:pt x="439840" y="1296483"/>
                  </a:lnTo>
                  <a:lnTo>
                    <a:pt x="483264" y="1310604"/>
                  </a:lnTo>
                  <a:lnTo>
                    <a:pt x="527932" y="1321785"/>
                  </a:lnTo>
                  <a:lnTo>
                    <a:pt x="573732" y="1329911"/>
                  </a:lnTo>
                  <a:lnTo>
                    <a:pt x="620550" y="1334869"/>
                  </a:lnTo>
                  <a:lnTo>
                    <a:pt x="668274" y="1336548"/>
                  </a:lnTo>
                  <a:lnTo>
                    <a:pt x="715997" y="1334869"/>
                  </a:lnTo>
                  <a:lnTo>
                    <a:pt x="762815" y="1329911"/>
                  </a:lnTo>
                  <a:lnTo>
                    <a:pt x="808615" y="1321785"/>
                  </a:lnTo>
                  <a:lnTo>
                    <a:pt x="853283" y="1310604"/>
                  </a:lnTo>
                  <a:lnTo>
                    <a:pt x="896707" y="1296483"/>
                  </a:lnTo>
                  <a:lnTo>
                    <a:pt x="938772" y="1279533"/>
                  </a:lnTo>
                  <a:lnTo>
                    <a:pt x="979367" y="1259868"/>
                  </a:lnTo>
                  <a:lnTo>
                    <a:pt x="1018378" y="1237601"/>
                  </a:lnTo>
                  <a:lnTo>
                    <a:pt x="1055692" y="1212845"/>
                  </a:lnTo>
                  <a:lnTo>
                    <a:pt x="1091195" y="1185713"/>
                  </a:lnTo>
                  <a:lnTo>
                    <a:pt x="1124775" y="1156319"/>
                  </a:lnTo>
                  <a:lnTo>
                    <a:pt x="1156319" y="1124775"/>
                  </a:lnTo>
                  <a:lnTo>
                    <a:pt x="1185713" y="1091195"/>
                  </a:lnTo>
                  <a:lnTo>
                    <a:pt x="1212845" y="1055692"/>
                  </a:lnTo>
                  <a:lnTo>
                    <a:pt x="1237601" y="1018378"/>
                  </a:lnTo>
                  <a:lnTo>
                    <a:pt x="1259868" y="979367"/>
                  </a:lnTo>
                  <a:lnTo>
                    <a:pt x="1279533" y="938772"/>
                  </a:lnTo>
                  <a:lnTo>
                    <a:pt x="1296483" y="896707"/>
                  </a:lnTo>
                  <a:lnTo>
                    <a:pt x="1310604" y="853283"/>
                  </a:lnTo>
                  <a:lnTo>
                    <a:pt x="1321785" y="808615"/>
                  </a:lnTo>
                  <a:lnTo>
                    <a:pt x="1329911" y="762815"/>
                  </a:lnTo>
                  <a:lnTo>
                    <a:pt x="1334869" y="715997"/>
                  </a:lnTo>
                  <a:lnTo>
                    <a:pt x="1336548" y="668274"/>
                  </a:lnTo>
                  <a:lnTo>
                    <a:pt x="1334869" y="620550"/>
                  </a:lnTo>
                  <a:lnTo>
                    <a:pt x="1329911" y="573732"/>
                  </a:lnTo>
                  <a:lnTo>
                    <a:pt x="1321785" y="527932"/>
                  </a:lnTo>
                  <a:lnTo>
                    <a:pt x="1310604" y="483264"/>
                  </a:lnTo>
                  <a:lnTo>
                    <a:pt x="1296483" y="439840"/>
                  </a:lnTo>
                  <a:lnTo>
                    <a:pt x="1279533" y="397775"/>
                  </a:lnTo>
                  <a:lnTo>
                    <a:pt x="1259868" y="357180"/>
                  </a:lnTo>
                  <a:lnTo>
                    <a:pt x="1237601" y="318169"/>
                  </a:lnTo>
                  <a:lnTo>
                    <a:pt x="1212845" y="280855"/>
                  </a:lnTo>
                  <a:lnTo>
                    <a:pt x="1185713" y="245352"/>
                  </a:lnTo>
                  <a:lnTo>
                    <a:pt x="1156319" y="211772"/>
                  </a:lnTo>
                  <a:lnTo>
                    <a:pt x="1124775" y="180228"/>
                  </a:lnTo>
                  <a:lnTo>
                    <a:pt x="1091195" y="150834"/>
                  </a:lnTo>
                  <a:lnTo>
                    <a:pt x="1055692" y="123702"/>
                  </a:lnTo>
                  <a:lnTo>
                    <a:pt x="1018378" y="98946"/>
                  </a:lnTo>
                  <a:lnTo>
                    <a:pt x="979367" y="76679"/>
                  </a:lnTo>
                  <a:lnTo>
                    <a:pt x="938772" y="57014"/>
                  </a:lnTo>
                  <a:lnTo>
                    <a:pt x="896707" y="40064"/>
                  </a:lnTo>
                  <a:lnTo>
                    <a:pt x="853283" y="25943"/>
                  </a:lnTo>
                  <a:lnTo>
                    <a:pt x="808615" y="14762"/>
                  </a:lnTo>
                  <a:lnTo>
                    <a:pt x="762815" y="6636"/>
                  </a:lnTo>
                  <a:lnTo>
                    <a:pt x="715997" y="1678"/>
                  </a:lnTo>
                  <a:lnTo>
                    <a:pt x="66827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6768287" y="3731399"/>
              <a:ext cx="543560" cy="542290"/>
            </a:xfrm>
            <a:custGeom>
              <a:avLst/>
              <a:gdLst/>
              <a:ahLst/>
              <a:cxnLst/>
              <a:rect l="l" t="t" r="r" b="b"/>
              <a:pathLst>
                <a:path w="543559" h="542289">
                  <a:moveTo>
                    <a:pt x="543509" y="495198"/>
                  </a:moveTo>
                  <a:lnTo>
                    <a:pt x="47955" y="495198"/>
                  </a:lnTo>
                  <a:lnTo>
                    <a:pt x="47955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542175"/>
                  </a:lnTo>
                  <a:lnTo>
                    <a:pt x="543509" y="542175"/>
                  </a:lnTo>
                  <a:lnTo>
                    <a:pt x="543509" y="49519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6768296" y="3730922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47956" y="0"/>
                  </a:moveTo>
                  <a:lnTo>
                    <a:pt x="0" y="0"/>
                  </a:lnTo>
                  <a:lnTo>
                    <a:pt x="0" y="543282"/>
                  </a:lnTo>
                  <a:lnTo>
                    <a:pt x="543512" y="543283"/>
                  </a:lnTo>
                  <a:lnTo>
                    <a:pt x="543512" y="495346"/>
                  </a:lnTo>
                  <a:lnTo>
                    <a:pt x="47957" y="495346"/>
                  </a:lnTo>
                  <a:lnTo>
                    <a:pt x="47956" y="0"/>
                  </a:lnTo>
                  <a:close/>
                </a:path>
              </a:pathLst>
            </a:custGeom>
            <a:ln w="93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6847425" y="3866742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464382" y="0"/>
                  </a:moveTo>
                  <a:lnTo>
                    <a:pt x="336497" y="0"/>
                  </a:lnTo>
                  <a:lnTo>
                    <a:pt x="383655" y="47137"/>
                  </a:lnTo>
                  <a:lnTo>
                    <a:pt x="320511" y="110254"/>
                  </a:lnTo>
                  <a:lnTo>
                    <a:pt x="272554" y="62317"/>
                  </a:lnTo>
                  <a:lnTo>
                    <a:pt x="192626" y="142212"/>
                  </a:lnTo>
                  <a:lnTo>
                    <a:pt x="144669" y="94275"/>
                  </a:lnTo>
                  <a:lnTo>
                    <a:pt x="0" y="238884"/>
                  </a:lnTo>
                  <a:lnTo>
                    <a:pt x="33569" y="272440"/>
                  </a:lnTo>
                  <a:lnTo>
                    <a:pt x="144669" y="161386"/>
                  </a:lnTo>
                  <a:lnTo>
                    <a:pt x="192626" y="209323"/>
                  </a:lnTo>
                  <a:lnTo>
                    <a:pt x="272554" y="129429"/>
                  </a:lnTo>
                  <a:lnTo>
                    <a:pt x="320511" y="177365"/>
                  </a:lnTo>
                  <a:lnTo>
                    <a:pt x="417224" y="80693"/>
                  </a:lnTo>
                  <a:lnTo>
                    <a:pt x="464382" y="127831"/>
                  </a:lnTo>
                  <a:lnTo>
                    <a:pt x="464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6847425" y="3866742"/>
              <a:ext cx="464820" cy="273050"/>
            </a:xfrm>
            <a:custGeom>
              <a:avLst/>
              <a:gdLst/>
              <a:ahLst/>
              <a:cxnLst/>
              <a:rect l="l" t="t" r="r" b="b"/>
              <a:pathLst>
                <a:path w="464820" h="273050">
                  <a:moveTo>
                    <a:pt x="336497" y="0"/>
                  </a:moveTo>
                  <a:lnTo>
                    <a:pt x="383655" y="47137"/>
                  </a:lnTo>
                  <a:lnTo>
                    <a:pt x="320511" y="110254"/>
                  </a:lnTo>
                  <a:lnTo>
                    <a:pt x="272554" y="62317"/>
                  </a:lnTo>
                  <a:lnTo>
                    <a:pt x="192626" y="142212"/>
                  </a:lnTo>
                  <a:lnTo>
                    <a:pt x="144669" y="94275"/>
                  </a:lnTo>
                  <a:lnTo>
                    <a:pt x="0" y="238884"/>
                  </a:lnTo>
                  <a:lnTo>
                    <a:pt x="33569" y="272440"/>
                  </a:lnTo>
                  <a:lnTo>
                    <a:pt x="144669" y="161386"/>
                  </a:lnTo>
                  <a:lnTo>
                    <a:pt x="192626" y="209323"/>
                  </a:lnTo>
                  <a:lnTo>
                    <a:pt x="272554" y="129429"/>
                  </a:lnTo>
                  <a:lnTo>
                    <a:pt x="320511" y="177365"/>
                  </a:lnTo>
                  <a:lnTo>
                    <a:pt x="417224" y="80693"/>
                  </a:lnTo>
                  <a:lnTo>
                    <a:pt x="464382" y="127831"/>
                  </a:lnTo>
                  <a:lnTo>
                    <a:pt x="464382" y="0"/>
                  </a:lnTo>
                  <a:lnTo>
                    <a:pt x="336497" y="0"/>
                  </a:lnTo>
                  <a:close/>
                </a:path>
              </a:pathLst>
            </a:custGeom>
            <a:ln w="93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6650736" y="3613404"/>
              <a:ext cx="775970" cy="775970"/>
            </a:xfrm>
            <a:custGeom>
              <a:avLst/>
              <a:gdLst/>
              <a:ahLst/>
              <a:cxnLst/>
              <a:rect l="l" t="t" r="r" b="b"/>
              <a:pathLst>
                <a:path w="775970" h="775970">
                  <a:moveTo>
                    <a:pt x="0" y="775716"/>
                  </a:moveTo>
                  <a:lnTo>
                    <a:pt x="775716" y="775716"/>
                  </a:lnTo>
                  <a:lnTo>
                    <a:pt x="775716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 descr="4 hot Online Marketing strategies | SEO Learn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28" y="3538408"/>
            <a:ext cx="1552267" cy="15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39788" y="2057400"/>
            <a:ext cx="3488372" cy="168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2046" y="3891280"/>
            <a:ext cx="3756113" cy="2499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538479" y="457200"/>
            <a:ext cx="4076415" cy="12090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79" y="320156"/>
            <a:ext cx="4076415" cy="126439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demographics?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67377" cy="4455160"/>
          </a:xfrm>
        </p:spPr>
        <p:txBody>
          <a:bodyPr>
            <a:no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</a:tabLst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Portugal</a:t>
            </a:r>
            <a:r>
              <a:rPr lang="en-US" sz="25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(31%)</a:t>
            </a:r>
            <a:r>
              <a:rPr lang="en-US" sz="25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5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United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510"/>
              </a:lnSpc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Kingdom</a:t>
            </a:r>
            <a:r>
              <a:rPr lang="en-US" sz="25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(12%)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10%).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spcBef>
                <a:spcPts val="2400"/>
              </a:spcBef>
              <a:buFont typeface="Wingdings" panose="05000000000000000000" pitchFamily="2" charset="2"/>
              <a:buChar char="Ø"/>
              <a:tabLst>
                <a:tab pos="241300" algn="l"/>
                <a:tab pos="3048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Identifying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guests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staffs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65" y="784224"/>
            <a:ext cx="7315026" cy="552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1026160" y="4252596"/>
            <a:ext cx="11013440" cy="11277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955040" y="2855278"/>
            <a:ext cx="11013440" cy="11277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1991360" y="690880"/>
            <a:ext cx="8900160" cy="17576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123"/>
            <a:ext cx="9144000" cy="180371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20" y="3063558"/>
            <a:ext cx="11135360" cy="282924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conduct an exploratory data analysis on dataset of hotel bookings to gain insights on booking patterns and customer behavior.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analysis will focus on identifying patterns in bookings and cancellations, customer demographics and preferences, and the effectiveness of different distribution channels.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11936" y="2040332"/>
            <a:ext cx="2740864" cy="1424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1018" y="3867049"/>
            <a:ext cx="3975641" cy="2147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181228" y="682466"/>
            <a:ext cx="4482047" cy="11345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28" y="157797"/>
            <a:ext cx="4620718" cy="165925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149" y="2341721"/>
            <a:ext cx="3911510" cy="4556760"/>
          </a:xfrm>
        </p:spPr>
        <p:txBody>
          <a:bodyPr>
            <a:noAutofit/>
          </a:bodyPr>
          <a:lstStyle/>
          <a:p>
            <a:pPr marL="469900" marR="160655" indent="-457200">
              <a:lnSpc>
                <a:spcPts val="2380"/>
              </a:lnSpc>
              <a:spcBef>
                <a:spcPts val="39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27.38%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80"/>
              </a:spcBef>
              <a:buFont typeface="Arial MT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ts val="2380"/>
              </a:lnSpc>
              <a:spcBef>
                <a:spcPts val="104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69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77" y="972025"/>
            <a:ext cx="7325923" cy="55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earch 1080P, 2K, 4K, 5K HD wallpapers free download | Wallpaper Fla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91440"/>
            <a:ext cx="11927840" cy="655320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2926080" y="2286000"/>
            <a:ext cx="8107680" cy="17983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2773693"/>
            <a:ext cx="7294880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5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4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US" sz="4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Questions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72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6487" y="4860164"/>
            <a:ext cx="4662260" cy="1672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30213" y="3422270"/>
            <a:ext cx="4367237" cy="1307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6487" y="1984376"/>
            <a:ext cx="3482873" cy="1307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528320" y="499744"/>
            <a:ext cx="4499253" cy="12376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327025"/>
            <a:ext cx="4341812" cy="132079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 generates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998" y="1332592"/>
            <a:ext cx="6653721" cy="49970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360" y="1894840"/>
            <a:ext cx="4536440" cy="4638040"/>
          </a:xfrm>
        </p:spPr>
        <p:txBody>
          <a:bodyPr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83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(18.75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51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Resort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(15.49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700">
              <a:lnSpc>
                <a:spcPts val="251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71450" indent="-457200">
              <a:lnSpc>
                <a:spcPts val="2380"/>
              </a:lnSpc>
              <a:spcBef>
                <a:spcPts val="1030"/>
              </a:spcBef>
              <a:buFont typeface="Wingdings" panose="05000000000000000000" pitchFamily="2" charset="2"/>
              <a:buChar char="Ø"/>
              <a:tabLst>
                <a:tab pos="241300" algn="l"/>
                <a:tab pos="305435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During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May-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Sep- </a:t>
            </a:r>
            <a:r>
              <a:rPr lang="en-US" sz="25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marL="469900" marR="171450" indent="-457200">
              <a:lnSpc>
                <a:spcPts val="2380"/>
              </a:lnSpc>
              <a:spcBef>
                <a:spcPts val="1030"/>
              </a:spcBef>
              <a:buFont typeface="Wingdings" panose="05000000000000000000" pitchFamily="2" charset="2"/>
              <a:buChar char="Ø"/>
              <a:tabLst>
                <a:tab pos="241300" algn="l"/>
                <a:tab pos="305435" algn="l"/>
              </a:tabLst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588263" y="4615071"/>
            <a:ext cx="3400537" cy="1044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249943" y="4723667"/>
            <a:ext cx="2729977" cy="72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" y="4652983"/>
            <a:ext cx="3013838" cy="79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44477" y="5778077"/>
            <a:ext cx="2659123" cy="795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457200" y="487854"/>
            <a:ext cx="10861040" cy="117414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452"/>
            <a:ext cx="10515600" cy="1325563"/>
          </a:xfrm>
        </p:spPr>
        <p:txBody>
          <a:bodyPr/>
          <a:lstStyle/>
          <a:p>
            <a:pPr marL="12700" marR="5080">
              <a:spcBef>
                <a:spcPts val="49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4477" y="4625141"/>
            <a:ext cx="26591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3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 in average ADR </a:t>
            </a: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24066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During-weeks 30-35 </a:t>
            </a: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24066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83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correlated to high booking demand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49943" y="4698085"/>
            <a:ext cx="2486137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algn="ctr">
              <a:lnSpc>
                <a:spcPct val="100000"/>
              </a:lnSpc>
              <a:spcBef>
                <a:spcPts val="83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Rooms having high</a:t>
            </a:r>
          </a:p>
          <a:p>
            <a:pPr marL="12700" algn="ctr">
              <a:lnSpc>
                <a:spcPct val="100000"/>
              </a:lnSpc>
              <a:spcBef>
                <a:spcPts val="830"/>
              </a:spcBef>
              <a:tabLst>
                <a:tab pos="24066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ADR- H&gt;G&gt;F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14080" y="4639466"/>
            <a:ext cx="3271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algn="ctr">
              <a:lnSpc>
                <a:spcPct val="100000"/>
              </a:lnSpc>
              <a:spcBef>
                <a:spcPts val="83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 with high ADR- Online Travel Agent &gt; Direct Booking &gt; Aviation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0" y="1650861"/>
            <a:ext cx="11266459" cy="2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0320" y="2824480"/>
            <a:ext cx="8615680" cy="209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>
            <a:off x="1481668" y="365125"/>
            <a:ext cx="10273452" cy="15144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marR="5080" algn="ctr">
              <a:spcBef>
                <a:spcPts val="49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1600" y="2959064"/>
            <a:ext cx="8808720" cy="185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mediums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object 3"/>
          <p:cNvGrpSpPr/>
          <p:nvPr/>
        </p:nvGrpSpPr>
        <p:grpSpPr>
          <a:xfrm>
            <a:off x="381508" y="3106879"/>
            <a:ext cx="1702435" cy="1702435"/>
            <a:chOff x="1092708" y="3150107"/>
            <a:chExt cx="1702435" cy="1702435"/>
          </a:xfrm>
        </p:grpSpPr>
        <p:sp>
          <p:nvSpPr>
            <p:cNvPr id="14" name="object 4"/>
            <p:cNvSpPr/>
            <p:nvPr/>
          </p:nvSpPr>
          <p:spPr>
            <a:xfrm>
              <a:off x="1092708" y="3150107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851154" y="0"/>
                  </a:moveTo>
                  <a:lnTo>
                    <a:pt x="802859" y="1347"/>
                  </a:lnTo>
                  <a:lnTo>
                    <a:pt x="755271" y="5342"/>
                  </a:lnTo>
                  <a:lnTo>
                    <a:pt x="708461" y="11912"/>
                  </a:lnTo>
                  <a:lnTo>
                    <a:pt x="662500" y="20985"/>
                  </a:lnTo>
                  <a:lnTo>
                    <a:pt x="617462" y="32490"/>
                  </a:lnTo>
                  <a:lnTo>
                    <a:pt x="573417" y="46355"/>
                  </a:lnTo>
                  <a:lnTo>
                    <a:pt x="530438" y="62508"/>
                  </a:lnTo>
                  <a:lnTo>
                    <a:pt x="488596" y="80876"/>
                  </a:lnTo>
                  <a:lnTo>
                    <a:pt x="447964" y="101388"/>
                  </a:lnTo>
                  <a:lnTo>
                    <a:pt x="408613" y="123973"/>
                  </a:lnTo>
                  <a:lnTo>
                    <a:pt x="370615" y="148557"/>
                  </a:lnTo>
                  <a:lnTo>
                    <a:pt x="334042" y="175070"/>
                  </a:lnTo>
                  <a:lnTo>
                    <a:pt x="298966" y="203439"/>
                  </a:lnTo>
                  <a:lnTo>
                    <a:pt x="265459" y="233593"/>
                  </a:lnTo>
                  <a:lnTo>
                    <a:pt x="233593" y="265459"/>
                  </a:lnTo>
                  <a:lnTo>
                    <a:pt x="203439" y="298966"/>
                  </a:lnTo>
                  <a:lnTo>
                    <a:pt x="175070" y="334042"/>
                  </a:lnTo>
                  <a:lnTo>
                    <a:pt x="148557" y="370615"/>
                  </a:lnTo>
                  <a:lnTo>
                    <a:pt x="123973" y="408613"/>
                  </a:lnTo>
                  <a:lnTo>
                    <a:pt x="101388" y="447964"/>
                  </a:lnTo>
                  <a:lnTo>
                    <a:pt x="80876" y="488596"/>
                  </a:lnTo>
                  <a:lnTo>
                    <a:pt x="62508" y="530438"/>
                  </a:lnTo>
                  <a:lnTo>
                    <a:pt x="46355" y="573417"/>
                  </a:lnTo>
                  <a:lnTo>
                    <a:pt x="32490" y="617462"/>
                  </a:lnTo>
                  <a:lnTo>
                    <a:pt x="20985" y="662500"/>
                  </a:lnTo>
                  <a:lnTo>
                    <a:pt x="11912" y="708461"/>
                  </a:lnTo>
                  <a:lnTo>
                    <a:pt x="5342" y="755271"/>
                  </a:lnTo>
                  <a:lnTo>
                    <a:pt x="1347" y="802859"/>
                  </a:lnTo>
                  <a:lnTo>
                    <a:pt x="0" y="851153"/>
                  </a:lnTo>
                  <a:lnTo>
                    <a:pt x="1347" y="899448"/>
                  </a:lnTo>
                  <a:lnTo>
                    <a:pt x="5342" y="947036"/>
                  </a:lnTo>
                  <a:lnTo>
                    <a:pt x="11912" y="993846"/>
                  </a:lnTo>
                  <a:lnTo>
                    <a:pt x="20985" y="1039807"/>
                  </a:lnTo>
                  <a:lnTo>
                    <a:pt x="32490" y="1084845"/>
                  </a:lnTo>
                  <a:lnTo>
                    <a:pt x="46355" y="1128890"/>
                  </a:lnTo>
                  <a:lnTo>
                    <a:pt x="62508" y="1171869"/>
                  </a:lnTo>
                  <a:lnTo>
                    <a:pt x="80876" y="1213711"/>
                  </a:lnTo>
                  <a:lnTo>
                    <a:pt x="101388" y="1254343"/>
                  </a:lnTo>
                  <a:lnTo>
                    <a:pt x="123973" y="1293694"/>
                  </a:lnTo>
                  <a:lnTo>
                    <a:pt x="148557" y="1331692"/>
                  </a:lnTo>
                  <a:lnTo>
                    <a:pt x="175070" y="1368265"/>
                  </a:lnTo>
                  <a:lnTo>
                    <a:pt x="203439" y="1403341"/>
                  </a:lnTo>
                  <a:lnTo>
                    <a:pt x="233593" y="1436848"/>
                  </a:lnTo>
                  <a:lnTo>
                    <a:pt x="265459" y="1468714"/>
                  </a:lnTo>
                  <a:lnTo>
                    <a:pt x="298966" y="1498868"/>
                  </a:lnTo>
                  <a:lnTo>
                    <a:pt x="334042" y="1527237"/>
                  </a:lnTo>
                  <a:lnTo>
                    <a:pt x="370615" y="1553750"/>
                  </a:lnTo>
                  <a:lnTo>
                    <a:pt x="408613" y="1578334"/>
                  </a:lnTo>
                  <a:lnTo>
                    <a:pt x="447964" y="1600919"/>
                  </a:lnTo>
                  <a:lnTo>
                    <a:pt x="488596" y="1621431"/>
                  </a:lnTo>
                  <a:lnTo>
                    <a:pt x="530438" y="1639799"/>
                  </a:lnTo>
                  <a:lnTo>
                    <a:pt x="573417" y="1655952"/>
                  </a:lnTo>
                  <a:lnTo>
                    <a:pt x="617462" y="1669817"/>
                  </a:lnTo>
                  <a:lnTo>
                    <a:pt x="662500" y="1681322"/>
                  </a:lnTo>
                  <a:lnTo>
                    <a:pt x="708461" y="1690395"/>
                  </a:lnTo>
                  <a:lnTo>
                    <a:pt x="755271" y="1696965"/>
                  </a:lnTo>
                  <a:lnTo>
                    <a:pt x="802859" y="1700960"/>
                  </a:lnTo>
                  <a:lnTo>
                    <a:pt x="851154" y="1702308"/>
                  </a:lnTo>
                  <a:lnTo>
                    <a:pt x="899448" y="1700960"/>
                  </a:lnTo>
                  <a:lnTo>
                    <a:pt x="947036" y="1696965"/>
                  </a:lnTo>
                  <a:lnTo>
                    <a:pt x="993846" y="1690395"/>
                  </a:lnTo>
                  <a:lnTo>
                    <a:pt x="1039807" y="1681322"/>
                  </a:lnTo>
                  <a:lnTo>
                    <a:pt x="1084845" y="1669817"/>
                  </a:lnTo>
                  <a:lnTo>
                    <a:pt x="1128890" y="1655952"/>
                  </a:lnTo>
                  <a:lnTo>
                    <a:pt x="1171869" y="1639799"/>
                  </a:lnTo>
                  <a:lnTo>
                    <a:pt x="1213711" y="1621431"/>
                  </a:lnTo>
                  <a:lnTo>
                    <a:pt x="1254343" y="1600919"/>
                  </a:lnTo>
                  <a:lnTo>
                    <a:pt x="1293694" y="1578334"/>
                  </a:lnTo>
                  <a:lnTo>
                    <a:pt x="1331692" y="1553750"/>
                  </a:lnTo>
                  <a:lnTo>
                    <a:pt x="1368265" y="1527237"/>
                  </a:lnTo>
                  <a:lnTo>
                    <a:pt x="1403341" y="1498868"/>
                  </a:lnTo>
                  <a:lnTo>
                    <a:pt x="1436848" y="1468714"/>
                  </a:lnTo>
                  <a:lnTo>
                    <a:pt x="1468714" y="1436848"/>
                  </a:lnTo>
                  <a:lnTo>
                    <a:pt x="1498868" y="1403341"/>
                  </a:lnTo>
                  <a:lnTo>
                    <a:pt x="1527237" y="1368265"/>
                  </a:lnTo>
                  <a:lnTo>
                    <a:pt x="1553750" y="1331692"/>
                  </a:lnTo>
                  <a:lnTo>
                    <a:pt x="1578334" y="1293694"/>
                  </a:lnTo>
                  <a:lnTo>
                    <a:pt x="1600919" y="1254343"/>
                  </a:lnTo>
                  <a:lnTo>
                    <a:pt x="1621431" y="1213711"/>
                  </a:lnTo>
                  <a:lnTo>
                    <a:pt x="1639799" y="1171869"/>
                  </a:lnTo>
                  <a:lnTo>
                    <a:pt x="1655952" y="1128890"/>
                  </a:lnTo>
                  <a:lnTo>
                    <a:pt x="1669817" y="1084845"/>
                  </a:lnTo>
                  <a:lnTo>
                    <a:pt x="1681322" y="1039807"/>
                  </a:lnTo>
                  <a:lnTo>
                    <a:pt x="1690395" y="993846"/>
                  </a:lnTo>
                  <a:lnTo>
                    <a:pt x="1696965" y="947036"/>
                  </a:lnTo>
                  <a:lnTo>
                    <a:pt x="1700960" y="899448"/>
                  </a:lnTo>
                  <a:lnTo>
                    <a:pt x="1702308" y="851153"/>
                  </a:lnTo>
                  <a:lnTo>
                    <a:pt x="1700960" y="802859"/>
                  </a:lnTo>
                  <a:lnTo>
                    <a:pt x="1696965" y="755271"/>
                  </a:lnTo>
                  <a:lnTo>
                    <a:pt x="1690395" y="708461"/>
                  </a:lnTo>
                  <a:lnTo>
                    <a:pt x="1681322" y="662500"/>
                  </a:lnTo>
                  <a:lnTo>
                    <a:pt x="1669817" y="617462"/>
                  </a:lnTo>
                  <a:lnTo>
                    <a:pt x="1655952" y="573417"/>
                  </a:lnTo>
                  <a:lnTo>
                    <a:pt x="1639799" y="530438"/>
                  </a:lnTo>
                  <a:lnTo>
                    <a:pt x="1621431" y="488596"/>
                  </a:lnTo>
                  <a:lnTo>
                    <a:pt x="1600919" y="447964"/>
                  </a:lnTo>
                  <a:lnTo>
                    <a:pt x="1578334" y="408613"/>
                  </a:lnTo>
                  <a:lnTo>
                    <a:pt x="1553750" y="370615"/>
                  </a:lnTo>
                  <a:lnTo>
                    <a:pt x="1527237" y="334042"/>
                  </a:lnTo>
                  <a:lnTo>
                    <a:pt x="1498868" y="298966"/>
                  </a:lnTo>
                  <a:lnTo>
                    <a:pt x="1468714" y="265459"/>
                  </a:lnTo>
                  <a:lnTo>
                    <a:pt x="1436848" y="233593"/>
                  </a:lnTo>
                  <a:lnTo>
                    <a:pt x="1403341" y="203439"/>
                  </a:lnTo>
                  <a:lnTo>
                    <a:pt x="1368265" y="175070"/>
                  </a:lnTo>
                  <a:lnTo>
                    <a:pt x="1331692" y="148557"/>
                  </a:lnTo>
                  <a:lnTo>
                    <a:pt x="1293694" y="123973"/>
                  </a:lnTo>
                  <a:lnTo>
                    <a:pt x="1254343" y="101388"/>
                  </a:lnTo>
                  <a:lnTo>
                    <a:pt x="1213711" y="80876"/>
                  </a:lnTo>
                  <a:lnTo>
                    <a:pt x="1171869" y="62508"/>
                  </a:lnTo>
                  <a:lnTo>
                    <a:pt x="1128890" y="46355"/>
                  </a:lnTo>
                  <a:lnTo>
                    <a:pt x="1084845" y="32490"/>
                  </a:lnTo>
                  <a:lnTo>
                    <a:pt x="1039807" y="20985"/>
                  </a:lnTo>
                  <a:lnTo>
                    <a:pt x="993846" y="11912"/>
                  </a:lnTo>
                  <a:lnTo>
                    <a:pt x="947036" y="5342"/>
                  </a:lnTo>
                  <a:lnTo>
                    <a:pt x="899448" y="1347"/>
                  </a:lnTo>
                  <a:lnTo>
                    <a:pt x="85115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1557097" y="3837906"/>
              <a:ext cx="844550" cy="539750"/>
            </a:xfrm>
            <a:custGeom>
              <a:avLst/>
              <a:gdLst/>
              <a:ahLst/>
              <a:cxnLst/>
              <a:rect l="l" t="t" r="r" b="b"/>
              <a:pathLst>
                <a:path w="844550" h="539750">
                  <a:moveTo>
                    <a:pt x="844262" y="0"/>
                  </a:moveTo>
                  <a:lnTo>
                    <a:pt x="681709" y="0"/>
                  </a:lnTo>
                  <a:lnTo>
                    <a:pt x="741650" y="59916"/>
                  </a:lnTo>
                  <a:lnTo>
                    <a:pt x="468358" y="333093"/>
                  </a:lnTo>
                  <a:lnTo>
                    <a:pt x="315965" y="180763"/>
                  </a:lnTo>
                  <a:lnTo>
                    <a:pt x="0" y="496593"/>
                  </a:lnTo>
                  <a:lnTo>
                    <a:pt x="42673" y="539245"/>
                  </a:lnTo>
                  <a:lnTo>
                    <a:pt x="315965" y="266068"/>
                  </a:lnTo>
                  <a:lnTo>
                    <a:pt x="468358" y="418397"/>
                  </a:lnTo>
                  <a:lnTo>
                    <a:pt x="681709" y="205136"/>
                  </a:lnTo>
                  <a:lnTo>
                    <a:pt x="784320" y="102568"/>
                  </a:lnTo>
                  <a:lnTo>
                    <a:pt x="844262" y="162484"/>
                  </a:lnTo>
                  <a:lnTo>
                    <a:pt x="8442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1557097" y="3837906"/>
              <a:ext cx="844550" cy="539750"/>
            </a:xfrm>
            <a:custGeom>
              <a:avLst/>
              <a:gdLst/>
              <a:ahLst/>
              <a:cxnLst/>
              <a:rect l="l" t="t" r="r" b="b"/>
              <a:pathLst>
                <a:path w="844550" h="539750">
                  <a:moveTo>
                    <a:pt x="681709" y="205136"/>
                  </a:moveTo>
                  <a:lnTo>
                    <a:pt x="784320" y="102568"/>
                  </a:lnTo>
                  <a:lnTo>
                    <a:pt x="844262" y="162484"/>
                  </a:lnTo>
                  <a:lnTo>
                    <a:pt x="844262" y="0"/>
                  </a:lnTo>
                  <a:lnTo>
                    <a:pt x="681709" y="0"/>
                  </a:lnTo>
                  <a:lnTo>
                    <a:pt x="741650" y="59916"/>
                  </a:lnTo>
                  <a:lnTo>
                    <a:pt x="641071" y="160453"/>
                  </a:lnTo>
                  <a:lnTo>
                    <a:pt x="468358" y="333093"/>
                  </a:lnTo>
                  <a:lnTo>
                    <a:pt x="315965" y="180763"/>
                  </a:lnTo>
                  <a:lnTo>
                    <a:pt x="0" y="496593"/>
                  </a:lnTo>
                  <a:lnTo>
                    <a:pt x="42673" y="539245"/>
                  </a:lnTo>
                  <a:lnTo>
                    <a:pt x="315965" y="266068"/>
                  </a:lnTo>
                  <a:lnTo>
                    <a:pt x="468358" y="418397"/>
                  </a:lnTo>
                  <a:lnTo>
                    <a:pt x="681709" y="205136"/>
                  </a:lnTo>
                  <a:close/>
                </a:path>
              </a:pathLst>
            </a:custGeom>
            <a:ln w="118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149" y="3661880"/>
              <a:ext cx="113445" cy="113403"/>
            </a:xfrm>
            <a:prstGeom prst="rect">
              <a:avLst/>
            </a:prstGeom>
          </p:spPr>
        </p:pic>
        <p:sp>
          <p:nvSpPr>
            <p:cNvPr id="21" name="object 8"/>
            <p:cNvSpPr/>
            <p:nvPr/>
          </p:nvSpPr>
          <p:spPr>
            <a:xfrm>
              <a:off x="1548343" y="3779513"/>
              <a:ext cx="644525" cy="435609"/>
            </a:xfrm>
            <a:custGeom>
              <a:avLst/>
              <a:gdLst/>
              <a:ahLst/>
              <a:cxnLst/>
              <a:rect l="l" t="t" r="r" b="b"/>
              <a:pathLst>
                <a:path w="644525" h="435610">
                  <a:moveTo>
                    <a:pt x="111368" y="284347"/>
                  </a:moveTo>
                  <a:lnTo>
                    <a:pt x="70730" y="284347"/>
                  </a:lnTo>
                  <a:lnTo>
                    <a:pt x="70730" y="435560"/>
                  </a:lnTo>
                  <a:lnTo>
                    <a:pt x="111368" y="394938"/>
                  </a:lnTo>
                  <a:lnTo>
                    <a:pt x="111368" y="284347"/>
                  </a:lnTo>
                  <a:close/>
                </a:path>
                <a:path w="644525" h="435610">
                  <a:moveTo>
                    <a:pt x="172326" y="284347"/>
                  </a:moveTo>
                  <a:lnTo>
                    <a:pt x="131687" y="284347"/>
                  </a:lnTo>
                  <a:lnTo>
                    <a:pt x="131687" y="374628"/>
                  </a:lnTo>
                  <a:lnTo>
                    <a:pt x="172326" y="334007"/>
                  </a:lnTo>
                  <a:lnTo>
                    <a:pt x="172326" y="284347"/>
                  </a:lnTo>
                  <a:close/>
                </a:path>
                <a:path w="644525" h="435610">
                  <a:moveTo>
                    <a:pt x="621179" y="62658"/>
                  </a:moveTo>
                  <a:lnTo>
                    <a:pt x="476604" y="62658"/>
                  </a:lnTo>
                  <a:lnTo>
                    <a:pt x="476604" y="333804"/>
                  </a:lnTo>
                  <a:lnTo>
                    <a:pt x="517242" y="293183"/>
                  </a:lnTo>
                  <a:lnTo>
                    <a:pt x="517242" y="223416"/>
                  </a:lnTo>
                  <a:lnTo>
                    <a:pt x="578200" y="223416"/>
                  </a:lnTo>
                  <a:lnTo>
                    <a:pt x="578200" y="62759"/>
                  </a:lnTo>
                  <a:lnTo>
                    <a:pt x="621201" y="62759"/>
                  </a:lnTo>
                  <a:close/>
                </a:path>
                <a:path w="644525" h="435610">
                  <a:moveTo>
                    <a:pt x="214769" y="60931"/>
                  </a:moveTo>
                  <a:lnTo>
                    <a:pt x="70730" y="60931"/>
                  </a:lnTo>
                  <a:lnTo>
                    <a:pt x="70710" y="133135"/>
                  </a:lnTo>
                  <a:lnTo>
                    <a:pt x="40251" y="284347"/>
                  </a:lnTo>
                  <a:lnTo>
                    <a:pt x="202804" y="284347"/>
                  </a:lnTo>
                  <a:lnTo>
                    <a:pt x="172326" y="133135"/>
                  </a:lnTo>
                  <a:lnTo>
                    <a:pt x="172326" y="62048"/>
                  </a:lnTo>
                  <a:lnTo>
                    <a:pt x="215025" y="62048"/>
                  </a:lnTo>
                  <a:lnTo>
                    <a:pt x="214769" y="60931"/>
                  </a:lnTo>
                  <a:close/>
                </a:path>
                <a:path w="644525" h="435610">
                  <a:moveTo>
                    <a:pt x="578200" y="223416"/>
                  </a:moveTo>
                  <a:lnTo>
                    <a:pt x="537562" y="223416"/>
                  </a:lnTo>
                  <a:lnTo>
                    <a:pt x="537562" y="273278"/>
                  </a:lnTo>
                  <a:lnTo>
                    <a:pt x="578200" y="232657"/>
                  </a:lnTo>
                  <a:lnTo>
                    <a:pt x="578200" y="223416"/>
                  </a:lnTo>
                  <a:close/>
                </a:path>
                <a:path w="644525" h="435610">
                  <a:moveTo>
                    <a:pt x="418116" y="62658"/>
                  </a:moveTo>
                  <a:lnTo>
                    <a:pt x="273108" y="62658"/>
                  </a:lnTo>
                  <a:lnTo>
                    <a:pt x="273108" y="232962"/>
                  </a:lnTo>
                  <a:lnTo>
                    <a:pt x="295561" y="210417"/>
                  </a:lnTo>
                  <a:lnTo>
                    <a:pt x="308997" y="201485"/>
                  </a:lnTo>
                  <a:lnTo>
                    <a:pt x="324286" y="198502"/>
                  </a:lnTo>
                  <a:lnTo>
                    <a:pt x="375517" y="198503"/>
                  </a:lnTo>
                  <a:lnTo>
                    <a:pt x="375517" y="62759"/>
                  </a:lnTo>
                  <a:lnTo>
                    <a:pt x="418138" y="62759"/>
                  </a:lnTo>
                  <a:close/>
                </a:path>
                <a:path w="644525" h="435610">
                  <a:moveTo>
                    <a:pt x="375517" y="198503"/>
                  </a:moveTo>
                  <a:lnTo>
                    <a:pt x="324286" y="198502"/>
                  </a:lnTo>
                  <a:lnTo>
                    <a:pt x="339604" y="201485"/>
                  </a:lnTo>
                  <a:lnTo>
                    <a:pt x="353064" y="210417"/>
                  </a:lnTo>
                  <a:lnTo>
                    <a:pt x="375517" y="232048"/>
                  </a:lnTo>
                  <a:lnTo>
                    <a:pt x="375517" y="198503"/>
                  </a:lnTo>
                  <a:close/>
                </a:path>
                <a:path w="644525" h="435610">
                  <a:moveTo>
                    <a:pt x="121223" y="0"/>
                  </a:moveTo>
                  <a:lnTo>
                    <a:pt x="80280" y="6804"/>
                  </a:lnTo>
                  <a:lnTo>
                    <a:pt x="39642" y="28434"/>
                  </a:lnTo>
                  <a:lnTo>
                    <a:pt x="32733" y="39808"/>
                  </a:lnTo>
                  <a:lnTo>
                    <a:pt x="423" y="187263"/>
                  </a:lnTo>
                  <a:lnTo>
                    <a:pt x="18815" y="213362"/>
                  </a:lnTo>
                  <a:lnTo>
                    <a:pt x="19932" y="213260"/>
                  </a:lnTo>
                  <a:lnTo>
                    <a:pt x="70730" y="60931"/>
                  </a:lnTo>
                  <a:lnTo>
                    <a:pt x="214769" y="60931"/>
                  </a:lnTo>
                  <a:lnTo>
                    <a:pt x="193378" y="21697"/>
                  </a:lnTo>
                  <a:lnTo>
                    <a:pt x="141906" y="1701"/>
                  </a:lnTo>
                  <a:lnTo>
                    <a:pt x="121223" y="0"/>
                  </a:lnTo>
                  <a:close/>
                </a:path>
                <a:path w="644525" h="435610">
                  <a:moveTo>
                    <a:pt x="215025" y="62048"/>
                  </a:moveTo>
                  <a:lnTo>
                    <a:pt x="172326" y="62048"/>
                  </a:lnTo>
                  <a:lnTo>
                    <a:pt x="202804" y="194676"/>
                  </a:lnTo>
                  <a:lnTo>
                    <a:pt x="204870" y="202030"/>
                  </a:lnTo>
                  <a:lnTo>
                    <a:pt x="209332" y="207932"/>
                  </a:lnTo>
                  <a:lnTo>
                    <a:pt x="215610" y="211853"/>
                  </a:lnTo>
                  <a:lnTo>
                    <a:pt x="223123" y="213260"/>
                  </a:lnTo>
                  <a:lnTo>
                    <a:pt x="232606" y="213193"/>
                  </a:lnTo>
                  <a:lnTo>
                    <a:pt x="240793" y="206575"/>
                  </a:lnTo>
                  <a:lnTo>
                    <a:pt x="242833" y="197317"/>
                  </a:lnTo>
                  <a:lnTo>
                    <a:pt x="243442" y="192950"/>
                  </a:lnTo>
                  <a:lnTo>
                    <a:pt x="265201" y="97389"/>
                  </a:lnTo>
                  <a:lnTo>
                    <a:pt x="223123" y="97389"/>
                  </a:lnTo>
                  <a:lnTo>
                    <a:pt x="215025" y="62048"/>
                  </a:lnTo>
                  <a:close/>
                </a:path>
                <a:path w="644525" h="435610">
                  <a:moveTo>
                    <a:pt x="418138" y="62759"/>
                  </a:moveTo>
                  <a:lnTo>
                    <a:pt x="375517" y="62759"/>
                  </a:lnTo>
                  <a:lnTo>
                    <a:pt x="405995" y="197418"/>
                  </a:lnTo>
                  <a:lnTo>
                    <a:pt x="408705" y="203911"/>
                  </a:lnTo>
                  <a:lnTo>
                    <a:pt x="413320" y="208970"/>
                  </a:lnTo>
                  <a:lnTo>
                    <a:pt x="419352" y="212213"/>
                  </a:lnTo>
                  <a:lnTo>
                    <a:pt x="426314" y="213260"/>
                  </a:lnTo>
                  <a:lnTo>
                    <a:pt x="433140" y="212070"/>
                  </a:lnTo>
                  <a:lnTo>
                    <a:pt x="439023" y="208770"/>
                  </a:lnTo>
                  <a:lnTo>
                    <a:pt x="443505" y="203729"/>
                  </a:lnTo>
                  <a:lnTo>
                    <a:pt x="446126" y="197317"/>
                  </a:lnTo>
                  <a:lnTo>
                    <a:pt x="468306" y="99318"/>
                  </a:lnTo>
                  <a:lnTo>
                    <a:pt x="426314" y="99318"/>
                  </a:lnTo>
                  <a:lnTo>
                    <a:pt x="418138" y="62759"/>
                  </a:lnTo>
                  <a:close/>
                </a:path>
                <a:path w="644525" h="435610">
                  <a:moveTo>
                    <a:pt x="621201" y="62759"/>
                  </a:moveTo>
                  <a:lnTo>
                    <a:pt x="578200" y="62759"/>
                  </a:lnTo>
                  <a:lnTo>
                    <a:pt x="610202" y="200262"/>
                  </a:lnTo>
                  <a:lnTo>
                    <a:pt x="610914" y="200160"/>
                  </a:lnTo>
                  <a:lnTo>
                    <a:pt x="644338" y="166749"/>
                  </a:lnTo>
                  <a:lnTo>
                    <a:pt x="621201" y="62759"/>
                  </a:lnTo>
                  <a:close/>
                </a:path>
                <a:path w="644525" h="435610">
                  <a:moveTo>
                    <a:pt x="527605" y="0"/>
                  </a:moveTo>
                  <a:lnTo>
                    <a:pt x="486662" y="6804"/>
                  </a:lnTo>
                  <a:lnTo>
                    <a:pt x="446024" y="28434"/>
                  </a:lnTo>
                  <a:lnTo>
                    <a:pt x="426314" y="99318"/>
                  </a:lnTo>
                  <a:lnTo>
                    <a:pt x="468306" y="99318"/>
                  </a:lnTo>
                  <a:lnTo>
                    <a:pt x="476604" y="62658"/>
                  </a:lnTo>
                  <a:lnTo>
                    <a:pt x="621179" y="62658"/>
                  </a:lnTo>
                  <a:lnTo>
                    <a:pt x="616095" y="39808"/>
                  </a:lnTo>
                  <a:lnTo>
                    <a:pt x="615231" y="35315"/>
                  </a:lnTo>
                  <a:lnTo>
                    <a:pt x="612776" y="31278"/>
                  </a:lnTo>
                  <a:lnTo>
                    <a:pt x="579390" y="10851"/>
                  </a:lnTo>
                  <a:lnTo>
                    <a:pt x="548289" y="1701"/>
                  </a:lnTo>
                  <a:lnTo>
                    <a:pt x="527605" y="0"/>
                  </a:lnTo>
                  <a:close/>
                </a:path>
                <a:path w="644525" h="435610">
                  <a:moveTo>
                    <a:pt x="333565" y="712"/>
                  </a:moveTo>
                  <a:lnTo>
                    <a:pt x="271191" y="11777"/>
                  </a:lnTo>
                  <a:lnTo>
                    <a:pt x="237491" y="35348"/>
                  </a:lnTo>
                  <a:lnTo>
                    <a:pt x="236534" y="39808"/>
                  </a:lnTo>
                  <a:lnTo>
                    <a:pt x="223123" y="97389"/>
                  </a:lnTo>
                  <a:lnTo>
                    <a:pt x="265201" y="97389"/>
                  </a:lnTo>
                  <a:lnTo>
                    <a:pt x="273108" y="62658"/>
                  </a:lnTo>
                  <a:lnTo>
                    <a:pt x="418116" y="62658"/>
                  </a:lnTo>
                  <a:lnTo>
                    <a:pt x="413005" y="39808"/>
                  </a:lnTo>
                  <a:lnTo>
                    <a:pt x="412074" y="35315"/>
                  </a:lnTo>
                  <a:lnTo>
                    <a:pt x="409583" y="31278"/>
                  </a:lnTo>
                  <a:lnTo>
                    <a:pt x="376199" y="10851"/>
                  </a:lnTo>
                  <a:lnTo>
                    <a:pt x="365357" y="6804"/>
                  </a:lnTo>
                  <a:lnTo>
                    <a:pt x="333565" y="7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/>
            <p:cNvSpPr/>
            <p:nvPr/>
          </p:nvSpPr>
          <p:spPr>
            <a:xfrm>
              <a:off x="1548343" y="3779513"/>
              <a:ext cx="644525" cy="435609"/>
            </a:xfrm>
            <a:custGeom>
              <a:avLst/>
              <a:gdLst/>
              <a:ahLst/>
              <a:cxnLst/>
              <a:rect l="l" t="t" r="r" b="b"/>
              <a:pathLst>
                <a:path w="644525" h="435610">
                  <a:moveTo>
                    <a:pt x="610914" y="200160"/>
                  </a:moveTo>
                  <a:lnTo>
                    <a:pt x="621073" y="190005"/>
                  </a:lnTo>
                  <a:lnTo>
                    <a:pt x="644338" y="166749"/>
                  </a:lnTo>
                  <a:lnTo>
                    <a:pt x="616095" y="39808"/>
                  </a:lnTo>
                  <a:lnTo>
                    <a:pt x="615231" y="35315"/>
                  </a:lnTo>
                  <a:lnTo>
                    <a:pt x="579390" y="10851"/>
                  </a:lnTo>
                  <a:lnTo>
                    <a:pt x="527605" y="0"/>
                  </a:lnTo>
                  <a:lnTo>
                    <a:pt x="506922" y="1701"/>
                  </a:lnTo>
                  <a:lnTo>
                    <a:pt x="465391" y="15832"/>
                  </a:lnTo>
                  <a:lnTo>
                    <a:pt x="439115" y="39808"/>
                  </a:lnTo>
                  <a:lnTo>
                    <a:pt x="426314" y="99318"/>
                  </a:lnTo>
                  <a:lnTo>
                    <a:pt x="413005" y="39808"/>
                  </a:lnTo>
                  <a:lnTo>
                    <a:pt x="412074" y="35315"/>
                  </a:lnTo>
                  <a:lnTo>
                    <a:pt x="376199" y="10851"/>
                  </a:lnTo>
                  <a:lnTo>
                    <a:pt x="333565" y="712"/>
                  </a:lnTo>
                  <a:lnTo>
                    <a:pt x="301704" y="2453"/>
                  </a:lnTo>
                  <a:lnTo>
                    <a:pt x="243442" y="28434"/>
                  </a:lnTo>
                  <a:lnTo>
                    <a:pt x="236534" y="39808"/>
                  </a:lnTo>
                  <a:lnTo>
                    <a:pt x="223123" y="97389"/>
                  </a:lnTo>
                  <a:lnTo>
                    <a:pt x="209916" y="39808"/>
                  </a:lnTo>
                  <a:lnTo>
                    <a:pt x="208900" y="35323"/>
                  </a:lnTo>
                  <a:lnTo>
                    <a:pt x="173008" y="10856"/>
                  </a:lnTo>
                  <a:lnTo>
                    <a:pt x="121223" y="0"/>
                  </a:lnTo>
                  <a:lnTo>
                    <a:pt x="100540" y="1701"/>
                  </a:lnTo>
                  <a:lnTo>
                    <a:pt x="59015" y="15851"/>
                  </a:lnTo>
                  <a:lnTo>
                    <a:pt x="32733" y="39808"/>
                  </a:lnTo>
                  <a:lnTo>
                    <a:pt x="423" y="187263"/>
                  </a:lnTo>
                  <a:lnTo>
                    <a:pt x="18815" y="213362"/>
                  </a:lnTo>
                  <a:lnTo>
                    <a:pt x="19932" y="213260"/>
                  </a:lnTo>
                  <a:lnTo>
                    <a:pt x="70730" y="60931"/>
                  </a:lnTo>
                  <a:lnTo>
                    <a:pt x="70730" y="133034"/>
                  </a:lnTo>
                  <a:lnTo>
                    <a:pt x="40251" y="284347"/>
                  </a:lnTo>
                  <a:lnTo>
                    <a:pt x="70730" y="284347"/>
                  </a:lnTo>
                  <a:lnTo>
                    <a:pt x="70730" y="435560"/>
                  </a:lnTo>
                  <a:lnTo>
                    <a:pt x="111368" y="394938"/>
                  </a:lnTo>
                  <a:lnTo>
                    <a:pt x="111368" y="284347"/>
                  </a:lnTo>
                  <a:lnTo>
                    <a:pt x="131687" y="284347"/>
                  </a:lnTo>
                  <a:lnTo>
                    <a:pt x="131687" y="374628"/>
                  </a:lnTo>
                  <a:lnTo>
                    <a:pt x="172326" y="334007"/>
                  </a:lnTo>
                  <a:lnTo>
                    <a:pt x="172326" y="284347"/>
                  </a:lnTo>
                  <a:lnTo>
                    <a:pt x="202804" y="284347"/>
                  </a:lnTo>
                  <a:lnTo>
                    <a:pt x="172326" y="133135"/>
                  </a:lnTo>
                  <a:lnTo>
                    <a:pt x="172326" y="62048"/>
                  </a:lnTo>
                  <a:lnTo>
                    <a:pt x="202804" y="194676"/>
                  </a:lnTo>
                  <a:lnTo>
                    <a:pt x="223123" y="213260"/>
                  </a:lnTo>
                  <a:lnTo>
                    <a:pt x="232606" y="213193"/>
                  </a:lnTo>
                  <a:lnTo>
                    <a:pt x="240793" y="206575"/>
                  </a:lnTo>
                  <a:lnTo>
                    <a:pt x="242833" y="197317"/>
                  </a:lnTo>
                  <a:lnTo>
                    <a:pt x="243442" y="192950"/>
                  </a:lnTo>
                  <a:lnTo>
                    <a:pt x="273108" y="62658"/>
                  </a:lnTo>
                  <a:lnTo>
                    <a:pt x="273108" y="232962"/>
                  </a:lnTo>
                  <a:lnTo>
                    <a:pt x="295561" y="210417"/>
                  </a:lnTo>
                  <a:lnTo>
                    <a:pt x="308997" y="201485"/>
                  </a:lnTo>
                  <a:lnTo>
                    <a:pt x="324286" y="198502"/>
                  </a:lnTo>
                  <a:lnTo>
                    <a:pt x="339580" y="201469"/>
                  </a:lnTo>
                  <a:lnTo>
                    <a:pt x="353030" y="210383"/>
                  </a:lnTo>
                  <a:lnTo>
                    <a:pt x="375517" y="232048"/>
                  </a:lnTo>
                  <a:lnTo>
                    <a:pt x="375517" y="62759"/>
                  </a:lnTo>
                  <a:lnTo>
                    <a:pt x="405995" y="197418"/>
                  </a:lnTo>
                  <a:lnTo>
                    <a:pt x="408705" y="203911"/>
                  </a:lnTo>
                  <a:lnTo>
                    <a:pt x="413320" y="208970"/>
                  </a:lnTo>
                  <a:lnTo>
                    <a:pt x="419352" y="212213"/>
                  </a:lnTo>
                  <a:lnTo>
                    <a:pt x="426314" y="213260"/>
                  </a:lnTo>
                  <a:lnTo>
                    <a:pt x="476604" y="62658"/>
                  </a:lnTo>
                  <a:lnTo>
                    <a:pt x="476604" y="333804"/>
                  </a:lnTo>
                  <a:lnTo>
                    <a:pt x="517242" y="293183"/>
                  </a:lnTo>
                  <a:lnTo>
                    <a:pt x="517242" y="223416"/>
                  </a:lnTo>
                  <a:lnTo>
                    <a:pt x="537562" y="223416"/>
                  </a:lnTo>
                  <a:lnTo>
                    <a:pt x="537562" y="273278"/>
                  </a:lnTo>
                  <a:lnTo>
                    <a:pt x="578200" y="232657"/>
                  </a:lnTo>
                  <a:lnTo>
                    <a:pt x="578200" y="62759"/>
                  </a:lnTo>
                  <a:lnTo>
                    <a:pt x="610202" y="200262"/>
                  </a:lnTo>
                  <a:close/>
                </a:path>
              </a:pathLst>
            </a:custGeom>
            <a:ln w="118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429" y="3661880"/>
              <a:ext cx="113445" cy="113403"/>
            </a:xfrm>
            <a:prstGeom prst="rect">
              <a:avLst/>
            </a:prstGeom>
          </p:spPr>
        </p:pic>
        <p:pic>
          <p:nvPicPr>
            <p:cNvPr id="24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5933" y="3661880"/>
              <a:ext cx="113445" cy="113403"/>
            </a:xfrm>
            <a:prstGeom prst="rect">
              <a:avLst/>
            </a:prstGeom>
          </p:spPr>
        </p:pic>
        <p:sp>
          <p:nvSpPr>
            <p:cNvPr id="25" name="object 12"/>
            <p:cNvSpPr/>
            <p:nvPr/>
          </p:nvSpPr>
          <p:spPr>
            <a:xfrm>
              <a:off x="1479804" y="3508247"/>
              <a:ext cx="986155" cy="986155"/>
            </a:xfrm>
            <a:custGeom>
              <a:avLst/>
              <a:gdLst/>
              <a:ahLst/>
              <a:cxnLst/>
              <a:rect l="l" t="t" r="r" b="b"/>
              <a:pathLst>
                <a:path w="986155" h="986154">
                  <a:moveTo>
                    <a:pt x="0" y="986027"/>
                  </a:moveTo>
                  <a:lnTo>
                    <a:pt x="986028" y="986027"/>
                  </a:lnTo>
                  <a:lnTo>
                    <a:pt x="986028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25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00241" y="4907279"/>
            <a:ext cx="3614559" cy="177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7360" y="3332480"/>
            <a:ext cx="4018557" cy="145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53682" y="1893906"/>
            <a:ext cx="3771304" cy="1286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75920" y="467360"/>
            <a:ext cx="4267200" cy="11379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48" y="478192"/>
            <a:ext cx="3932237" cy="10699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560" y="467360"/>
            <a:ext cx="5500833" cy="308492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681" y="1893906"/>
            <a:ext cx="3932237" cy="4791373"/>
          </a:xfrm>
        </p:spPr>
        <p:txBody>
          <a:bodyPr>
            <a:noAutofit/>
          </a:bodyPr>
          <a:lstStyle/>
          <a:p>
            <a:pPr marL="297815" marR="276225" indent="-285750">
              <a:lnSpc>
                <a:spcPts val="2380"/>
              </a:lnSpc>
              <a:spcBef>
                <a:spcPts val="39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booked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95,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119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299720" indent="-285750">
              <a:lnSpc>
                <a:spcPts val="2380"/>
              </a:lnSpc>
              <a:spcBef>
                <a:spcPts val="239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F,G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153,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167,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>
              <a:spcBef>
                <a:spcPts val="235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US" sz="2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negatively</a:t>
            </a:r>
            <a:r>
              <a:rPr lang="en-US" sz="2300" spc="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en-US" sz="2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bookings,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z="2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2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rooms.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7760"/>
            <a:ext cx="4893592" cy="29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997200" y="3210560"/>
            <a:ext cx="5852160" cy="1148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1574800" y="365760"/>
            <a:ext cx="9652000" cy="1320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7200" y="3260738"/>
            <a:ext cx="6929120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lang="en-US" sz="2800" dirty="0">
                <a:cs typeface="Calibri"/>
              </a:rPr>
              <a:t>Management</a:t>
            </a:r>
            <a:r>
              <a:rPr lang="en-US" sz="2800" spc="-3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can</a:t>
            </a:r>
            <a:r>
              <a:rPr lang="en-US" sz="2800" spc="-5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use</a:t>
            </a:r>
            <a:r>
              <a:rPr lang="en-US" sz="2800" spc="-65" dirty="0">
                <a:cs typeface="Calibri"/>
              </a:rPr>
              <a:t> </a:t>
            </a:r>
            <a:r>
              <a:rPr lang="en-US" sz="2800" spc="-20" dirty="0">
                <a:cs typeface="Calibri"/>
              </a:rPr>
              <a:t>these </a:t>
            </a:r>
            <a:r>
              <a:rPr lang="en-US" sz="2800" dirty="0">
                <a:cs typeface="Calibri"/>
              </a:rPr>
              <a:t>insights</a:t>
            </a:r>
            <a:r>
              <a:rPr lang="en-US" sz="2800" spc="-40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to</a:t>
            </a:r>
            <a:r>
              <a:rPr lang="en-US" sz="2800" spc="-45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optimize</a:t>
            </a:r>
            <a:r>
              <a:rPr lang="en-US" sz="2800" spc="-30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ADR</a:t>
            </a:r>
            <a:r>
              <a:rPr lang="en-US" sz="2800" spc="-45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and</a:t>
            </a:r>
            <a:r>
              <a:rPr lang="en-US" sz="2800" spc="-45" dirty="0">
                <a:cs typeface="Calibri"/>
              </a:rPr>
              <a:t> </a:t>
            </a:r>
            <a:r>
              <a:rPr lang="en-US" sz="2800" spc="-25" dirty="0">
                <a:cs typeface="Calibri"/>
              </a:rPr>
              <a:t>to </a:t>
            </a:r>
            <a:r>
              <a:rPr lang="en-US" sz="2800" dirty="0">
                <a:cs typeface="Calibri"/>
              </a:rPr>
              <a:t>maximize</a:t>
            </a:r>
            <a:r>
              <a:rPr lang="en-US" sz="2800" spc="-114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revenue</a:t>
            </a:r>
            <a:endParaRPr lang="en-US" sz="2800" dirty="0">
              <a:cs typeface="Calibri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838200" y="3210560"/>
            <a:ext cx="1452499" cy="1341120"/>
            <a:chOff x="3057144" y="3150107"/>
            <a:chExt cx="1702435" cy="1702435"/>
          </a:xfrm>
        </p:grpSpPr>
        <p:sp>
          <p:nvSpPr>
            <p:cNvPr id="5" name="object 4"/>
            <p:cNvSpPr/>
            <p:nvPr/>
          </p:nvSpPr>
          <p:spPr>
            <a:xfrm>
              <a:off x="3057144" y="3150107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851154" y="0"/>
                  </a:moveTo>
                  <a:lnTo>
                    <a:pt x="802859" y="1347"/>
                  </a:lnTo>
                  <a:lnTo>
                    <a:pt x="755271" y="5342"/>
                  </a:lnTo>
                  <a:lnTo>
                    <a:pt x="708461" y="11912"/>
                  </a:lnTo>
                  <a:lnTo>
                    <a:pt x="662500" y="20985"/>
                  </a:lnTo>
                  <a:lnTo>
                    <a:pt x="617462" y="32490"/>
                  </a:lnTo>
                  <a:lnTo>
                    <a:pt x="573417" y="46355"/>
                  </a:lnTo>
                  <a:lnTo>
                    <a:pt x="530438" y="62508"/>
                  </a:lnTo>
                  <a:lnTo>
                    <a:pt x="488596" y="80876"/>
                  </a:lnTo>
                  <a:lnTo>
                    <a:pt x="447964" y="101388"/>
                  </a:lnTo>
                  <a:lnTo>
                    <a:pt x="408613" y="123973"/>
                  </a:lnTo>
                  <a:lnTo>
                    <a:pt x="370615" y="148557"/>
                  </a:lnTo>
                  <a:lnTo>
                    <a:pt x="334042" y="175070"/>
                  </a:lnTo>
                  <a:lnTo>
                    <a:pt x="298966" y="203439"/>
                  </a:lnTo>
                  <a:lnTo>
                    <a:pt x="265459" y="233593"/>
                  </a:lnTo>
                  <a:lnTo>
                    <a:pt x="233593" y="265459"/>
                  </a:lnTo>
                  <a:lnTo>
                    <a:pt x="203439" y="298966"/>
                  </a:lnTo>
                  <a:lnTo>
                    <a:pt x="175070" y="334042"/>
                  </a:lnTo>
                  <a:lnTo>
                    <a:pt x="148557" y="370615"/>
                  </a:lnTo>
                  <a:lnTo>
                    <a:pt x="123973" y="408613"/>
                  </a:lnTo>
                  <a:lnTo>
                    <a:pt x="101388" y="447964"/>
                  </a:lnTo>
                  <a:lnTo>
                    <a:pt x="80876" y="488596"/>
                  </a:lnTo>
                  <a:lnTo>
                    <a:pt x="62508" y="530438"/>
                  </a:lnTo>
                  <a:lnTo>
                    <a:pt x="46355" y="573417"/>
                  </a:lnTo>
                  <a:lnTo>
                    <a:pt x="32490" y="617462"/>
                  </a:lnTo>
                  <a:lnTo>
                    <a:pt x="20985" y="662500"/>
                  </a:lnTo>
                  <a:lnTo>
                    <a:pt x="11912" y="708461"/>
                  </a:lnTo>
                  <a:lnTo>
                    <a:pt x="5342" y="755271"/>
                  </a:lnTo>
                  <a:lnTo>
                    <a:pt x="1347" y="802859"/>
                  </a:lnTo>
                  <a:lnTo>
                    <a:pt x="0" y="851153"/>
                  </a:lnTo>
                  <a:lnTo>
                    <a:pt x="1347" y="899448"/>
                  </a:lnTo>
                  <a:lnTo>
                    <a:pt x="5342" y="947036"/>
                  </a:lnTo>
                  <a:lnTo>
                    <a:pt x="11912" y="993846"/>
                  </a:lnTo>
                  <a:lnTo>
                    <a:pt x="20985" y="1039807"/>
                  </a:lnTo>
                  <a:lnTo>
                    <a:pt x="32490" y="1084845"/>
                  </a:lnTo>
                  <a:lnTo>
                    <a:pt x="46355" y="1128890"/>
                  </a:lnTo>
                  <a:lnTo>
                    <a:pt x="62508" y="1171869"/>
                  </a:lnTo>
                  <a:lnTo>
                    <a:pt x="80876" y="1213711"/>
                  </a:lnTo>
                  <a:lnTo>
                    <a:pt x="101388" y="1254343"/>
                  </a:lnTo>
                  <a:lnTo>
                    <a:pt x="123973" y="1293694"/>
                  </a:lnTo>
                  <a:lnTo>
                    <a:pt x="148557" y="1331692"/>
                  </a:lnTo>
                  <a:lnTo>
                    <a:pt x="175070" y="1368265"/>
                  </a:lnTo>
                  <a:lnTo>
                    <a:pt x="203439" y="1403341"/>
                  </a:lnTo>
                  <a:lnTo>
                    <a:pt x="233593" y="1436848"/>
                  </a:lnTo>
                  <a:lnTo>
                    <a:pt x="265459" y="1468714"/>
                  </a:lnTo>
                  <a:lnTo>
                    <a:pt x="298966" y="1498868"/>
                  </a:lnTo>
                  <a:lnTo>
                    <a:pt x="334042" y="1527237"/>
                  </a:lnTo>
                  <a:lnTo>
                    <a:pt x="370615" y="1553750"/>
                  </a:lnTo>
                  <a:lnTo>
                    <a:pt x="408613" y="1578334"/>
                  </a:lnTo>
                  <a:lnTo>
                    <a:pt x="447964" y="1600919"/>
                  </a:lnTo>
                  <a:lnTo>
                    <a:pt x="488596" y="1621431"/>
                  </a:lnTo>
                  <a:lnTo>
                    <a:pt x="530438" y="1639799"/>
                  </a:lnTo>
                  <a:lnTo>
                    <a:pt x="573417" y="1655952"/>
                  </a:lnTo>
                  <a:lnTo>
                    <a:pt x="617462" y="1669817"/>
                  </a:lnTo>
                  <a:lnTo>
                    <a:pt x="662500" y="1681322"/>
                  </a:lnTo>
                  <a:lnTo>
                    <a:pt x="708461" y="1690395"/>
                  </a:lnTo>
                  <a:lnTo>
                    <a:pt x="755271" y="1696965"/>
                  </a:lnTo>
                  <a:lnTo>
                    <a:pt x="802859" y="1700960"/>
                  </a:lnTo>
                  <a:lnTo>
                    <a:pt x="851154" y="1702308"/>
                  </a:lnTo>
                  <a:lnTo>
                    <a:pt x="899448" y="1700960"/>
                  </a:lnTo>
                  <a:lnTo>
                    <a:pt x="947036" y="1696965"/>
                  </a:lnTo>
                  <a:lnTo>
                    <a:pt x="993846" y="1690395"/>
                  </a:lnTo>
                  <a:lnTo>
                    <a:pt x="1039807" y="1681322"/>
                  </a:lnTo>
                  <a:lnTo>
                    <a:pt x="1084845" y="1669817"/>
                  </a:lnTo>
                  <a:lnTo>
                    <a:pt x="1128890" y="1655952"/>
                  </a:lnTo>
                  <a:lnTo>
                    <a:pt x="1171869" y="1639799"/>
                  </a:lnTo>
                  <a:lnTo>
                    <a:pt x="1213711" y="1621431"/>
                  </a:lnTo>
                  <a:lnTo>
                    <a:pt x="1254343" y="1600919"/>
                  </a:lnTo>
                  <a:lnTo>
                    <a:pt x="1293694" y="1578334"/>
                  </a:lnTo>
                  <a:lnTo>
                    <a:pt x="1331692" y="1553750"/>
                  </a:lnTo>
                  <a:lnTo>
                    <a:pt x="1368265" y="1527237"/>
                  </a:lnTo>
                  <a:lnTo>
                    <a:pt x="1403341" y="1498868"/>
                  </a:lnTo>
                  <a:lnTo>
                    <a:pt x="1436848" y="1468714"/>
                  </a:lnTo>
                  <a:lnTo>
                    <a:pt x="1468714" y="1436848"/>
                  </a:lnTo>
                  <a:lnTo>
                    <a:pt x="1498868" y="1403341"/>
                  </a:lnTo>
                  <a:lnTo>
                    <a:pt x="1527237" y="1368265"/>
                  </a:lnTo>
                  <a:lnTo>
                    <a:pt x="1553750" y="1331692"/>
                  </a:lnTo>
                  <a:lnTo>
                    <a:pt x="1578334" y="1293694"/>
                  </a:lnTo>
                  <a:lnTo>
                    <a:pt x="1600919" y="1254343"/>
                  </a:lnTo>
                  <a:lnTo>
                    <a:pt x="1621431" y="1213711"/>
                  </a:lnTo>
                  <a:lnTo>
                    <a:pt x="1639799" y="1171869"/>
                  </a:lnTo>
                  <a:lnTo>
                    <a:pt x="1655952" y="1128890"/>
                  </a:lnTo>
                  <a:lnTo>
                    <a:pt x="1669817" y="1084845"/>
                  </a:lnTo>
                  <a:lnTo>
                    <a:pt x="1681322" y="1039807"/>
                  </a:lnTo>
                  <a:lnTo>
                    <a:pt x="1690395" y="993846"/>
                  </a:lnTo>
                  <a:lnTo>
                    <a:pt x="1696965" y="947036"/>
                  </a:lnTo>
                  <a:lnTo>
                    <a:pt x="1700960" y="899448"/>
                  </a:lnTo>
                  <a:lnTo>
                    <a:pt x="1702308" y="851153"/>
                  </a:lnTo>
                  <a:lnTo>
                    <a:pt x="1700960" y="802859"/>
                  </a:lnTo>
                  <a:lnTo>
                    <a:pt x="1696965" y="755271"/>
                  </a:lnTo>
                  <a:lnTo>
                    <a:pt x="1690395" y="708461"/>
                  </a:lnTo>
                  <a:lnTo>
                    <a:pt x="1681322" y="662500"/>
                  </a:lnTo>
                  <a:lnTo>
                    <a:pt x="1669817" y="617462"/>
                  </a:lnTo>
                  <a:lnTo>
                    <a:pt x="1655952" y="573417"/>
                  </a:lnTo>
                  <a:lnTo>
                    <a:pt x="1639799" y="530438"/>
                  </a:lnTo>
                  <a:lnTo>
                    <a:pt x="1621431" y="488596"/>
                  </a:lnTo>
                  <a:lnTo>
                    <a:pt x="1600919" y="447964"/>
                  </a:lnTo>
                  <a:lnTo>
                    <a:pt x="1578334" y="408613"/>
                  </a:lnTo>
                  <a:lnTo>
                    <a:pt x="1553750" y="370615"/>
                  </a:lnTo>
                  <a:lnTo>
                    <a:pt x="1527237" y="334042"/>
                  </a:lnTo>
                  <a:lnTo>
                    <a:pt x="1498868" y="298966"/>
                  </a:lnTo>
                  <a:lnTo>
                    <a:pt x="1468714" y="265459"/>
                  </a:lnTo>
                  <a:lnTo>
                    <a:pt x="1436848" y="233593"/>
                  </a:lnTo>
                  <a:lnTo>
                    <a:pt x="1403341" y="203439"/>
                  </a:lnTo>
                  <a:lnTo>
                    <a:pt x="1368265" y="175070"/>
                  </a:lnTo>
                  <a:lnTo>
                    <a:pt x="1331692" y="148557"/>
                  </a:lnTo>
                  <a:lnTo>
                    <a:pt x="1293694" y="123973"/>
                  </a:lnTo>
                  <a:lnTo>
                    <a:pt x="1254343" y="101388"/>
                  </a:lnTo>
                  <a:lnTo>
                    <a:pt x="1213711" y="80876"/>
                  </a:lnTo>
                  <a:lnTo>
                    <a:pt x="1171869" y="62508"/>
                  </a:lnTo>
                  <a:lnTo>
                    <a:pt x="1128890" y="46355"/>
                  </a:lnTo>
                  <a:lnTo>
                    <a:pt x="1084845" y="32490"/>
                  </a:lnTo>
                  <a:lnTo>
                    <a:pt x="1039807" y="20985"/>
                  </a:lnTo>
                  <a:lnTo>
                    <a:pt x="993846" y="11912"/>
                  </a:lnTo>
                  <a:lnTo>
                    <a:pt x="947036" y="5342"/>
                  </a:lnTo>
                  <a:lnTo>
                    <a:pt x="899448" y="1347"/>
                  </a:lnTo>
                  <a:lnTo>
                    <a:pt x="85115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3564712" y="3657523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690841" y="629793"/>
                  </a:moveTo>
                  <a:lnTo>
                    <a:pt x="60947" y="629793"/>
                  </a:lnTo>
                  <a:lnTo>
                    <a:pt x="60947" y="0"/>
                  </a:lnTo>
                  <a:lnTo>
                    <a:pt x="0" y="0"/>
                  </a:lnTo>
                  <a:lnTo>
                    <a:pt x="0" y="629793"/>
                  </a:lnTo>
                  <a:lnTo>
                    <a:pt x="0" y="690740"/>
                  </a:lnTo>
                  <a:lnTo>
                    <a:pt x="690841" y="690740"/>
                  </a:lnTo>
                  <a:lnTo>
                    <a:pt x="690841" y="62979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3564713" y="3657649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60957" y="0"/>
                  </a:moveTo>
                  <a:lnTo>
                    <a:pt x="0" y="0"/>
                  </a:lnTo>
                  <a:lnTo>
                    <a:pt x="0" y="690559"/>
                  </a:lnTo>
                  <a:lnTo>
                    <a:pt x="690849" y="690559"/>
                  </a:lnTo>
                  <a:lnTo>
                    <a:pt x="690849" y="629627"/>
                  </a:lnTo>
                  <a:lnTo>
                    <a:pt x="60957" y="629627"/>
                  </a:lnTo>
                  <a:lnTo>
                    <a:pt x="60957" y="0"/>
                  </a:lnTo>
                  <a:close/>
                </a:path>
              </a:pathLst>
            </a:custGeom>
            <a:ln w="118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3665293" y="3830289"/>
              <a:ext cx="590550" cy="346710"/>
            </a:xfrm>
            <a:custGeom>
              <a:avLst/>
              <a:gdLst/>
              <a:ahLst/>
              <a:cxnLst/>
              <a:rect l="l" t="t" r="r" b="b"/>
              <a:pathLst>
                <a:path w="590550" h="346710">
                  <a:moveTo>
                    <a:pt x="590269" y="0"/>
                  </a:moveTo>
                  <a:lnTo>
                    <a:pt x="427717" y="0"/>
                  </a:lnTo>
                  <a:lnTo>
                    <a:pt x="487658" y="59916"/>
                  </a:lnTo>
                  <a:lnTo>
                    <a:pt x="407398" y="140142"/>
                  </a:lnTo>
                  <a:lnTo>
                    <a:pt x="346440" y="79211"/>
                  </a:lnTo>
                  <a:lnTo>
                    <a:pt x="244845" y="180763"/>
                  </a:lnTo>
                  <a:lnTo>
                    <a:pt x="183887" y="119832"/>
                  </a:lnTo>
                  <a:lnTo>
                    <a:pt x="0" y="303642"/>
                  </a:lnTo>
                  <a:lnTo>
                    <a:pt x="42670" y="346295"/>
                  </a:lnTo>
                  <a:lnTo>
                    <a:pt x="183887" y="205136"/>
                  </a:lnTo>
                  <a:lnTo>
                    <a:pt x="244845" y="266068"/>
                  </a:lnTo>
                  <a:lnTo>
                    <a:pt x="346440" y="164515"/>
                  </a:lnTo>
                  <a:lnTo>
                    <a:pt x="407398" y="225447"/>
                  </a:lnTo>
                  <a:lnTo>
                    <a:pt x="530328" y="102568"/>
                  </a:lnTo>
                  <a:lnTo>
                    <a:pt x="590270" y="162484"/>
                  </a:lnTo>
                  <a:lnTo>
                    <a:pt x="5902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3665293" y="3830289"/>
              <a:ext cx="590550" cy="346710"/>
            </a:xfrm>
            <a:custGeom>
              <a:avLst/>
              <a:gdLst/>
              <a:ahLst/>
              <a:cxnLst/>
              <a:rect l="l" t="t" r="r" b="b"/>
              <a:pathLst>
                <a:path w="590550" h="346710">
                  <a:moveTo>
                    <a:pt x="427717" y="0"/>
                  </a:moveTo>
                  <a:lnTo>
                    <a:pt x="487658" y="59916"/>
                  </a:lnTo>
                  <a:lnTo>
                    <a:pt x="407398" y="140142"/>
                  </a:lnTo>
                  <a:lnTo>
                    <a:pt x="346440" y="79211"/>
                  </a:lnTo>
                  <a:lnTo>
                    <a:pt x="244845" y="180763"/>
                  </a:lnTo>
                  <a:lnTo>
                    <a:pt x="183887" y="119832"/>
                  </a:lnTo>
                  <a:lnTo>
                    <a:pt x="0" y="303642"/>
                  </a:lnTo>
                  <a:lnTo>
                    <a:pt x="42670" y="346295"/>
                  </a:lnTo>
                  <a:lnTo>
                    <a:pt x="183887" y="205136"/>
                  </a:lnTo>
                  <a:lnTo>
                    <a:pt x="244845" y="266068"/>
                  </a:lnTo>
                  <a:lnTo>
                    <a:pt x="346440" y="164515"/>
                  </a:lnTo>
                  <a:lnTo>
                    <a:pt x="407398" y="225447"/>
                  </a:lnTo>
                  <a:lnTo>
                    <a:pt x="530328" y="102568"/>
                  </a:lnTo>
                  <a:lnTo>
                    <a:pt x="590270" y="162484"/>
                  </a:lnTo>
                  <a:lnTo>
                    <a:pt x="590269" y="0"/>
                  </a:lnTo>
                  <a:lnTo>
                    <a:pt x="427717" y="0"/>
                  </a:lnTo>
                  <a:close/>
                </a:path>
              </a:pathLst>
            </a:custGeom>
            <a:ln w="118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3415284" y="3508247"/>
              <a:ext cx="986155" cy="986155"/>
            </a:xfrm>
            <a:custGeom>
              <a:avLst/>
              <a:gdLst/>
              <a:ahLst/>
              <a:cxnLst/>
              <a:rect l="l" t="t" r="r" b="b"/>
              <a:pathLst>
                <a:path w="986154" h="986154">
                  <a:moveTo>
                    <a:pt x="0" y="986027"/>
                  </a:moveTo>
                  <a:lnTo>
                    <a:pt x="986027" y="986027"/>
                  </a:lnTo>
                  <a:lnTo>
                    <a:pt x="986027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45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18160" y="2082800"/>
            <a:ext cx="4162266" cy="157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0214" y="3982720"/>
            <a:ext cx="4304506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690880" y="609600"/>
            <a:ext cx="4053840" cy="11480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" y="284480"/>
            <a:ext cx="3911600" cy="12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cancellations?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270" y="1026160"/>
            <a:ext cx="7016776" cy="56286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934" y="2082800"/>
            <a:ext cx="4067492" cy="4048760"/>
          </a:xfrm>
        </p:spPr>
        <p:txBody>
          <a:bodyPr>
            <a:normAutofit/>
          </a:bodyPr>
          <a:lstStyle/>
          <a:p>
            <a:pPr marL="355600" marR="31115" indent="-342900">
              <a:spcBef>
                <a:spcPts val="359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percentage</a:t>
            </a:r>
            <a:r>
              <a:rPr lang="en-US" sz="25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r>
              <a:rPr lang="en-US"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en-US" sz="2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Resort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</a:p>
          <a:p>
            <a:pPr marL="12700" marR="31115">
              <a:spcBef>
                <a:spcPts val="359"/>
              </a:spcBef>
              <a:tabLst>
                <a:tab pos="241300" algn="l"/>
              </a:tabLst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510"/>
              </a:lnSpc>
              <a:spcBef>
                <a:spcPts val="73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51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20800" y="5285102"/>
            <a:ext cx="9194800" cy="1288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723042" y="298768"/>
            <a:ext cx="10942320" cy="13919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marR="5080">
              <a:spcBef>
                <a:spcPts val="57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  <a:r>
              <a:rPr lang="en-US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5444" y="5285102"/>
            <a:ext cx="9577516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42545" indent="-285750">
              <a:lnSpc>
                <a:spcPts val="2590"/>
              </a:lnSpc>
              <a:spcBef>
                <a:spcPts val="42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Font typeface="Wingdings" panose="05000000000000000000" pitchFamily="2" charset="2"/>
              <a:buChar char="Ø"/>
              <a:tabLst>
                <a:tab pos="240029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90000"/>
              </a:lnSpc>
              <a:spcBef>
                <a:spcPts val="994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5" y="1890156"/>
            <a:ext cx="11671929" cy="31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976880" y="2959064"/>
            <a:ext cx="8056880" cy="1410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822960" y="365760"/>
            <a:ext cx="9692640" cy="1320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59064"/>
            <a:ext cx="8117840" cy="141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r>
              <a:rPr lang="en-US" sz="2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revenue.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750825" y="2959065"/>
            <a:ext cx="1616456" cy="1623096"/>
            <a:chOff x="3057144" y="3150107"/>
            <a:chExt cx="1702435" cy="1702435"/>
          </a:xfrm>
        </p:grpSpPr>
        <p:sp>
          <p:nvSpPr>
            <p:cNvPr id="5" name="object 4"/>
            <p:cNvSpPr/>
            <p:nvPr/>
          </p:nvSpPr>
          <p:spPr>
            <a:xfrm>
              <a:off x="3057144" y="3150107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851154" y="0"/>
                  </a:moveTo>
                  <a:lnTo>
                    <a:pt x="802859" y="1347"/>
                  </a:lnTo>
                  <a:lnTo>
                    <a:pt x="755271" y="5342"/>
                  </a:lnTo>
                  <a:lnTo>
                    <a:pt x="708461" y="11912"/>
                  </a:lnTo>
                  <a:lnTo>
                    <a:pt x="662500" y="20985"/>
                  </a:lnTo>
                  <a:lnTo>
                    <a:pt x="617462" y="32490"/>
                  </a:lnTo>
                  <a:lnTo>
                    <a:pt x="573417" y="46355"/>
                  </a:lnTo>
                  <a:lnTo>
                    <a:pt x="530438" y="62508"/>
                  </a:lnTo>
                  <a:lnTo>
                    <a:pt x="488596" y="80876"/>
                  </a:lnTo>
                  <a:lnTo>
                    <a:pt x="447964" y="101388"/>
                  </a:lnTo>
                  <a:lnTo>
                    <a:pt x="408613" y="123973"/>
                  </a:lnTo>
                  <a:lnTo>
                    <a:pt x="370615" y="148557"/>
                  </a:lnTo>
                  <a:lnTo>
                    <a:pt x="334042" y="175070"/>
                  </a:lnTo>
                  <a:lnTo>
                    <a:pt x="298966" y="203439"/>
                  </a:lnTo>
                  <a:lnTo>
                    <a:pt x="265459" y="233593"/>
                  </a:lnTo>
                  <a:lnTo>
                    <a:pt x="233593" y="265459"/>
                  </a:lnTo>
                  <a:lnTo>
                    <a:pt x="203439" y="298966"/>
                  </a:lnTo>
                  <a:lnTo>
                    <a:pt x="175070" y="334042"/>
                  </a:lnTo>
                  <a:lnTo>
                    <a:pt x="148557" y="370615"/>
                  </a:lnTo>
                  <a:lnTo>
                    <a:pt x="123973" y="408613"/>
                  </a:lnTo>
                  <a:lnTo>
                    <a:pt x="101388" y="447964"/>
                  </a:lnTo>
                  <a:lnTo>
                    <a:pt x="80876" y="488596"/>
                  </a:lnTo>
                  <a:lnTo>
                    <a:pt x="62508" y="530438"/>
                  </a:lnTo>
                  <a:lnTo>
                    <a:pt x="46355" y="573417"/>
                  </a:lnTo>
                  <a:lnTo>
                    <a:pt x="32490" y="617462"/>
                  </a:lnTo>
                  <a:lnTo>
                    <a:pt x="20985" y="662500"/>
                  </a:lnTo>
                  <a:lnTo>
                    <a:pt x="11912" y="708461"/>
                  </a:lnTo>
                  <a:lnTo>
                    <a:pt x="5342" y="755271"/>
                  </a:lnTo>
                  <a:lnTo>
                    <a:pt x="1347" y="802859"/>
                  </a:lnTo>
                  <a:lnTo>
                    <a:pt x="0" y="851153"/>
                  </a:lnTo>
                  <a:lnTo>
                    <a:pt x="1347" y="899448"/>
                  </a:lnTo>
                  <a:lnTo>
                    <a:pt x="5342" y="947036"/>
                  </a:lnTo>
                  <a:lnTo>
                    <a:pt x="11912" y="993846"/>
                  </a:lnTo>
                  <a:lnTo>
                    <a:pt x="20985" y="1039807"/>
                  </a:lnTo>
                  <a:lnTo>
                    <a:pt x="32490" y="1084845"/>
                  </a:lnTo>
                  <a:lnTo>
                    <a:pt x="46355" y="1128890"/>
                  </a:lnTo>
                  <a:lnTo>
                    <a:pt x="62508" y="1171869"/>
                  </a:lnTo>
                  <a:lnTo>
                    <a:pt x="80876" y="1213711"/>
                  </a:lnTo>
                  <a:lnTo>
                    <a:pt x="101388" y="1254343"/>
                  </a:lnTo>
                  <a:lnTo>
                    <a:pt x="123973" y="1293694"/>
                  </a:lnTo>
                  <a:lnTo>
                    <a:pt x="148557" y="1331692"/>
                  </a:lnTo>
                  <a:lnTo>
                    <a:pt x="175070" y="1368265"/>
                  </a:lnTo>
                  <a:lnTo>
                    <a:pt x="203439" y="1403341"/>
                  </a:lnTo>
                  <a:lnTo>
                    <a:pt x="233593" y="1436848"/>
                  </a:lnTo>
                  <a:lnTo>
                    <a:pt x="265459" y="1468714"/>
                  </a:lnTo>
                  <a:lnTo>
                    <a:pt x="298966" y="1498868"/>
                  </a:lnTo>
                  <a:lnTo>
                    <a:pt x="334042" y="1527237"/>
                  </a:lnTo>
                  <a:lnTo>
                    <a:pt x="370615" y="1553750"/>
                  </a:lnTo>
                  <a:lnTo>
                    <a:pt x="408613" y="1578334"/>
                  </a:lnTo>
                  <a:lnTo>
                    <a:pt x="447964" y="1600919"/>
                  </a:lnTo>
                  <a:lnTo>
                    <a:pt x="488596" y="1621431"/>
                  </a:lnTo>
                  <a:lnTo>
                    <a:pt x="530438" y="1639799"/>
                  </a:lnTo>
                  <a:lnTo>
                    <a:pt x="573417" y="1655952"/>
                  </a:lnTo>
                  <a:lnTo>
                    <a:pt x="617462" y="1669817"/>
                  </a:lnTo>
                  <a:lnTo>
                    <a:pt x="662500" y="1681322"/>
                  </a:lnTo>
                  <a:lnTo>
                    <a:pt x="708461" y="1690395"/>
                  </a:lnTo>
                  <a:lnTo>
                    <a:pt x="755271" y="1696965"/>
                  </a:lnTo>
                  <a:lnTo>
                    <a:pt x="802859" y="1700960"/>
                  </a:lnTo>
                  <a:lnTo>
                    <a:pt x="851154" y="1702308"/>
                  </a:lnTo>
                  <a:lnTo>
                    <a:pt x="899448" y="1700960"/>
                  </a:lnTo>
                  <a:lnTo>
                    <a:pt x="947036" y="1696965"/>
                  </a:lnTo>
                  <a:lnTo>
                    <a:pt x="993846" y="1690395"/>
                  </a:lnTo>
                  <a:lnTo>
                    <a:pt x="1039807" y="1681322"/>
                  </a:lnTo>
                  <a:lnTo>
                    <a:pt x="1084845" y="1669817"/>
                  </a:lnTo>
                  <a:lnTo>
                    <a:pt x="1128890" y="1655952"/>
                  </a:lnTo>
                  <a:lnTo>
                    <a:pt x="1171869" y="1639799"/>
                  </a:lnTo>
                  <a:lnTo>
                    <a:pt x="1213711" y="1621431"/>
                  </a:lnTo>
                  <a:lnTo>
                    <a:pt x="1254343" y="1600919"/>
                  </a:lnTo>
                  <a:lnTo>
                    <a:pt x="1293694" y="1578334"/>
                  </a:lnTo>
                  <a:lnTo>
                    <a:pt x="1331692" y="1553750"/>
                  </a:lnTo>
                  <a:lnTo>
                    <a:pt x="1368265" y="1527237"/>
                  </a:lnTo>
                  <a:lnTo>
                    <a:pt x="1403341" y="1498868"/>
                  </a:lnTo>
                  <a:lnTo>
                    <a:pt x="1436848" y="1468714"/>
                  </a:lnTo>
                  <a:lnTo>
                    <a:pt x="1468714" y="1436848"/>
                  </a:lnTo>
                  <a:lnTo>
                    <a:pt x="1498868" y="1403341"/>
                  </a:lnTo>
                  <a:lnTo>
                    <a:pt x="1527237" y="1368265"/>
                  </a:lnTo>
                  <a:lnTo>
                    <a:pt x="1553750" y="1331692"/>
                  </a:lnTo>
                  <a:lnTo>
                    <a:pt x="1578334" y="1293694"/>
                  </a:lnTo>
                  <a:lnTo>
                    <a:pt x="1600919" y="1254343"/>
                  </a:lnTo>
                  <a:lnTo>
                    <a:pt x="1621431" y="1213711"/>
                  </a:lnTo>
                  <a:lnTo>
                    <a:pt x="1639799" y="1171869"/>
                  </a:lnTo>
                  <a:lnTo>
                    <a:pt x="1655952" y="1128890"/>
                  </a:lnTo>
                  <a:lnTo>
                    <a:pt x="1669817" y="1084845"/>
                  </a:lnTo>
                  <a:lnTo>
                    <a:pt x="1681322" y="1039807"/>
                  </a:lnTo>
                  <a:lnTo>
                    <a:pt x="1690395" y="993846"/>
                  </a:lnTo>
                  <a:lnTo>
                    <a:pt x="1696965" y="947036"/>
                  </a:lnTo>
                  <a:lnTo>
                    <a:pt x="1700960" y="899448"/>
                  </a:lnTo>
                  <a:lnTo>
                    <a:pt x="1702308" y="851153"/>
                  </a:lnTo>
                  <a:lnTo>
                    <a:pt x="1700960" y="802859"/>
                  </a:lnTo>
                  <a:lnTo>
                    <a:pt x="1696965" y="755271"/>
                  </a:lnTo>
                  <a:lnTo>
                    <a:pt x="1690395" y="708461"/>
                  </a:lnTo>
                  <a:lnTo>
                    <a:pt x="1681322" y="662500"/>
                  </a:lnTo>
                  <a:lnTo>
                    <a:pt x="1669817" y="617462"/>
                  </a:lnTo>
                  <a:lnTo>
                    <a:pt x="1655952" y="573417"/>
                  </a:lnTo>
                  <a:lnTo>
                    <a:pt x="1639799" y="530438"/>
                  </a:lnTo>
                  <a:lnTo>
                    <a:pt x="1621431" y="488596"/>
                  </a:lnTo>
                  <a:lnTo>
                    <a:pt x="1600919" y="447964"/>
                  </a:lnTo>
                  <a:lnTo>
                    <a:pt x="1578334" y="408613"/>
                  </a:lnTo>
                  <a:lnTo>
                    <a:pt x="1553750" y="370615"/>
                  </a:lnTo>
                  <a:lnTo>
                    <a:pt x="1527237" y="334042"/>
                  </a:lnTo>
                  <a:lnTo>
                    <a:pt x="1498868" y="298966"/>
                  </a:lnTo>
                  <a:lnTo>
                    <a:pt x="1468714" y="265459"/>
                  </a:lnTo>
                  <a:lnTo>
                    <a:pt x="1436848" y="233593"/>
                  </a:lnTo>
                  <a:lnTo>
                    <a:pt x="1403341" y="203439"/>
                  </a:lnTo>
                  <a:lnTo>
                    <a:pt x="1368265" y="175070"/>
                  </a:lnTo>
                  <a:lnTo>
                    <a:pt x="1331692" y="148557"/>
                  </a:lnTo>
                  <a:lnTo>
                    <a:pt x="1293694" y="123973"/>
                  </a:lnTo>
                  <a:lnTo>
                    <a:pt x="1254343" y="101388"/>
                  </a:lnTo>
                  <a:lnTo>
                    <a:pt x="1213711" y="80876"/>
                  </a:lnTo>
                  <a:lnTo>
                    <a:pt x="1171869" y="62508"/>
                  </a:lnTo>
                  <a:lnTo>
                    <a:pt x="1128890" y="46355"/>
                  </a:lnTo>
                  <a:lnTo>
                    <a:pt x="1084845" y="32490"/>
                  </a:lnTo>
                  <a:lnTo>
                    <a:pt x="1039807" y="20985"/>
                  </a:lnTo>
                  <a:lnTo>
                    <a:pt x="993846" y="11912"/>
                  </a:lnTo>
                  <a:lnTo>
                    <a:pt x="947036" y="5342"/>
                  </a:lnTo>
                  <a:lnTo>
                    <a:pt x="899448" y="1347"/>
                  </a:lnTo>
                  <a:lnTo>
                    <a:pt x="85115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3564712" y="3657523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690841" y="629793"/>
                  </a:moveTo>
                  <a:lnTo>
                    <a:pt x="60947" y="629793"/>
                  </a:lnTo>
                  <a:lnTo>
                    <a:pt x="60947" y="0"/>
                  </a:lnTo>
                  <a:lnTo>
                    <a:pt x="0" y="0"/>
                  </a:lnTo>
                  <a:lnTo>
                    <a:pt x="0" y="629793"/>
                  </a:lnTo>
                  <a:lnTo>
                    <a:pt x="0" y="690740"/>
                  </a:lnTo>
                  <a:lnTo>
                    <a:pt x="690841" y="690740"/>
                  </a:lnTo>
                  <a:lnTo>
                    <a:pt x="690841" y="62979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3564713" y="3657649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60957" y="0"/>
                  </a:moveTo>
                  <a:lnTo>
                    <a:pt x="0" y="0"/>
                  </a:lnTo>
                  <a:lnTo>
                    <a:pt x="0" y="690559"/>
                  </a:lnTo>
                  <a:lnTo>
                    <a:pt x="690849" y="690559"/>
                  </a:lnTo>
                  <a:lnTo>
                    <a:pt x="690849" y="629627"/>
                  </a:lnTo>
                  <a:lnTo>
                    <a:pt x="60957" y="629627"/>
                  </a:lnTo>
                  <a:lnTo>
                    <a:pt x="60957" y="0"/>
                  </a:lnTo>
                  <a:close/>
                </a:path>
              </a:pathLst>
            </a:custGeom>
            <a:ln w="118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3665293" y="3830289"/>
              <a:ext cx="590550" cy="346710"/>
            </a:xfrm>
            <a:custGeom>
              <a:avLst/>
              <a:gdLst/>
              <a:ahLst/>
              <a:cxnLst/>
              <a:rect l="l" t="t" r="r" b="b"/>
              <a:pathLst>
                <a:path w="590550" h="346710">
                  <a:moveTo>
                    <a:pt x="590269" y="0"/>
                  </a:moveTo>
                  <a:lnTo>
                    <a:pt x="427717" y="0"/>
                  </a:lnTo>
                  <a:lnTo>
                    <a:pt x="487658" y="59916"/>
                  </a:lnTo>
                  <a:lnTo>
                    <a:pt x="407398" y="140142"/>
                  </a:lnTo>
                  <a:lnTo>
                    <a:pt x="346440" y="79211"/>
                  </a:lnTo>
                  <a:lnTo>
                    <a:pt x="244845" y="180763"/>
                  </a:lnTo>
                  <a:lnTo>
                    <a:pt x="183887" y="119832"/>
                  </a:lnTo>
                  <a:lnTo>
                    <a:pt x="0" y="303642"/>
                  </a:lnTo>
                  <a:lnTo>
                    <a:pt x="42670" y="346295"/>
                  </a:lnTo>
                  <a:lnTo>
                    <a:pt x="183887" y="205136"/>
                  </a:lnTo>
                  <a:lnTo>
                    <a:pt x="244845" y="266068"/>
                  </a:lnTo>
                  <a:lnTo>
                    <a:pt x="346440" y="164515"/>
                  </a:lnTo>
                  <a:lnTo>
                    <a:pt x="407398" y="225447"/>
                  </a:lnTo>
                  <a:lnTo>
                    <a:pt x="530328" y="102568"/>
                  </a:lnTo>
                  <a:lnTo>
                    <a:pt x="590270" y="162484"/>
                  </a:lnTo>
                  <a:lnTo>
                    <a:pt x="5902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3665293" y="3830289"/>
              <a:ext cx="590550" cy="346710"/>
            </a:xfrm>
            <a:custGeom>
              <a:avLst/>
              <a:gdLst/>
              <a:ahLst/>
              <a:cxnLst/>
              <a:rect l="l" t="t" r="r" b="b"/>
              <a:pathLst>
                <a:path w="590550" h="346710">
                  <a:moveTo>
                    <a:pt x="427717" y="0"/>
                  </a:moveTo>
                  <a:lnTo>
                    <a:pt x="487658" y="59916"/>
                  </a:lnTo>
                  <a:lnTo>
                    <a:pt x="407398" y="140142"/>
                  </a:lnTo>
                  <a:lnTo>
                    <a:pt x="346440" y="79211"/>
                  </a:lnTo>
                  <a:lnTo>
                    <a:pt x="244845" y="180763"/>
                  </a:lnTo>
                  <a:lnTo>
                    <a:pt x="183887" y="119832"/>
                  </a:lnTo>
                  <a:lnTo>
                    <a:pt x="0" y="303642"/>
                  </a:lnTo>
                  <a:lnTo>
                    <a:pt x="42670" y="346295"/>
                  </a:lnTo>
                  <a:lnTo>
                    <a:pt x="183887" y="205136"/>
                  </a:lnTo>
                  <a:lnTo>
                    <a:pt x="244845" y="266068"/>
                  </a:lnTo>
                  <a:lnTo>
                    <a:pt x="346440" y="164515"/>
                  </a:lnTo>
                  <a:lnTo>
                    <a:pt x="407398" y="225447"/>
                  </a:lnTo>
                  <a:lnTo>
                    <a:pt x="530328" y="102568"/>
                  </a:lnTo>
                  <a:lnTo>
                    <a:pt x="590270" y="162484"/>
                  </a:lnTo>
                  <a:lnTo>
                    <a:pt x="590269" y="0"/>
                  </a:lnTo>
                  <a:lnTo>
                    <a:pt x="427717" y="0"/>
                  </a:lnTo>
                  <a:close/>
                </a:path>
              </a:pathLst>
            </a:custGeom>
            <a:ln w="118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3415284" y="3508247"/>
              <a:ext cx="986155" cy="986155"/>
            </a:xfrm>
            <a:custGeom>
              <a:avLst/>
              <a:gdLst/>
              <a:ahLst/>
              <a:cxnLst/>
              <a:rect l="l" t="t" r="r" b="b"/>
              <a:pathLst>
                <a:path w="986154" h="986154">
                  <a:moveTo>
                    <a:pt x="0" y="986027"/>
                  </a:moveTo>
                  <a:lnTo>
                    <a:pt x="986027" y="986027"/>
                  </a:lnTo>
                  <a:lnTo>
                    <a:pt x="986027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31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1290320" y="3307398"/>
            <a:ext cx="9448800" cy="7362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264920" y="4282758"/>
            <a:ext cx="10393680" cy="9801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2011680" y="1000443"/>
            <a:ext cx="8900160" cy="17576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878523"/>
            <a:ext cx="9144000" cy="151923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08998"/>
            <a:ext cx="10972800" cy="24838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</a:t>
            </a:r>
            <a:r>
              <a:rPr lang="en-US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information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r>
              <a:rPr lang="en-US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esort</a:t>
            </a:r>
            <a:r>
              <a:rPr lang="en-US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otel.</a:t>
            </a:r>
          </a:p>
          <a:p>
            <a:pPr algn="l"/>
            <a:endParaRPr lang="en-US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stay,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adults,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children,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and/or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babies,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27120" y="1991360"/>
            <a:ext cx="2982880" cy="93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25368" y="3058160"/>
            <a:ext cx="3501191" cy="119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0240" y="4319010"/>
            <a:ext cx="3738880" cy="2508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650240" y="396240"/>
            <a:ext cx="4114800" cy="14630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8" y="187325"/>
            <a:ext cx="3932237" cy="1600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8" y="1991360"/>
            <a:ext cx="3650932" cy="4704080"/>
          </a:xfrm>
        </p:spPr>
        <p:txBody>
          <a:bodyPr>
            <a:noAutofit/>
          </a:bodyPr>
          <a:lstStyle/>
          <a:p>
            <a:pPr marL="355600" marR="369570" indent="-342900">
              <a:lnSpc>
                <a:spcPts val="2380"/>
              </a:lnSpc>
              <a:spcBef>
                <a:spcPts val="39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(35.26%)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25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5890" indent="-342900">
              <a:lnSpc>
                <a:spcPts val="2380"/>
              </a:lnSpc>
              <a:spcBef>
                <a:spcPts val="990"/>
              </a:spcBef>
              <a:buFont typeface="Wingdings" panose="05000000000000000000" pitchFamily="2" charset="2"/>
              <a:buChar char="Ø"/>
              <a:tabLst>
                <a:tab pos="241300" algn="l"/>
                <a:tab pos="3048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Offline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TA/TO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(14.54%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(14.64%)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lesser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380"/>
              </a:lnSpc>
              <a:spcBef>
                <a:spcPts val="104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r>
              <a:rPr lang="en-US"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5183188" y="223520"/>
            <a:ext cx="6369112" cy="6471920"/>
            <a:chOff x="4639055" y="0"/>
            <a:chExt cx="7553325" cy="6858000"/>
          </a:xfrm>
        </p:grpSpPr>
        <p:sp>
          <p:nvSpPr>
            <p:cNvPr id="6" name="object 5"/>
            <p:cNvSpPr/>
            <p:nvPr/>
          </p:nvSpPr>
          <p:spPr>
            <a:xfrm>
              <a:off x="463905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79" y="512063"/>
              <a:ext cx="6707124" cy="5864352"/>
            </a:xfrm>
            <a:prstGeom prst="rect">
              <a:avLst/>
            </a:prstGeom>
          </p:spPr>
        </p:pic>
        <p:sp>
          <p:nvSpPr>
            <p:cNvPr id="8" name="object 7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6583679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6583679" y="5739384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0" y="5739384"/>
                  </a:moveTo>
                  <a:lnTo>
                    <a:pt x="6583679" y="5739384"/>
                  </a:lnTo>
                  <a:lnTo>
                    <a:pt x="6583679" y="0"/>
                  </a:lnTo>
                  <a:lnTo>
                    <a:pt x="0" y="0"/>
                  </a:lnTo>
                  <a:lnTo>
                    <a:pt x="0" y="5739384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5627" y="693419"/>
              <a:ext cx="6019800" cy="4971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9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39787" y="2103120"/>
            <a:ext cx="3729029" cy="123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11317" y="3409876"/>
            <a:ext cx="3729029" cy="100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74157" y="4488164"/>
            <a:ext cx="3766189" cy="128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636588" y="548640"/>
            <a:ext cx="4260532" cy="13258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274320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54965" marR="53975" indent="-342900">
              <a:lnSpc>
                <a:spcPts val="2380"/>
              </a:lnSpc>
              <a:spcBef>
                <a:spcPts val="39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r>
              <a:rPr lang="en-US"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en-US" sz="25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Resort</a:t>
            </a:r>
            <a:r>
              <a:rPr lang="en-US"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510"/>
              </a:lnSpc>
              <a:spcBef>
                <a:spcPts val="69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5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Resort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ts val="2380"/>
              </a:lnSpc>
              <a:spcBef>
                <a:spcPts val="102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resort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5183189" y="548640"/>
            <a:ext cx="6583362" cy="5933440"/>
            <a:chOff x="6230111" y="0"/>
            <a:chExt cx="5962015" cy="6858000"/>
          </a:xfrm>
        </p:grpSpPr>
        <p:sp>
          <p:nvSpPr>
            <p:cNvPr id="6" name="object 5"/>
            <p:cNvSpPr/>
            <p:nvPr/>
          </p:nvSpPr>
          <p:spPr>
            <a:xfrm>
              <a:off x="6230111" y="0"/>
              <a:ext cx="5962015" cy="6858000"/>
            </a:xfrm>
            <a:custGeom>
              <a:avLst/>
              <a:gdLst/>
              <a:ahLst/>
              <a:cxnLst/>
              <a:rect l="l" t="t" r="r" b="b"/>
              <a:pathLst>
                <a:path w="5962015" h="6858000">
                  <a:moveTo>
                    <a:pt x="596188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61888" y="6858000"/>
                  </a:lnTo>
                  <a:lnTo>
                    <a:pt x="5961888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5975" y="438912"/>
              <a:ext cx="4969764" cy="2868168"/>
            </a:xfrm>
            <a:prstGeom prst="rect">
              <a:avLst/>
            </a:prstGeom>
          </p:spPr>
        </p:pic>
        <p:sp>
          <p:nvSpPr>
            <p:cNvPr id="8" name="object 7"/>
            <p:cNvSpPr/>
            <p:nvPr/>
          </p:nvSpPr>
          <p:spPr>
            <a:xfrm>
              <a:off x="6729983" y="484631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484632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4846320" y="2743200"/>
                  </a:lnTo>
                  <a:lnTo>
                    <a:pt x="4846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6729983" y="484631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0" y="2743200"/>
                  </a:moveTo>
                  <a:lnTo>
                    <a:pt x="4846320" y="2743200"/>
                  </a:lnTo>
                  <a:lnTo>
                    <a:pt x="4846320" y="0"/>
                  </a:lnTo>
                  <a:lnTo>
                    <a:pt x="0" y="0"/>
                  </a:lnTo>
                  <a:lnTo>
                    <a:pt x="0" y="2743200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3195" y="580644"/>
              <a:ext cx="3645407" cy="2673095"/>
            </a:xfrm>
            <a:prstGeom prst="rect">
              <a:avLst/>
            </a:prstGeom>
          </p:spPr>
        </p:pic>
        <p:pic>
          <p:nvPicPr>
            <p:cNvPr id="11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5975" y="3465576"/>
              <a:ext cx="4969764" cy="2868168"/>
            </a:xfrm>
            <a:prstGeom prst="rect">
              <a:avLst/>
            </a:prstGeom>
          </p:spPr>
        </p:pic>
        <p:sp>
          <p:nvSpPr>
            <p:cNvPr id="12" name="object 11"/>
            <p:cNvSpPr/>
            <p:nvPr/>
          </p:nvSpPr>
          <p:spPr>
            <a:xfrm>
              <a:off x="6729983" y="3511296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4846320" y="0"/>
                  </a:moveTo>
                  <a:lnTo>
                    <a:pt x="0" y="0"/>
                  </a:lnTo>
                  <a:lnTo>
                    <a:pt x="0" y="2743199"/>
                  </a:lnTo>
                  <a:lnTo>
                    <a:pt x="4846320" y="2743199"/>
                  </a:lnTo>
                  <a:lnTo>
                    <a:pt x="4846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6729983" y="3511296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0" y="2743199"/>
                  </a:moveTo>
                  <a:lnTo>
                    <a:pt x="4846320" y="2743199"/>
                  </a:lnTo>
                  <a:lnTo>
                    <a:pt x="4846320" y="0"/>
                  </a:lnTo>
                  <a:lnTo>
                    <a:pt x="0" y="0"/>
                  </a:lnTo>
                  <a:lnTo>
                    <a:pt x="0" y="2743199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2715" y="3534155"/>
              <a:ext cx="3800855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1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0" y="2885440"/>
            <a:ext cx="8305800" cy="1493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731520" y="321469"/>
            <a:ext cx="9367520" cy="13692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59064"/>
            <a:ext cx="8117840" cy="124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periods</a:t>
            </a:r>
          </a:p>
        </p:txBody>
      </p:sp>
      <p:grpSp>
        <p:nvGrpSpPr>
          <p:cNvPr id="4" name="object 3"/>
          <p:cNvGrpSpPr/>
          <p:nvPr/>
        </p:nvGrpSpPr>
        <p:grpSpPr>
          <a:xfrm>
            <a:off x="731520" y="2959064"/>
            <a:ext cx="1686560" cy="1661993"/>
            <a:chOff x="2278379" y="3150107"/>
            <a:chExt cx="1701164" cy="1702435"/>
          </a:xfrm>
        </p:grpSpPr>
        <p:sp>
          <p:nvSpPr>
            <p:cNvPr id="5" name="object 4"/>
            <p:cNvSpPr/>
            <p:nvPr/>
          </p:nvSpPr>
          <p:spPr>
            <a:xfrm>
              <a:off x="2278379" y="3150107"/>
              <a:ext cx="1701164" cy="1702435"/>
            </a:xfrm>
            <a:custGeom>
              <a:avLst/>
              <a:gdLst/>
              <a:ahLst/>
              <a:cxnLst/>
              <a:rect l="l" t="t" r="r" b="b"/>
              <a:pathLst>
                <a:path w="1701164" h="1702435">
                  <a:moveTo>
                    <a:pt x="850392" y="0"/>
                  </a:moveTo>
                  <a:lnTo>
                    <a:pt x="802137" y="1347"/>
                  </a:lnTo>
                  <a:lnTo>
                    <a:pt x="754588" y="5342"/>
                  </a:lnTo>
                  <a:lnTo>
                    <a:pt x="707816" y="11912"/>
                  </a:lnTo>
                  <a:lnTo>
                    <a:pt x="661895" y="20985"/>
                  </a:lnTo>
                  <a:lnTo>
                    <a:pt x="616895" y="32490"/>
                  </a:lnTo>
                  <a:lnTo>
                    <a:pt x="572888" y="46355"/>
                  </a:lnTo>
                  <a:lnTo>
                    <a:pt x="529946" y="62508"/>
                  </a:lnTo>
                  <a:lnTo>
                    <a:pt x="488142" y="80876"/>
                  </a:lnTo>
                  <a:lnTo>
                    <a:pt x="447545" y="101388"/>
                  </a:lnTo>
                  <a:lnTo>
                    <a:pt x="408229" y="123973"/>
                  </a:lnTo>
                  <a:lnTo>
                    <a:pt x="370266" y="148557"/>
                  </a:lnTo>
                  <a:lnTo>
                    <a:pt x="333726" y="175070"/>
                  </a:lnTo>
                  <a:lnTo>
                    <a:pt x="298682" y="203439"/>
                  </a:lnTo>
                  <a:lnTo>
                    <a:pt x="265206" y="233593"/>
                  </a:lnTo>
                  <a:lnTo>
                    <a:pt x="233369" y="265459"/>
                  </a:lnTo>
                  <a:lnTo>
                    <a:pt x="203244" y="298966"/>
                  </a:lnTo>
                  <a:lnTo>
                    <a:pt x="174901" y="334042"/>
                  </a:lnTo>
                  <a:lnTo>
                    <a:pt x="148413" y="370615"/>
                  </a:lnTo>
                  <a:lnTo>
                    <a:pt x="123852" y="408613"/>
                  </a:lnTo>
                  <a:lnTo>
                    <a:pt x="101289" y="447964"/>
                  </a:lnTo>
                  <a:lnTo>
                    <a:pt x="80797" y="488596"/>
                  </a:lnTo>
                  <a:lnTo>
                    <a:pt x="62446" y="530438"/>
                  </a:lnTo>
                  <a:lnTo>
                    <a:pt x="46310" y="573417"/>
                  </a:lnTo>
                  <a:lnTo>
                    <a:pt x="32458" y="617462"/>
                  </a:lnTo>
                  <a:lnTo>
                    <a:pt x="20965" y="662500"/>
                  </a:lnTo>
                  <a:lnTo>
                    <a:pt x="11900" y="708461"/>
                  </a:lnTo>
                  <a:lnTo>
                    <a:pt x="5337" y="755271"/>
                  </a:lnTo>
                  <a:lnTo>
                    <a:pt x="1346" y="802859"/>
                  </a:lnTo>
                  <a:lnTo>
                    <a:pt x="0" y="851153"/>
                  </a:lnTo>
                  <a:lnTo>
                    <a:pt x="1346" y="899448"/>
                  </a:lnTo>
                  <a:lnTo>
                    <a:pt x="5337" y="947036"/>
                  </a:lnTo>
                  <a:lnTo>
                    <a:pt x="11900" y="993846"/>
                  </a:lnTo>
                  <a:lnTo>
                    <a:pt x="20965" y="1039807"/>
                  </a:lnTo>
                  <a:lnTo>
                    <a:pt x="32458" y="1084845"/>
                  </a:lnTo>
                  <a:lnTo>
                    <a:pt x="46310" y="1128890"/>
                  </a:lnTo>
                  <a:lnTo>
                    <a:pt x="62446" y="1171869"/>
                  </a:lnTo>
                  <a:lnTo>
                    <a:pt x="80797" y="1213711"/>
                  </a:lnTo>
                  <a:lnTo>
                    <a:pt x="101289" y="1254343"/>
                  </a:lnTo>
                  <a:lnTo>
                    <a:pt x="123852" y="1293694"/>
                  </a:lnTo>
                  <a:lnTo>
                    <a:pt x="148413" y="1331692"/>
                  </a:lnTo>
                  <a:lnTo>
                    <a:pt x="174901" y="1368265"/>
                  </a:lnTo>
                  <a:lnTo>
                    <a:pt x="203244" y="1403341"/>
                  </a:lnTo>
                  <a:lnTo>
                    <a:pt x="233369" y="1436848"/>
                  </a:lnTo>
                  <a:lnTo>
                    <a:pt x="265206" y="1468714"/>
                  </a:lnTo>
                  <a:lnTo>
                    <a:pt x="298682" y="1498868"/>
                  </a:lnTo>
                  <a:lnTo>
                    <a:pt x="333726" y="1527237"/>
                  </a:lnTo>
                  <a:lnTo>
                    <a:pt x="370266" y="1553750"/>
                  </a:lnTo>
                  <a:lnTo>
                    <a:pt x="408229" y="1578334"/>
                  </a:lnTo>
                  <a:lnTo>
                    <a:pt x="447545" y="1600919"/>
                  </a:lnTo>
                  <a:lnTo>
                    <a:pt x="488142" y="1621431"/>
                  </a:lnTo>
                  <a:lnTo>
                    <a:pt x="529946" y="1639799"/>
                  </a:lnTo>
                  <a:lnTo>
                    <a:pt x="572888" y="1655952"/>
                  </a:lnTo>
                  <a:lnTo>
                    <a:pt x="616895" y="1669817"/>
                  </a:lnTo>
                  <a:lnTo>
                    <a:pt x="661895" y="1681322"/>
                  </a:lnTo>
                  <a:lnTo>
                    <a:pt x="707816" y="1690395"/>
                  </a:lnTo>
                  <a:lnTo>
                    <a:pt x="754588" y="1696965"/>
                  </a:lnTo>
                  <a:lnTo>
                    <a:pt x="802137" y="1700960"/>
                  </a:lnTo>
                  <a:lnTo>
                    <a:pt x="850392" y="1702308"/>
                  </a:lnTo>
                  <a:lnTo>
                    <a:pt x="898646" y="1700960"/>
                  </a:lnTo>
                  <a:lnTo>
                    <a:pt x="946195" y="1696965"/>
                  </a:lnTo>
                  <a:lnTo>
                    <a:pt x="992967" y="1690395"/>
                  </a:lnTo>
                  <a:lnTo>
                    <a:pt x="1038888" y="1681322"/>
                  </a:lnTo>
                  <a:lnTo>
                    <a:pt x="1083888" y="1669817"/>
                  </a:lnTo>
                  <a:lnTo>
                    <a:pt x="1127895" y="1655952"/>
                  </a:lnTo>
                  <a:lnTo>
                    <a:pt x="1170837" y="1639799"/>
                  </a:lnTo>
                  <a:lnTo>
                    <a:pt x="1212641" y="1621431"/>
                  </a:lnTo>
                  <a:lnTo>
                    <a:pt x="1253238" y="1600919"/>
                  </a:lnTo>
                  <a:lnTo>
                    <a:pt x="1292554" y="1578334"/>
                  </a:lnTo>
                  <a:lnTo>
                    <a:pt x="1330517" y="1553750"/>
                  </a:lnTo>
                  <a:lnTo>
                    <a:pt x="1367057" y="1527237"/>
                  </a:lnTo>
                  <a:lnTo>
                    <a:pt x="1402101" y="1498868"/>
                  </a:lnTo>
                  <a:lnTo>
                    <a:pt x="1435577" y="1468714"/>
                  </a:lnTo>
                  <a:lnTo>
                    <a:pt x="1467414" y="1436848"/>
                  </a:lnTo>
                  <a:lnTo>
                    <a:pt x="1497539" y="1403341"/>
                  </a:lnTo>
                  <a:lnTo>
                    <a:pt x="1525882" y="1368265"/>
                  </a:lnTo>
                  <a:lnTo>
                    <a:pt x="1552370" y="1331692"/>
                  </a:lnTo>
                  <a:lnTo>
                    <a:pt x="1576931" y="1293694"/>
                  </a:lnTo>
                  <a:lnTo>
                    <a:pt x="1599494" y="1254343"/>
                  </a:lnTo>
                  <a:lnTo>
                    <a:pt x="1619986" y="1213711"/>
                  </a:lnTo>
                  <a:lnTo>
                    <a:pt x="1638337" y="1171869"/>
                  </a:lnTo>
                  <a:lnTo>
                    <a:pt x="1654473" y="1128890"/>
                  </a:lnTo>
                  <a:lnTo>
                    <a:pt x="1668325" y="1084845"/>
                  </a:lnTo>
                  <a:lnTo>
                    <a:pt x="1679818" y="1039807"/>
                  </a:lnTo>
                  <a:lnTo>
                    <a:pt x="1688883" y="993846"/>
                  </a:lnTo>
                  <a:lnTo>
                    <a:pt x="1695446" y="947036"/>
                  </a:lnTo>
                  <a:lnTo>
                    <a:pt x="1699437" y="899448"/>
                  </a:lnTo>
                  <a:lnTo>
                    <a:pt x="1700783" y="851153"/>
                  </a:lnTo>
                  <a:lnTo>
                    <a:pt x="1699437" y="802859"/>
                  </a:lnTo>
                  <a:lnTo>
                    <a:pt x="1695446" y="755271"/>
                  </a:lnTo>
                  <a:lnTo>
                    <a:pt x="1688883" y="708461"/>
                  </a:lnTo>
                  <a:lnTo>
                    <a:pt x="1679818" y="662500"/>
                  </a:lnTo>
                  <a:lnTo>
                    <a:pt x="1668325" y="617462"/>
                  </a:lnTo>
                  <a:lnTo>
                    <a:pt x="1654473" y="573417"/>
                  </a:lnTo>
                  <a:lnTo>
                    <a:pt x="1638337" y="530438"/>
                  </a:lnTo>
                  <a:lnTo>
                    <a:pt x="1619986" y="488596"/>
                  </a:lnTo>
                  <a:lnTo>
                    <a:pt x="1599494" y="447964"/>
                  </a:lnTo>
                  <a:lnTo>
                    <a:pt x="1576931" y="408613"/>
                  </a:lnTo>
                  <a:lnTo>
                    <a:pt x="1552370" y="370615"/>
                  </a:lnTo>
                  <a:lnTo>
                    <a:pt x="1525882" y="334042"/>
                  </a:lnTo>
                  <a:lnTo>
                    <a:pt x="1497539" y="298966"/>
                  </a:lnTo>
                  <a:lnTo>
                    <a:pt x="1467414" y="265459"/>
                  </a:lnTo>
                  <a:lnTo>
                    <a:pt x="1435577" y="233593"/>
                  </a:lnTo>
                  <a:lnTo>
                    <a:pt x="1402101" y="203439"/>
                  </a:lnTo>
                  <a:lnTo>
                    <a:pt x="1367057" y="175070"/>
                  </a:lnTo>
                  <a:lnTo>
                    <a:pt x="1330517" y="148557"/>
                  </a:lnTo>
                  <a:lnTo>
                    <a:pt x="1292554" y="123973"/>
                  </a:lnTo>
                  <a:lnTo>
                    <a:pt x="1253238" y="101388"/>
                  </a:lnTo>
                  <a:lnTo>
                    <a:pt x="1212641" y="80876"/>
                  </a:lnTo>
                  <a:lnTo>
                    <a:pt x="1170837" y="62508"/>
                  </a:lnTo>
                  <a:lnTo>
                    <a:pt x="1127895" y="46355"/>
                  </a:lnTo>
                  <a:lnTo>
                    <a:pt x="1083888" y="32490"/>
                  </a:lnTo>
                  <a:lnTo>
                    <a:pt x="1038888" y="20985"/>
                  </a:lnTo>
                  <a:lnTo>
                    <a:pt x="992967" y="11912"/>
                  </a:lnTo>
                  <a:lnTo>
                    <a:pt x="946195" y="5342"/>
                  </a:lnTo>
                  <a:lnTo>
                    <a:pt x="898646" y="1347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2770708" y="3657523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690841" y="629793"/>
                  </a:moveTo>
                  <a:lnTo>
                    <a:pt x="60947" y="629793"/>
                  </a:lnTo>
                  <a:lnTo>
                    <a:pt x="60947" y="0"/>
                  </a:lnTo>
                  <a:lnTo>
                    <a:pt x="0" y="0"/>
                  </a:lnTo>
                  <a:lnTo>
                    <a:pt x="0" y="629793"/>
                  </a:lnTo>
                  <a:lnTo>
                    <a:pt x="0" y="690740"/>
                  </a:lnTo>
                  <a:lnTo>
                    <a:pt x="690841" y="690740"/>
                  </a:lnTo>
                  <a:lnTo>
                    <a:pt x="690841" y="62979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770709" y="3657649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60957" y="0"/>
                  </a:moveTo>
                  <a:lnTo>
                    <a:pt x="0" y="0"/>
                  </a:lnTo>
                  <a:lnTo>
                    <a:pt x="0" y="690559"/>
                  </a:lnTo>
                  <a:lnTo>
                    <a:pt x="690849" y="690559"/>
                  </a:lnTo>
                  <a:lnTo>
                    <a:pt x="690849" y="629627"/>
                  </a:lnTo>
                  <a:lnTo>
                    <a:pt x="60957" y="629627"/>
                  </a:lnTo>
                  <a:lnTo>
                    <a:pt x="60957" y="0"/>
                  </a:lnTo>
                  <a:close/>
                </a:path>
              </a:pathLst>
            </a:custGeom>
            <a:ln w="118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871289" y="3830289"/>
              <a:ext cx="590550" cy="346710"/>
            </a:xfrm>
            <a:custGeom>
              <a:avLst/>
              <a:gdLst/>
              <a:ahLst/>
              <a:cxnLst/>
              <a:rect l="l" t="t" r="r" b="b"/>
              <a:pathLst>
                <a:path w="590550" h="346710">
                  <a:moveTo>
                    <a:pt x="590270" y="0"/>
                  </a:moveTo>
                  <a:lnTo>
                    <a:pt x="427717" y="0"/>
                  </a:lnTo>
                  <a:lnTo>
                    <a:pt x="487658" y="59916"/>
                  </a:lnTo>
                  <a:lnTo>
                    <a:pt x="407398" y="140142"/>
                  </a:lnTo>
                  <a:lnTo>
                    <a:pt x="346440" y="79211"/>
                  </a:lnTo>
                  <a:lnTo>
                    <a:pt x="244845" y="180763"/>
                  </a:lnTo>
                  <a:lnTo>
                    <a:pt x="183887" y="119832"/>
                  </a:lnTo>
                  <a:lnTo>
                    <a:pt x="0" y="303642"/>
                  </a:lnTo>
                  <a:lnTo>
                    <a:pt x="42670" y="346295"/>
                  </a:lnTo>
                  <a:lnTo>
                    <a:pt x="183887" y="205136"/>
                  </a:lnTo>
                  <a:lnTo>
                    <a:pt x="244845" y="266068"/>
                  </a:lnTo>
                  <a:lnTo>
                    <a:pt x="346440" y="164515"/>
                  </a:lnTo>
                  <a:lnTo>
                    <a:pt x="407398" y="225447"/>
                  </a:lnTo>
                  <a:lnTo>
                    <a:pt x="530328" y="102568"/>
                  </a:lnTo>
                  <a:lnTo>
                    <a:pt x="590270" y="162484"/>
                  </a:lnTo>
                  <a:lnTo>
                    <a:pt x="5902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2871289" y="3830289"/>
              <a:ext cx="590550" cy="346710"/>
            </a:xfrm>
            <a:custGeom>
              <a:avLst/>
              <a:gdLst/>
              <a:ahLst/>
              <a:cxnLst/>
              <a:rect l="l" t="t" r="r" b="b"/>
              <a:pathLst>
                <a:path w="590550" h="346710">
                  <a:moveTo>
                    <a:pt x="427717" y="0"/>
                  </a:moveTo>
                  <a:lnTo>
                    <a:pt x="487658" y="59916"/>
                  </a:lnTo>
                  <a:lnTo>
                    <a:pt x="407398" y="140142"/>
                  </a:lnTo>
                  <a:lnTo>
                    <a:pt x="346440" y="79211"/>
                  </a:lnTo>
                  <a:lnTo>
                    <a:pt x="244845" y="180763"/>
                  </a:lnTo>
                  <a:lnTo>
                    <a:pt x="183887" y="119832"/>
                  </a:lnTo>
                  <a:lnTo>
                    <a:pt x="0" y="303642"/>
                  </a:lnTo>
                  <a:lnTo>
                    <a:pt x="42670" y="346295"/>
                  </a:lnTo>
                  <a:lnTo>
                    <a:pt x="183887" y="205136"/>
                  </a:lnTo>
                  <a:lnTo>
                    <a:pt x="244845" y="266068"/>
                  </a:lnTo>
                  <a:lnTo>
                    <a:pt x="346440" y="164515"/>
                  </a:lnTo>
                  <a:lnTo>
                    <a:pt x="407398" y="225447"/>
                  </a:lnTo>
                  <a:lnTo>
                    <a:pt x="530328" y="102568"/>
                  </a:lnTo>
                  <a:lnTo>
                    <a:pt x="590270" y="162484"/>
                  </a:lnTo>
                  <a:lnTo>
                    <a:pt x="590270" y="0"/>
                  </a:lnTo>
                  <a:lnTo>
                    <a:pt x="427717" y="0"/>
                  </a:lnTo>
                  <a:close/>
                </a:path>
              </a:pathLst>
            </a:custGeom>
            <a:ln w="118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2621279" y="3508247"/>
              <a:ext cx="986155" cy="986155"/>
            </a:xfrm>
            <a:custGeom>
              <a:avLst/>
              <a:gdLst/>
              <a:ahLst/>
              <a:cxnLst/>
              <a:rect l="l" t="t" r="r" b="b"/>
              <a:pathLst>
                <a:path w="986154" h="986154">
                  <a:moveTo>
                    <a:pt x="0" y="986027"/>
                  </a:moveTo>
                  <a:lnTo>
                    <a:pt x="986028" y="986027"/>
                  </a:lnTo>
                  <a:lnTo>
                    <a:pt x="986028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60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72160" y="1757680"/>
            <a:ext cx="3857625" cy="172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2307" y="3610450"/>
            <a:ext cx="3947478" cy="951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16312" y="4606130"/>
            <a:ext cx="4230007" cy="180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382588" y="264160"/>
            <a:ext cx="4666932" cy="12598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132080"/>
            <a:ext cx="4247197" cy="14935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5515" y="650240"/>
            <a:ext cx="6688394" cy="550672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07" y="1757680"/>
            <a:ext cx="4089718" cy="4795520"/>
          </a:xfrm>
        </p:spPr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6465" marR="379730">
              <a:lnSpc>
                <a:spcPct val="127699"/>
              </a:lnSpc>
              <a:spcBef>
                <a:spcPts val="5"/>
              </a:spcBef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(38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days)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(79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days)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510"/>
              </a:lnSpc>
              <a:spcBef>
                <a:spcPts val="74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sz="23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3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994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2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79120" y="1757680"/>
            <a:ext cx="374904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5806" y="2753652"/>
            <a:ext cx="3813954" cy="122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2025" y="4013491"/>
            <a:ext cx="4009018" cy="2448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271144" y="223520"/>
            <a:ext cx="4707256" cy="13817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58" y="111760"/>
            <a:ext cx="4274185" cy="14935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526" y="1209040"/>
            <a:ext cx="7211234" cy="44500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07" y="1757680"/>
            <a:ext cx="4089718" cy="4795520"/>
          </a:xfrm>
        </p:spPr>
        <p:txBody>
          <a:bodyPr>
            <a:noAutofit/>
          </a:bodyPr>
          <a:lstStyle/>
          <a:p>
            <a:pPr marL="355600" marR="594360" indent="-342900">
              <a:lnSpc>
                <a:spcPts val="2380"/>
              </a:lnSpc>
              <a:spcBef>
                <a:spcPts val="39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cancelations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510"/>
              </a:lnSpc>
              <a:spcBef>
                <a:spcPts val="69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510"/>
              </a:lnSpc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101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cancelation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rates,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customers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rates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60400" y="1422400"/>
            <a:ext cx="3799840" cy="105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01040" y="2538850"/>
            <a:ext cx="3799840" cy="692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1040" y="3286100"/>
            <a:ext cx="3759200" cy="991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33902" y="4332580"/>
            <a:ext cx="3825742" cy="234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166637" y="345440"/>
            <a:ext cx="4527283" cy="95619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37" y="112911"/>
            <a:ext cx="4206391" cy="11887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723" y="1301631"/>
            <a:ext cx="7255064" cy="368692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513" y="1362590"/>
            <a:ext cx="3886367" cy="5312529"/>
          </a:xfrm>
        </p:spPr>
        <p:txBody>
          <a:bodyPr>
            <a:noAutofit/>
          </a:bodyPr>
          <a:lstStyle/>
          <a:p>
            <a:pPr marL="355600" indent="-342900">
              <a:lnSpc>
                <a:spcPts val="251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51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380"/>
              </a:lnSpc>
              <a:spcBef>
                <a:spcPts val="102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steadily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35th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sharply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7340" indent="-342900">
              <a:lnSpc>
                <a:spcPts val="2380"/>
              </a:lnSpc>
              <a:spcBef>
                <a:spcPts val="103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average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lang="en-US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duration.</a:t>
            </a:r>
            <a:r>
              <a:rPr lang="en-US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000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34588" y="1734232"/>
            <a:ext cx="3505892" cy="968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2828" y="2804327"/>
            <a:ext cx="3617652" cy="2682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274320" y="188365"/>
            <a:ext cx="4551119" cy="118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8" y="188365"/>
            <a:ext cx="4507371" cy="12586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588" y="1734232"/>
            <a:ext cx="3886367" cy="4294110"/>
          </a:xfrm>
        </p:spPr>
        <p:txBody>
          <a:bodyPr>
            <a:noAutofit/>
          </a:bodyPr>
          <a:lstStyle/>
          <a:p>
            <a:pPr marL="355600" marR="62230" indent="-342900">
              <a:lnSpc>
                <a:spcPts val="2380"/>
              </a:lnSpc>
              <a:spcBef>
                <a:spcPts val="39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sz="2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lang="en-US" sz="25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380"/>
              </a:lnSpc>
              <a:spcBef>
                <a:spcPts val="103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staying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</a:t>
            </a:r>
            <a:r>
              <a:rPr lang="en-US"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4"/>
          <p:cNvGrpSpPr/>
          <p:nvPr/>
        </p:nvGrpSpPr>
        <p:grpSpPr>
          <a:xfrm>
            <a:off x="4602481" y="311347"/>
            <a:ext cx="7093596" cy="6225780"/>
            <a:chOff x="6092952" y="0"/>
            <a:chExt cx="6099175" cy="6858000"/>
          </a:xfrm>
        </p:grpSpPr>
        <p:sp>
          <p:nvSpPr>
            <p:cNvPr id="13" name="object 5"/>
            <p:cNvSpPr/>
            <p:nvPr/>
          </p:nvSpPr>
          <p:spPr>
            <a:xfrm>
              <a:off x="6092952" y="0"/>
              <a:ext cx="6099175" cy="6858000"/>
            </a:xfrm>
            <a:custGeom>
              <a:avLst/>
              <a:gdLst/>
              <a:ahLst/>
              <a:cxnLst/>
              <a:rect l="l" t="t" r="r" b="b"/>
              <a:pathLst>
                <a:path w="6099175" h="6858000">
                  <a:moveTo>
                    <a:pt x="60990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9048" y="6858000"/>
                  </a:lnTo>
                  <a:lnTo>
                    <a:pt x="6099048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576" y="512063"/>
              <a:ext cx="5253228" cy="5864352"/>
            </a:xfrm>
            <a:prstGeom prst="rect">
              <a:avLst/>
            </a:prstGeom>
          </p:spPr>
        </p:pic>
        <p:sp>
          <p:nvSpPr>
            <p:cNvPr id="15" name="object 7"/>
            <p:cNvSpPr/>
            <p:nvPr/>
          </p:nvSpPr>
          <p:spPr>
            <a:xfrm>
              <a:off x="6577584" y="557783"/>
              <a:ext cx="5130165" cy="5739765"/>
            </a:xfrm>
            <a:custGeom>
              <a:avLst/>
              <a:gdLst/>
              <a:ahLst/>
              <a:cxnLst/>
              <a:rect l="l" t="t" r="r" b="b"/>
              <a:pathLst>
                <a:path w="5130165" h="5739765">
                  <a:moveTo>
                    <a:pt x="5129783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5129783" y="5739384"/>
                  </a:lnTo>
                  <a:lnTo>
                    <a:pt x="5129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6577584" y="557783"/>
              <a:ext cx="5130165" cy="5739765"/>
            </a:xfrm>
            <a:custGeom>
              <a:avLst/>
              <a:gdLst/>
              <a:ahLst/>
              <a:cxnLst/>
              <a:rect l="l" t="t" r="r" b="b"/>
              <a:pathLst>
                <a:path w="5130165" h="5739765">
                  <a:moveTo>
                    <a:pt x="0" y="5739384"/>
                  </a:moveTo>
                  <a:lnTo>
                    <a:pt x="5129783" y="5739384"/>
                  </a:lnTo>
                  <a:lnTo>
                    <a:pt x="5129783" y="0"/>
                  </a:lnTo>
                  <a:lnTo>
                    <a:pt x="0" y="0"/>
                  </a:lnTo>
                  <a:lnTo>
                    <a:pt x="0" y="5739384"/>
                  </a:lnTo>
                  <a:close/>
                </a:path>
              </a:pathLst>
            </a:custGeom>
            <a:ln w="9524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5244" y="1914144"/>
              <a:ext cx="4474463" cy="3026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1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search 1080P, 2K, 4K, 5K HD wallpapers free download | Wallpaper Fla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91440"/>
            <a:ext cx="11927840" cy="65532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438400" y="2296160"/>
            <a:ext cx="8199120" cy="14325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38400" y="2621293"/>
            <a:ext cx="7762240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5080" algn="ctr">
              <a:lnSpc>
                <a:spcPts val="4750"/>
              </a:lnSpc>
              <a:spcBef>
                <a:spcPts val="705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sz="4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US" sz="4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Questions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72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38749" y="2021840"/>
            <a:ext cx="3986211" cy="140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8109" y="3480910"/>
            <a:ext cx="3986211" cy="957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8110" y="4547393"/>
            <a:ext cx="3945572" cy="1782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416175" y="193040"/>
            <a:ext cx="4531745" cy="16052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75" y="274320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749" y="2130742"/>
            <a:ext cx="3904932" cy="4615498"/>
          </a:xfrm>
        </p:spPr>
        <p:txBody>
          <a:bodyPr>
            <a:noAutofit/>
          </a:bodyPr>
          <a:lstStyle/>
          <a:p>
            <a:pPr marL="355600" marR="56515" indent="-342900">
              <a:lnSpc>
                <a:spcPts val="2380"/>
              </a:lnSpc>
              <a:spcBef>
                <a:spcPts val="39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2895" indent="-342900" algn="just">
              <a:lnSpc>
                <a:spcPts val="2380"/>
              </a:lnSpc>
              <a:spcBef>
                <a:spcPts val="98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seems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95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5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5019040" y="711200"/>
            <a:ext cx="6858000" cy="5821680"/>
            <a:chOff x="4639055" y="0"/>
            <a:chExt cx="7553325" cy="6858000"/>
          </a:xfrm>
        </p:grpSpPr>
        <p:sp>
          <p:nvSpPr>
            <p:cNvPr id="6" name="object 5"/>
            <p:cNvSpPr/>
            <p:nvPr/>
          </p:nvSpPr>
          <p:spPr>
            <a:xfrm>
              <a:off x="463905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79" y="512063"/>
              <a:ext cx="6707124" cy="5864352"/>
            </a:xfrm>
            <a:prstGeom prst="rect">
              <a:avLst/>
            </a:prstGeom>
          </p:spPr>
        </p:pic>
        <p:sp>
          <p:nvSpPr>
            <p:cNvPr id="8" name="object 7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6583679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6583679" y="5739384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0" y="5739384"/>
                  </a:moveTo>
                  <a:lnTo>
                    <a:pt x="6583679" y="5739384"/>
                  </a:lnTo>
                  <a:lnTo>
                    <a:pt x="6583679" y="0"/>
                  </a:lnTo>
                  <a:lnTo>
                    <a:pt x="0" y="0"/>
                  </a:lnTo>
                  <a:lnTo>
                    <a:pt x="0" y="5739384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5627" y="790955"/>
              <a:ext cx="6019800" cy="4328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5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987040" y="2860269"/>
            <a:ext cx="8188960" cy="1694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852053" y="243840"/>
            <a:ext cx="9318107" cy="14468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positive/Negative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120" y="2930327"/>
            <a:ext cx="786384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Resort</a:t>
            </a:r>
            <a:r>
              <a:rPr lang="en-US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Hotel.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popularity,</a:t>
            </a:r>
            <a:r>
              <a:rPr lang="en-US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</a:t>
            </a:r>
            <a:r>
              <a:rPr lang="en-US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revenue.</a:t>
            </a:r>
          </a:p>
        </p:txBody>
      </p:sp>
      <p:grpSp>
        <p:nvGrpSpPr>
          <p:cNvPr id="4" name="object 3"/>
          <p:cNvGrpSpPr/>
          <p:nvPr/>
        </p:nvGrpSpPr>
        <p:grpSpPr>
          <a:xfrm>
            <a:off x="508001" y="2817807"/>
            <a:ext cx="1706880" cy="1774513"/>
            <a:chOff x="2278379" y="3150107"/>
            <a:chExt cx="1701164" cy="1702435"/>
          </a:xfrm>
        </p:grpSpPr>
        <p:sp>
          <p:nvSpPr>
            <p:cNvPr id="5" name="object 4"/>
            <p:cNvSpPr/>
            <p:nvPr/>
          </p:nvSpPr>
          <p:spPr>
            <a:xfrm>
              <a:off x="2278379" y="3150107"/>
              <a:ext cx="1701164" cy="1702435"/>
            </a:xfrm>
            <a:custGeom>
              <a:avLst/>
              <a:gdLst/>
              <a:ahLst/>
              <a:cxnLst/>
              <a:rect l="l" t="t" r="r" b="b"/>
              <a:pathLst>
                <a:path w="1701164" h="1702435">
                  <a:moveTo>
                    <a:pt x="850392" y="0"/>
                  </a:moveTo>
                  <a:lnTo>
                    <a:pt x="802137" y="1347"/>
                  </a:lnTo>
                  <a:lnTo>
                    <a:pt x="754588" y="5342"/>
                  </a:lnTo>
                  <a:lnTo>
                    <a:pt x="707816" y="11912"/>
                  </a:lnTo>
                  <a:lnTo>
                    <a:pt x="661895" y="20985"/>
                  </a:lnTo>
                  <a:lnTo>
                    <a:pt x="616895" y="32490"/>
                  </a:lnTo>
                  <a:lnTo>
                    <a:pt x="572888" y="46355"/>
                  </a:lnTo>
                  <a:lnTo>
                    <a:pt x="529946" y="62508"/>
                  </a:lnTo>
                  <a:lnTo>
                    <a:pt x="488142" y="80876"/>
                  </a:lnTo>
                  <a:lnTo>
                    <a:pt x="447545" y="101388"/>
                  </a:lnTo>
                  <a:lnTo>
                    <a:pt x="408229" y="123973"/>
                  </a:lnTo>
                  <a:lnTo>
                    <a:pt x="370266" y="148557"/>
                  </a:lnTo>
                  <a:lnTo>
                    <a:pt x="333726" y="175070"/>
                  </a:lnTo>
                  <a:lnTo>
                    <a:pt x="298682" y="203439"/>
                  </a:lnTo>
                  <a:lnTo>
                    <a:pt x="265206" y="233593"/>
                  </a:lnTo>
                  <a:lnTo>
                    <a:pt x="233369" y="265459"/>
                  </a:lnTo>
                  <a:lnTo>
                    <a:pt x="203244" y="298966"/>
                  </a:lnTo>
                  <a:lnTo>
                    <a:pt x="174901" y="334042"/>
                  </a:lnTo>
                  <a:lnTo>
                    <a:pt x="148413" y="370615"/>
                  </a:lnTo>
                  <a:lnTo>
                    <a:pt x="123852" y="408613"/>
                  </a:lnTo>
                  <a:lnTo>
                    <a:pt x="101289" y="447964"/>
                  </a:lnTo>
                  <a:lnTo>
                    <a:pt x="80797" y="488596"/>
                  </a:lnTo>
                  <a:lnTo>
                    <a:pt x="62446" y="530438"/>
                  </a:lnTo>
                  <a:lnTo>
                    <a:pt x="46310" y="573417"/>
                  </a:lnTo>
                  <a:lnTo>
                    <a:pt x="32458" y="617462"/>
                  </a:lnTo>
                  <a:lnTo>
                    <a:pt x="20965" y="662500"/>
                  </a:lnTo>
                  <a:lnTo>
                    <a:pt x="11900" y="708461"/>
                  </a:lnTo>
                  <a:lnTo>
                    <a:pt x="5337" y="755271"/>
                  </a:lnTo>
                  <a:lnTo>
                    <a:pt x="1346" y="802859"/>
                  </a:lnTo>
                  <a:lnTo>
                    <a:pt x="0" y="851153"/>
                  </a:lnTo>
                  <a:lnTo>
                    <a:pt x="1346" y="899448"/>
                  </a:lnTo>
                  <a:lnTo>
                    <a:pt x="5337" y="947036"/>
                  </a:lnTo>
                  <a:lnTo>
                    <a:pt x="11900" y="993846"/>
                  </a:lnTo>
                  <a:lnTo>
                    <a:pt x="20965" y="1039807"/>
                  </a:lnTo>
                  <a:lnTo>
                    <a:pt x="32458" y="1084845"/>
                  </a:lnTo>
                  <a:lnTo>
                    <a:pt x="46310" y="1128890"/>
                  </a:lnTo>
                  <a:lnTo>
                    <a:pt x="62446" y="1171869"/>
                  </a:lnTo>
                  <a:lnTo>
                    <a:pt x="80797" y="1213711"/>
                  </a:lnTo>
                  <a:lnTo>
                    <a:pt x="101289" y="1254343"/>
                  </a:lnTo>
                  <a:lnTo>
                    <a:pt x="123852" y="1293694"/>
                  </a:lnTo>
                  <a:lnTo>
                    <a:pt x="148413" y="1331692"/>
                  </a:lnTo>
                  <a:lnTo>
                    <a:pt x="174901" y="1368265"/>
                  </a:lnTo>
                  <a:lnTo>
                    <a:pt x="203244" y="1403341"/>
                  </a:lnTo>
                  <a:lnTo>
                    <a:pt x="233369" y="1436848"/>
                  </a:lnTo>
                  <a:lnTo>
                    <a:pt x="265206" y="1468714"/>
                  </a:lnTo>
                  <a:lnTo>
                    <a:pt x="298682" y="1498868"/>
                  </a:lnTo>
                  <a:lnTo>
                    <a:pt x="333726" y="1527237"/>
                  </a:lnTo>
                  <a:lnTo>
                    <a:pt x="370266" y="1553750"/>
                  </a:lnTo>
                  <a:lnTo>
                    <a:pt x="408229" y="1578334"/>
                  </a:lnTo>
                  <a:lnTo>
                    <a:pt x="447545" y="1600919"/>
                  </a:lnTo>
                  <a:lnTo>
                    <a:pt x="488142" y="1621431"/>
                  </a:lnTo>
                  <a:lnTo>
                    <a:pt x="529946" y="1639799"/>
                  </a:lnTo>
                  <a:lnTo>
                    <a:pt x="572888" y="1655952"/>
                  </a:lnTo>
                  <a:lnTo>
                    <a:pt x="616895" y="1669817"/>
                  </a:lnTo>
                  <a:lnTo>
                    <a:pt x="661895" y="1681322"/>
                  </a:lnTo>
                  <a:lnTo>
                    <a:pt x="707816" y="1690395"/>
                  </a:lnTo>
                  <a:lnTo>
                    <a:pt x="754588" y="1696965"/>
                  </a:lnTo>
                  <a:lnTo>
                    <a:pt x="802137" y="1700960"/>
                  </a:lnTo>
                  <a:lnTo>
                    <a:pt x="850392" y="1702308"/>
                  </a:lnTo>
                  <a:lnTo>
                    <a:pt x="898646" y="1700960"/>
                  </a:lnTo>
                  <a:lnTo>
                    <a:pt x="946195" y="1696965"/>
                  </a:lnTo>
                  <a:lnTo>
                    <a:pt x="992967" y="1690395"/>
                  </a:lnTo>
                  <a:lnTo>
                    <a:pt x="1038888" y="1681322"/>
                  </a:lnTo>
                  <a:lnTo>
                    <a:pt x="1083888" y="1669817"/>
                  </a:lnTo>
                  <a:lnTo>
                    <a:pt x="1127895" y="1655952"/>
                  </a:lnTo>
                  <a:lnTo>
                    <a:pt x="1170837" y="1639799"/>
                  </a:lnTo>
                  <a:lnTo>
                    <a:pt x="1212641" y="1621431"/>
                  </a:lnTo>
                  <a:lnTo>
                    <a:pt x="1253238" y="1600919"/>
                  </a:lnTo>
                  <a:lnTo>
                    <a:pt x="1292554" y="1578334"/>
                  </a:lnTo>
                  <a:lnTo>
                    <a:pt x="1330517" y="1553750"/>
                  </a:lnTo>
                  <a:lnTo>
                    <a:pt x="1367057" y="1527237"/>
                  </a:lnTo>
                  <a:lnTo>
                    <a:pt x="1402101" y="1498868"/>
                  </a:lnTo>
                  <a:lnTo>
                    <a:pt x="1435577" y="1468714"/>
                  </a:lnTo>
                  <a:lnTo>
                    <a:pt x="1467414" y="1436848"/>
                  </a:lnTo>
                  <a:lnTo>
                    <a:pt x="1497539" y="1403341"/>
                  </a:lnTo>
                  <a:lnTo>
                    <a:pt x="1525882" y="1368265"/>
                  </a:lnTo>
                  <a:lnTo>
                    <a:pt x="1552370" y="1331692"/>
                  </a:lnTo>
                  <a:lnTo>
                    <a:pt x="1576931" y="1293694"/>
                  </a:lnTo>
                  <a:lnTo>
                    <a:pt x="1599494" y="1254343"/>
                  </a:lnTo>
                  <a:lnTo>
                    <a:pt x="1619986" y="1213711"/>
                  </a:lnTo>
                  <a:lnTo>
                    <a:pt x="1638337" y="1171869"/>
                  </a:lnTo>
                  <a:lnTo>
                    <a:pt x="1654473" y="1128890"/>
                  </a:lnTo>
                  <a:lnTo>
                    <a:pt x="1668325" y="1084845"/>
                  </a:lnTo>
                  <a:lnTo>
                    <a:pt x="1679818" y="1039807"/>
                  </a:lnTo>
                  <a:lnTo>
                    <a:pt x="1688883" y="993846"/>
                  </a:lnTo>
                  <a:lnTo>
                    <a:pt x="1695446" y="947036"/>
                  </a:lnTo>
                  <a:lnTo>
                    <a:pt x="1699437" y="899448"/>
                  </a:lnTo>
                  <a:lnTo>
                    <a:pt x="1700783" y="851153"/>
                  </a:lnTo>
                  <a:lnTo>
                    <a:pt x="1699437" y="802859"/>
                  </a:lnTo>
                  <a:lnTo>
                    <a:pt x="1695446" y="755271"/>
                  </a:lnTo>
                  <a:lnTo>
                    <a:pt x="1688883" y="708461"/>
                  </a:lnTo>
                  <a:lnTo>
                    <a:pt x="1679818" y="662500"/>
                  </a:lnTo>
                  <a:lnTo>
                    <a:pt x="1668325" y="617462"/>
                  </a:lnTo>
                  <a:lnTo>
                    <a:pt x="1654473" y="573417"/>
                  </a:lnTo>
                  <a:lnTo>
                    <a:pt x="1638337" y="530438"/>
                  </a:lnTo>
                  <a:lnTo>
                    <a:pt x="1619986" y="488596"/>
                  </a:lnTo>
                  <a:lnTo>
                    <a:pt x="1599494" y="447964"/>
                  </a:lnTo>
                  <a:lnTo>
                    <a:pt x="1576931" y="408613"/>
                  </a:lnTo>
                  <a:lnTo>
                    <a:pt x="1552370" y="370615"/>
                  </a:lnTo>
                  <a:lnTo>
                    <a:pt x="1525882" y="334042"/>
                  </a:lnTo>
                  <a:lnTo>
                    <a:pt x="1497539" y="298966"/>
                  </a:lnTo>
                  <a:lnTo>
                    <a:pt x="1467414" y="265459"/>
                  </a:lnTo>
                  <a:lnTo>
                    <a:pt x="1435577" y="233593"/>
                  </a:lnTo>
                  <a:lnTo>
                    <a:pt x="1402101" y="203439"/>
                  </a:lnTo>
                  <a:lnTo>
                    <a:pt x="1367057" y="175070"/>
                  </a:lnTo>
                  <a:lnTo>
                    <a:pt x="1330517" y="148557"/>
                  </a:lnTo>
                  <a:lnTo>
                    <a:pt x="1292554" y="123973"/>
                  </a:lnTo>
                  <a:lnTo>
                    <a:pt x="1253238" y="101388"/>
                  </a:lnTo>
                  <a:lnTo>
                    <a:pt x="1212641" y="80876"/>
                  </a:lnTo>
                  <a:lnTo>
                    <a:pt x="1170837" y="62508"/>
                  </a:lnTo>
                  <a:lnTo>
                    <a:pt x="1127895" y="46355"/>
                  </a:lnTo>
                  <a:lnTo>
                    <a:pt x="1083888" y="32490"/>
                  </a:lnTo>
                  <a:lnTo>
                    <a:pt x="1038888" y="20985"/>
                  </a:lnTo>
                  <a:lnTo>
                    <a:pt x="992967" y="11912"/>
                  </a:lnTo>
                  <a:lnTo>
                    <a:pt x="946195" y="5342"/>
                  </a:lnTo>
                  <a:lnTo>
                    <a:pt x="898646" y="1347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2770708" y="3657523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690841" y="629793"/>
                  </a:moveTo>
                  <a:lnTo>
                    <a:pt x="60947" y="629793"/>
                  </a:lnTo>
                  <a:lnTo>
                    <a:pt x="60947" y="0"/>
                  </a:lnTo>
                  <a:lnTo>
                    <a:pt x="0" y="0"/>
                  </a:lnTo>
                  <a:lnTo>
                    <a:pt x="0" y="629793"/>
                  </a:lnTo>
                  <a:lnTo>
                    <a:pt x="0" y="690740"/>
                  </a:lnTo>
                  <a:lnTo>
                    <a:pt x="690841" y="690740"/>
                  </a:lnTo>
                  <a:lnTo>
                    <a:pt x="690841" y="62979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770709" y="3657649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60957" y="0"/>
                  </a:moveTo>
                  <a:lnTo>
                    <a:pt x="0" y="0"/>
                  </a:lnTo>
                  <a:lnTo>
                    <a:pt x="0" y="690559"/>
                  </a:lnTo>
                  <a:lnTo>
                    <a:pt x="690849" y="690559"/>
                  </a:lnTo>
                  <a:lnTo>
                    <a:pt x="690849" y="629627"/>
                  </a:lnTo>
                  <a:lnTo>
                    <a:pt x="60957" y="629627"/>
                  </a:lnTo>
                  <a:lnTo>
                    <a:pt x="60957" y="0"/>
                  </a:lnTo>
                  <a:close/>
                </a:path>
              </a:pathLst>
            </a:custGeom>
            <a:ln w="118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871289" y="3830289"/>
              <a:ext cx="590550" cy="346710"/>
            </a:xfrm>
            <a:custGeom>
              <a:avLst/>
              <a:gdLst/>
              <a:ahLst/>
              <a:cxnLst/>
              <a:rect l="l" t="t" r="r" b="b"/>
              <a:pathLst>
                <a:path w="590550" h="346710">
                  <a:moveTo>
                    <a:pt x="590270" y="0"/>
                  </a:moveTo>
                  <a:lnTo>
                    <a:pt x="427717" y="0"/>
                  </a:lnTo>
                  <a:lnTo>
                    <a:pt x="487658" y="59916"/>
                  </a:lnTo>
                  <a:lnTo>
                    <a:pt x="407398" y="140142"/>
                  </a:lnTo>
                  <a:lnTo>
                    <a:pt x="346440" y="79211"/>
                  </a:lnTo>
                  <a:lnTo>
                    <a:pt x="244845" y="180763"/>
                  </a:lnTo>
                  <a:lnTo>
                    <a:pt x="183887" y="119832"/>
                  </a:lnTo>
                  <a:lnTo>
                    <a:pt x="0" y="303642"/>
                  </a:lnTo>
                  <a:lnTo>
                    <a:pt x="42670" y="346295"/>
                  </a:lnTo>
                  <a:lnTo>
                    <a:pt x="183887" y="205136"/>
                  </a:lnTo>
                  <a:lnTo>
                    <a:pt x="244845" y="266068"/>
                  </a:lnTo>
                  <a:lnTo>
                    <a:pt x="346440" y="164515"/>
                  </a:lnTo>
                  <a:lnTo>
                    <a:pt x="407398" y="225447"/>
                  </a:lnTo>
                  <a:lnTo>
                    <a:pt x="530328" y="102568"/>
                  </a:lnTo>
                  <a:lnTo>
                    <a:pt x="590270" y="162484"/>
                  </a:lnTo>
                  <a:lnTo>
                    <a:pt x="5902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2871289" y="3830289"/>
              <a:ext cx="590550" cy="346710"/>
            </a:xfrm>
            <a:custGeom>
              <a:avLst/>
              <a:gdLst/>
              <a:ahLst/>
              <a:cxnLst/>
              <a:rect l="l" t="t" r="r" b="b"/>
              <a:pathLst>
                <a:path w="590550" h="346710">
                  <a:moveTo>
                    <a:pt x="427717" y="0"/>
                  </a:moveTo>
                  <a:lnTo>
                    <a:pt x="487658" y="59916"/>
                  </a:lnTo>
                  <a:lnTo>
                    <a:pt x="407398" y="140142"/>
                  </a:lnTo>
                  <a:lnTo>
                    <a:pt x="346440" y="79211"/>
                  </a:lnTo>
                  <a:lnTo>
                    <a:pt x="244845" y="180763"/>
                  </a:lnTo>
                  <a:lnTo>
                    <a:pt x="183887" y="119832"/>
                  </a:lnTo>
                  <a:lnTo>
                    <a:pt x="0" y="303642"/>
                  </a:lnTo>
                  <a:lnTo>
                    <a:pt x="42670" y="346295"/>
                  </a:lnTo>
                  <a:lnTo>
                    <a:pt x="183887" y="205136"/>
                  </a:lnTo>
                  <a:lnTo>
                    <a:pt x="244845" y="266068"/>
                  </a:lnTo>
                  <a:lnTo>
                    <a:pt x="346440" y="164515"/>
                  </a:lnTo>
                  <a:lnTo>
                    <a:pt x="407398" y="225447"/>
                  </a:lnTo>
                  <a:lnTo>
                    <a:pt x="530328" y="102568"/>
                  </a:lnTo>
                  <a:lnTo>
                    <a:pt x="590270" y="162484"/>
                  </a:lnTo>
                  <a:lnTo>
                    <a:pt x="590270" y="0"/>
                  </a:lnTo>
                  <a:lnTo>
                    <a:pt x="427717" y="0"/>
                  </a:lnTo>
                  <a:close/>
                </a:path>
              </a:pathLst>
            </a:custGeom>
            <a:ln w="118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2621279" y="3508247"/>
              <a:ext cx="986155" cy="986155"/>
            </a:xfrm>
            <a:custGeom>
              <a:avLst/>
              <a:gdLst/>
              <a:ahLst/>
              <a:cxnLst/>
              <a:rect l="l" t="t" r="r" b="b"/>
              <a:pathLst>
                <a:path w="986154" h="986154">
                  <a:moveTo>
                    <a:pt x="0" y="986027"/>
                  </a:moveTo>
                  <a:lnTo>
                    <a:pt x="986028" y="986027"/>
                  </a:lnTo>
                  <a:lnTo>
                    <a:pt x="986028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85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00960" y="4605809"/>
            <a:ext cx="6278880" cy="819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00960" y="3495040"/>
            <a:ext cx="640080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2011680" y="1000443"/>
            <a:ext cx="8900160" cy="17576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878523"/>
            <a:ext cx="9144000" cy="151923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2240" y="3623697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dataset we have total 119390 Row &amp; 32 Columns.</a:t>
            </a:r>
          </a:p>
          <a:p>
            <a:pPr marL="12700" marR="5080">
              <a:lnSpc>
                <a:spcPts val="2380"/>
              </a:lnSpc>
              <a:spcBef>
                <a:spcPts val="395"/>
              </a:spcBef>
              <a:tabLst>
                <a:tab pos="241300" algn="l"/>
              </a:tabLs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380"/>
              </a:lnSpc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in the dataset we have total 31994 Duplicate value which is around 26.80%  data is duplicate.</a:t>
            </a:r>
          </a:p>
          <a:p>
            <a:pPr marL="12700" marR="5080">
              <a:lnSpc>
                <a:spcPts val="2380"/>
              </a:lnSpc>
              <a:spcBef>
                <a:spcPts val="395"/>
              </a:spcBef>
              <a:tabLst>
                <a:tab pos="2413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1219200" y="314960"/>
            <a:ext cx="6390640" cy="8839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668"/>
            <a:ext cx="7061200" cy="1280118"/>
          </a:xfrm>
        </p:spPr>
        <p:txBody>
          <a:bodyPr>
            <a:normAutofit/>
          </a:bodyPr>
          <a:lstStyle/>
          <a:p>
            <a:pPr marL="12700">
              <a:lnSpc>
                <a:spcPts val="5245"/>
              </a:lnSpc>
              <a:spcBef>
                <a:spcPts val="95"/>
              </a:spcBef>
            </a:pP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en-US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" y="1483360"/>
            <a:ext cx="11988800" cy="5293360"/>
            <a:chOff x="4625340" y="0"/>
            <a:chExt cx="7566659" cy="6858000"/>
          </a:xfrm>
        </p:grpSpPr>
        <p:sp>
          <p:nvSpPr>
            <p:cNvPr id="4" name="object 4"/>
            <p:cNvSpPr/>
            <p:nvPr/>
          </p:nvSpPr>
          <p:spPr>
            <a:xfrm>
              <a:off x="4625340" y="0"/>
              <a:ext cx="7566659" cy="6858000"/>
            </a:xfrm>
            <a:custGeom>
              <a:avLst/>
              <a:gdLst/>
              <a:ahLst/>
              <a:cxnLst/>
              <a:rect l="l" t="t" r="r" b="b"/>
              <a:pathLst>
                <a:path w="7566659" h="6858000">
                  <a:moveTo>
                    <a:pt x="7566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66659" y="6858000"/>
                  </a:lnTo>
                  <a:lnTo>
                    <a:pt x="7566659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80" y="594359"/>
              <a:ext cx="6390132" cy="57028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55464" y="137160"/>
              <a:ext cx="7106920" cy="6416040"/>
            </a:xfrm>
            <a:custGeom>
              <a:avLst/>
              <a:gdLst/>
              <a:ahLst/>
              <a:cxnLst/>
              <a:rect l="l" t="t" r="r" b="b"/>
              <a:pathLst>
                <a:path w="7106920" h="6416040">
                  <a:moveTo>
                    <a:pt x="7106411" y="0"/>
                  </a:moveTo>
                  <a:lnTo>
                    <a:pt x="0" y="0"/>
                  </a:lnTo>
                  <a:lnTo>
                    <a:pt x="0" y="6416040"/>
                  </a:lnTo>
                  <a:lnTo>
                    <a:pt x="7106411" y="6416040"/>
                  </a:lnTo>
                  <a:lnTo>
                    <a:pt x="7106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5464" y="137160"/>
              <a:ext cx="7106920" cy="6416040"/>
            </a:xfrm>
            <a:custGeom>
              <a:avLst/>
              <a:gdLst/>
              <a:ahLst/>
              <a:cxnLst/>
              <a:rect l="l" t="t" r="r" b="b"/>
              <a:pathLst>
                <a:path w="7106920" h="6416040">
                  <a:moveTo>
                    <a:pt x="0" y="6416040"/>
                  </a:moveTo>
                  <a:lnTo>
                    <a:pt x="7106411" y="6416040"/>
                  </a:lnTo>
                  <a:lnTo>
                    <a:pt x="7106411" y="0"/>
                  </a:lnTo>
                  <a:lnTo>
                    <a:pt x="0" y="0"/>
                  </a:lnTo>
                  <a:lnTo>
                    <a:pt x="0" y="641604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464" y="202692"/>
              <a:ext cx="7106284" cy="6284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1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7360" y="2425116"/>
            <a:ext cx="7599680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45920" y="3098955"/>
            <a:ext cx="6600851" cy="46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45920" y="4061045"/>
            <a:ext cx="5953760" cy="510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45920" y="4934804"/>
            <a:ext cx="5516880" cy="1219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701040" y="467360"/>
            <a:ext cx="10464800" cy="12233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7360" y="2425115"/>
            <a:ext cx="7863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children,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adults,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requests,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7360" y="3159542"/>
            <a:ext cx="6509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360" y="4061044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</a:t>
            </a:r>
            <a:r>
              <a:rPr lang="en-US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en-US"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ADR,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8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1831339" algn="l"/>
              </a:tabLst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</a:t>
            </a:r>
            <a:r>
              <a:rPr lang="en-US"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5310">
              <a:lnSpc>
                <a:spcPct val="100000"/>
              </a:lnSpc>
              <a:spcBef>
                <a:spcPts val="985"/>
              </a:spcBef>
              <a:tabLst>
                <a:tab pos="2227580" algn="l"/>
              </a:tabLst>
            </a:pP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total-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special-requests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701040" y="2425115"/>
            <a:ext cx="497840" cy="475084"/>
          </a:xfrm>
          <a:custGeom>
            <a:avLst/>
            <a:gdLst/>
            <a:ahLst/>
            <a:cxnLst/>
            <a:rect l="l" t="t" r="r" b="b"/>
            <a:pathLst>
              <a:path w="483234" h="650239">
                <a:moveTo>
                  <a:pt x="312686" y="0"/>
                </a:moveTo>
                <a:lnTo>
                  <a:pt x="265192" y="4505"/>
                </a:lnTo>
                <a:lnTo>
                  <a:pt x="221597" y="17678"/>
                </a:lnTo>
                <a:lnTo>
                  <a:pt x="182294" y="39008"/>
                </a:lnTo>
                <a:lnTo>
                  <a:pt x="147681" y="67980"/>
                </a:lnTo>
                <a:lnTo>
                  <a:pt x="118153" y="104083"/>
                </a:lnTo>
                <a:lnTo>
                  <a:pt x="94106" y="146803"/>
                </a:lnTo>
                <a:lnTo>
                  <a:pt x="75936" y="195627"/>
                </a:lnTo>
                <a:lnTo>
                  <a:pt x="64038" y="250044"/>
                </a:lnTo>
                <a:lnTo>
                  <a:pt x="0" y="250044"/>
                </a:lnTo>
                <a:lnTo>
                  <a:pt x="0" y="300053"/>
                </a:lnTo>
                <a:lnTo>
                  <a:pt x="59202" y="300053"/>
                </a:lnTo>
                <a:lnTo>
                  <a:pt x="58535" y="341727"/>
                </a:lnTo>
                <a:lnTo>
                  <a:pt x="59202" y="350061"/>
                </a:lnTo>
                <a:lnTo>
                  <a:pt x="0" y="350061"/>
                </a:lnTo>
                <a:lnTo>
                  <a:pt x="0" y="400070"/>
                </a:lnTo>
                <a:lnTo>
                  <a:pt x="64038" y="400070"/>
                </a:lnTo>
                <a:lnTo>
                  <a:pt x="75919" y="454487"/>
                </a:lnTo>
                <a:lnTo>
                  <a:pt x="94048" y="503311"/>
                </a:lnTo>
                <a:lnTo>
                  <a:pt x="118044" y="546031"/>
                </a:lnTo>
                <a:lnTo>
                  <a:pt x="147525" y="582134"/>
                </a:lnTo>
                <a:lnTo>
                  <a:pt x="182112" y="611106"/>
                </a:lnTo>
                <a:lnTo>
                  <a:pt x="221421" y="632436"/>
                </a:lnTo>
                <a:lnTo>
                  <a:pt x="265073" y="645609"/>
                </a:lnTo>
                <a:lnTo>
                  <a:pt x="312687" y="650115"/>
                </a:lnTo>
                <a:lnTo>
                  <a:pt x="357870" y="646278"/>
                </a:lnTo>
                <a:lnTo>
                  <a:pt x="401774" y="635935"/>
                </a:lnTo>
                <a:lnTo>
                  <a:pt x="443701" y="619304"/>
                </a:lnTo>
                <a:lnTo>
                  <a:pt x="482955" y="596605"/>
                </a:lnTo>
                <a:lnTo>
                  <a:pt x="455522" y="555098"/>
                </a:lnTo>
                <a:lnTo>
                  <a:pt x="422604" y="574182"/>
                </a:lnTo>
                <a:lnTo>
                  <a:pt x="387434" y="588169"/>
                </a:lnTo>
                <a:lnTo>
                  <a:pt x="350600" y="596872"/>
                </a:lnTo>
                <a:lnTo>
                  <a:pt x="312687" y="600106"/>
                </a:lnTo>
                <a:lnTo>
                  <a:pt x="264356" y="594475"/>
                </a:lnTo>
                <a:lnTo>
                  <a:pt x="223374" y="578615"/>
                </a:lnTo>
                <a:lnTo>
                  <a:pt x="189340" y="554074"/>
                </a:lnTo>
                <a:lnTo>
                  <a:pt x="161851" y="522401"/>
                </a:lnTo>
                <a:lnTo>
                  <a:pt x="140508" y="485144"/>
                </a:lnTo>
                <a:lnTo>
                  <a:pt x="124908" y="443851"/>
                </a:lnTo>
                <a:lnTo>
                  <a:pt x="114651" y="400070"/>
                </a:lnTo>
                <a:lnTo>
                  <a:pt x="350209" y="400070"/>
                </a:lnTo>
                <a:lnTo>
                  <a:pt x="350209" y="350061"/>
                </a:lnTo>
                <a:lnTo>
                  <a:pt x="108898" y="350061"/>
                </a:lnTo>
                <a:lnTo>
                  <a:pt x="109065" y="300053"/>
                </a:lnTo>
                <a:lnTo>
                  <a:pt x="350209" y="300053"/>
                </a:lnTo>
                <a:lnTo>
                  <a:pt x="350209" y="250044"/>
                </a:lnTo>
                <a:lnTo>
                  <a:pt x="114651" y="250044"/>
                </a:lnTo>
                <a:lnTo>
                  <a:pt x="124908" y="206263"/>
                </a:lnTo>
                <a:lnTo>
                  <a:pt x="140507" y="164970"/>
                </a:lnTo>
                <a:lnTo>
                  <a:pt x="161851" y="127713"/>
                </a:lnTo>
                <a:lnTo>
                  <a:pt x="189339" y="96040"/>
                </a:lnTo>
                <a:lnTo>
                  <a:pt x="223374" y="71499"/>
                </a:lnTo>
                <a:lnTo>
                  <a:pt x="264356" y="55639"/>
                </a:lnTo>
                <a:lnTo>
                  <a:pt x="312686" y="50008"/>
                </a:lnTo>
                <a:lnTo>
                  <a:pt x="350595" y="53258"/>
                </a:lnTo>
                <a:lnTo>
                  <a:pt x="387426" y="61966"/>
                </a:lnTo>
                <a:lnTo>
                  <a:pt x="422597" y="75948"/>
                </a:lnTo>
                <a:lnTo>
                  <a:pt x="455522" y="95016"/>
                </a:lnTo>
                <a:lnTo>
                  <a:pt x="482955" y="53342"/>
                </a:lnTo>
                <a:lnTo>
                  <a:pt x="443690" y="30679"/>
                </a:lnTo>
                <a:lnTo>
                  <a:pt x="401760" y="14091"/>
                </a:lnTo>
                <a:lnTo>
                  <a:pt x="357860" y="3792"/>
                </a:lnTo>
                <a:lnTo>
                  <a:pt x="312686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" name="Picture 11" descr="Hourglass Silhouette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2" y="3098955"/>
            <a:ext cx="700448" cy="629145"/>
          </a:xfrm>
          <a:prstGeom prst="rect">
            <a:avLst/>
          </a:prstGeom>
        </p:spPr>
      </p:pic>
      <p:pic>
        <p:nvPicPr>
          <p:cNvPr id="13" name="Picture 12" descr="File:Repeat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2" y="4061044"/>
            <a:ext cx="623251" cy="623251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340952" y="4934804"/>
            <a:ext cx="970280" cy="79543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1391920" y="2123440"/>
            <a:ext cx="9845040" cy="13716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02697" y="2309614"/>
            <a:ext cx="91909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5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sz="5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5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5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96720" y="3384801"/>
            <a:ext cx="2407920" cy="1488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332130" y="3230325"/>
            <a:ext cx="2531709" cy="182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9589897" y="3352524"/>
            <a:ext cx="1763904" cy="125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731520" y="243840"/>
            <a:ext cx="10292080" cy="15849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6720" y="3384801"/>
            <a:ext cx="2529840" cy="148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629" y="3246594"/>
            <a:ext cx="2587031" cy="205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62230">
              <a:lnSpc>
                <a:spcPct val="101400"/>
              </a:lnSpc>
              <a:spcBef>
                <a:spcPts val="6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62230">
              <a:lnSpc>
                <a:spcPct val="101400"/>
              </a:lnSpc>
              <a:spcBef>
                <a:spcPts val="6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34370" y="3384801"/>
            <a:ext cx="1907390" cy="122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3"/>
          <p:cNvGrpSpPr/>
          <p:nvPr/>
        </p:nvGrpSpPr>
        <p:grpSpPr>
          <a:xfrm>
            <a:off x="496824" y="3526411"/>
            <a:ext cx="939165" cy="939165"/>
            <a:chOff x="679704" y="3674364"/>
            <a:chExt cx="939165" cy="939165"/>
          </a:xfrm>
        </p:grpSpPr>
        <p:sp>
          <p:nvSpPr>
            <p:cNvPr id="9" name="object 4"/>
            <p:cNvSpPr/>
            <p:nvPr/>
          </p:nvSpPr>
          <p:spPr>
            <a:xfrm>
              <a:off x="679704" y="3674364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469392" y="0"/>
                  </a:moveTo>
                  <a:lnTo>
                    <a:pt x="421400" y="2423"/>
                  </a:lnTo>
                  <a:lnTo>
                    <a:pt x="374794" y="9537"/>
                  </a:lnTo>
                  <a:lnTo>
                    <a:pt x="329811" y="21105"/>
                  </a:lnTo>
                  <a:lnTo>
                    <a:pt x="286685" y="36891"/>
                  </a:lnTo>
                  <a:lnTo>
                    <a:pt x="245654" y="56659"/>
                  </a:lnTo>
                  <a:lnTo>
                    <a:pt x="206952" y="80172"/>
                  </a:lnTo>
                  <a:lnTo>
                    <a:pt x="170817" y="107196"/>
                  </a:lnTo>
                  <a:lnTo>
                    <a:pt x="137483" y="137493"/>
                  </a:lnTo>
                  <a:lnTo>
                    <a:pt x="107188" y="170827"/>
                  </a:lnTo>
                  <a:lnTo>
                    <a:pt x="80166" y="206964"/>
                  </a:lnTo>
                  <a:lnTo>
                    <a:pt x="56654" y="245665"/>
                  </a:lnTo>
                  <a:lnTo>
                    <a:pt x="36887" y="286696"/>
                  </a:lnTo>
                  <a:lnTo>
                    <a:pt x="21103" y="329820"/>
                  </a:lnTo>
                  <a:lnTo>
                    <a:pt x="9536" y="374802"/>
                  </a:lnTo>
                  <a:lnTo>
                    <a:pt x="2423" y="421404"/>
                  </a:lnTo>
                  <a:lnTo>
                    <a:pt x="0" y="469392"/>
                  </a:lnTo>
                  <a:lnTo>
                    <a:pt x="2423" y="517379"/>
                  </a:lnTo>
                  <a:lnTo>
                    <a:pt x="9536" y="563981"/>
                  </a:lnTo>
                  <a:lnTo>
                    <a:pt x="21103" y="608963"/>
                  </a:lnTo>
                  <a:lnTo>
                    <a:pt x="36887" y="652087"/>
                  </a:lnTo>
                  <a:lnTo>
                    <a:pt x="56654" y="693118"/>
                  </a:lnTo>
                  <a:lnTo>
                    <a:pt x="80166" y="731819"/>
                  </a:lnTo>
                  <a:lnTo>
                    <a:pt x="107188" y="767956"/>
                  </a:lnTo>
                  <a:lnTo>
                    <a:pt x="137483" y="801290"/>
                  </a:lnTo>
                  <a:lnTo>
                    <a:pt x="170817" y="831587"/>
                  </a:lnTo>
                  <a:lnTo>
                    <a:pt x="206952" y="858611"/>
                  </a:lnTo>
                  <a:lnTo>
                    <a:pt x="245654" y="882124"/>
                  </a:lnTo>
                  <a:lnTo>
                    <a:pt x="286685" y="901892"/>
                  </a:lnTo>
                  <a:lnTo>
                    <a:pt x="329811" y="917678"/>
                  </a:lnTo>
                  <a:lnTo>
                    <a:pt x="374794" y="929246"/>
                  </a:lnTo>
                  <a:lnTo>
                    <a:pt x="421400" y="936360"/>
                  </a:lnTo>
                  <a:lnTo>
                    <a:pt x="469392" y="938784"/>
                  </a:lnTo>
                  <a:lnTo>
                    <a:pt x="517379" y="936360"/>
                  </a:lnTo>
                  <a:lnTo>
                    <a:pt x="563981" y="929246"/>
                  </a:lnTo>
                  <a:lnTo>
                    <a:pt x="608963" y="917678"/>
                  </a:lnTo>
                  <a:lnTo>
                    <a:pt x="652087" y="901892"/>
                  </a:lnTo>
                  <a:lnTo>
                    <a:pt x="693118" y="882124"/>
                  </a:lnTo>
                  <a:lnTo>
                    <a:pt x="731819" y="858611"/>
                  </a:lnTo>
                  <a:lnTo>
                    <a:pt x="767956" y="831587"/>
                  </a:lnTo>
                  <a:lnTo>
                    <a:pt x="801290" y="801290"/>
                  </a:lnTo>
                  <a:lnTo>
                    <a:pt x="831587" y="767956"/>
                  </a:lnTo>
                  <a:lnTo>
                    <a:pt x="858611" y="731819"/>
                  </a:lnTo>
                  <a:lnTo>
                    <a:pt x="882124" y="693118"/>
                  </a:lnTo>
                  <a:lnTo>
                    <a:pt x="901892" y="652087"/>
                  </a:lnTo>
                  <a:lnTo>
                    <a:pt x="917678" y="608963"/>
                  </a:lnTo>
                  <a:lnTo>
                    <a:pt x="929246" y="563981"/>
                  </a:lnTo>
                  <a:lnTo>
                    <a:pt x="936360" y="517379"/>
                  </a:lnTo>
                  <a:lnTo>
                    <a:pt x="938783" y="469392"/>
                  </a:lnTo>
                  <a:lnTo>
                    <a:pt x="936360" y="421404"/>
                  </a:lnTo>
                  <a:lnTo>
                    <a:pt x="929246" y="374802"/>
                  </a:lnTo>
                  <a:lnTo>
                    <a:pt x="917678" y="329820"/>
                  </a:lnTo>
                  <a:lnTo>
                    <a:pt x="901892" y="286696"/>
                  </a:lnTo>
                  <a:lnTo>
                    <a:pt x="882124" y="245665"/>
                  </a:lnTo>
                  <a:lnTo>
                    <a:pt x="858611" y="206964"/>
                  </a:lnTo>
                  <a:lnTo>
                    <a:pt x="831587" y="170827"/>
                  </a:lnTo>
                  <a:lnTo>
                    <a:pt x="801290" y="137493"/>
                  </a:lnTo>
                  <a:lnTo>
                    <a:pt x="767956" y="107196"/>
                  </a:lnTo>
                  <a:lnTo>
                    <a:pt x="731819" y="80172"/>
                  </a:lnTo>
                  <a:lnTo>
                    <a:pt x="693118" y="56659"/>
                  </a:lnTo>
                  <a:lnTo>
                    <a:pt x="652087" y="36891"/>
                  </a:lnTo>
                  <a:lnTo>
                    <a:pt x="608963" y="21105"/>
                  </a:lnTo>
                  <a:lnTo>
                    <a:pt x="563981" y="9537"/>
                  </a:lnTo>
                  <a:lnTo>
                    <a:pt x="517379" y="242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920474" y="4052847"/>
              <a:ext cx="466090" cy="297815"/>
            </a:xfrm>
            <a:custGeom>
              <a:avLst/>
              <a:gdLst/>
              <a:ahLst/>
              <a:cxnLst/>
              <a:rect l="l" t="t" r="r" b="b"/>
              <a:pathLst>
                <a:path w="466090" h="297814">
                  <a:moveTo>
                    <a:pt x="465859" y="0"/>
                  </a:moveTo>
                  <a:lnTo>
                    <a:pt x="376163" y="0"/>
                  </a:lnTo>
                  <a:lnTo>
                    <a:pt x="409238" y="33061"/>
                  </a:lnTo>
                  <a:lnTo>
                    <a:pt x="258437" y="183798"/>
                  </a:lnTo>
                  <a:lnTo>
                    <a:pt x="174348" y="99744"/>
                  </a:lnTo>
                  <a:lnTo>
                    <a:pt x="0" y="274017"/>
                  </a:lnTo>
                  <a:lnTo>
                    <a:pt x="23547" y="297552"/>
                  </a:lnTo>
                  <a:lnTo>
                    <a:pt x="174348" y="146814"/>
                  </a:lnTo>
                  <a:lnTo>
                    <a:pt x="258437" y="230869"/>
                  </a:lnTo>
                  <a:lnTo>
                    <a:pt x="376163" y="113193"/>
                  </a:lnTo>
                  <a:lnTo>
                    <a:pt x="432783" y="56596"/>
                  </a:lnTo>
                  <a:lnTo>
                    <a:pt x="465859" y="89658"/>
                  </a:lnTo>
                  <a:lnTo>
                    <a:pt x="4658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920474" y="4052847"/>
              <a:ext cx="466090" cy="297815"/>
            </a:xfrm>
            <a:custGeom>
              <a:avLst/>
              <a:gdLst/>
              <a:ahLst/>
              <a:cxnLst/>
              <a:rect l="l" t="t" r="r" b="b"/>
              <a:pathLst>
                <a:path w="466090" h="297814">
                  <a:moveTo>
                    <a:pt x="376163" y="113193"/>
                  </a:moveTo>
                  <a:lnTo>
                    <a:pt x="432783" y="56596"/>
                  </a:lnTo>
                  <a:lnTo>
                    <a:pt x="465859" y="89658"/>
                  </a:lnTo>
                  <a:lnTo>
                    <a:pt x="465859" y="0"/>
                  </a:lnTo>
                  <a:lnTo>
                    <a:pt x="376163" y="0"/>
                  </a:lnTo>
                  <a:lnTo>
                    <a:pt x="409238" y="33061"/>
                  </a:lnTo>
                  <a:lnTo>
                    <a:pt x="353739" y="88537"/>
                  </a:lnTo>
                  <a:lnTo>
                    <a:pt x="258437" y="183798"/>
                  </a:lnTo>
                  <a:lnTo>
                    <a:pt x="174348" y="99744"/>
                  </a:lnTo>
                  <a:lnTo>
                    <a:pt x="0" y="274017"/>
                  </a:lnTo>
                  <a:lnTo>
                    <a:pt x="23547" y="297552"/>
                  </a:lnTo>
                  <a:lnTo>
                    <a:pt x="174348" y="146814"/>
                  </a:lnTo>
                  <a:lnTo>
                    <a:pt x="258437" y="230869"/>
                  </a:lnTo>
                  <a:lnTo>
                    <a:pt x="376163" y="113193"/>
                  </a:lnTo>
                  <a:close/>
                </a:path>
              </a:pathLst>
            </a:custGeom>
            <a:ln w="653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954672" y="39589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8029" y="0"/>
                  </a:moveTo>
                  <a:lnTo>
                    <a:pt x="17118" y="2201"/>
                  </a:lnTo>
                  <a:lnTo>
                    <a:pt x="8209" y="8205"/>
                  </a:lnTo>
                  <a:lnTo>
                    <a:pt x="2202" y="17111"/>
                  </a:lnTo>
                  <a:lnTo>
                    <a:pt x="0" y="28018"/>
                  </a:lnTo>
                  <a:lnTo>
                    <a:pt x="2202" y="38924"/>
                  </a:lnTo>
                  <a:lnTo>
                    <a:pt x="8209" y="47830"/>
                  </a:lnTo>
                  <a:lnTo>
                    <a:pt x="17118" y="53834"/>
                  </a:lnTo>
                  <a:lnTo>
                    <a:pt x="28029" y="56036"/>
                  </a:lnTo>
                  <a:lnTo>
                    <a:pt x="38939" y="53834"/>
                  </a:lnTo>
                  <a:lnTo>
                    <a:pt x="47848" y="47830"/>
                  </a:lnTo>
                  <a:lnTo>
                    <a:pt x="53856" y="38924"/>
                  </a:lnTo>
                  <a:lnTo>
                    <a:pt x="56059" y="28018"/>
                  </a:lnTo>
                  <a:lnTo>
                    <a:pt x="53856" y="17111"/>
                  </a:lnTo>
                  <a:lnTo>
                    <a:pt x="47848" y="8205"/>
                  </a:lnTo>
                  <a:lnTo>
                    <a:pt x="38939" y="2201"/>
                  </a:lnTo>
                  <a:lnTo>
                    <a:pt x="280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954672" y="39589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56059" y="28018"/>
                  </a:moveTo>
                  <a:lnTo>
                    <a:pt x="53856" y="38924"/>
                  </a:lnTo>
                  <a:lnTo>
                    <a:pt x="47848" y="47830"/>
                  </a:lnTo>
                  <a:lnTo>
                    <a:pt x="38939" y="53834"/>
                  </a:lnTo>
                  <a:lnTo>
                    <a:pt x="28029" y="56036"/>
                  </a:lnTo>
                  <a:lnTo>
                    <a:pt x="17118" y="53834"/>
                  </a:lnTo>
                  <a:lnTo>
                    <a:pt x="8209" y="47830"/>
                  </a:lnTo>
                  <a:lnTo>
                    <a:pt x="2202" y="38924"/>
                  </a:lnTo>
                  <a:lnTo>
                    <a:pt x="0" y="28018"/>
                  </a:lnTo>
                  <a:lnTo>
                    <a:pt x="2202" y="17111"/>
                  </a:lnTo>
                  <a:lnTo>
                    <a:pt x="8209" y="8205"/>
                  </a:lnTo>
                  <a:lnTo>
                    <a:pt x="17118" y="2201"/>
                  </a:lnTo>
                  <a:lnTo>
                    <a:pt x="28029" y="0"/>
                  </a:lnTo>
                  <a:lnTo>
                    <a:pt x="38939" y="2201"/>
                  </a:lnTo>
                  <a:lnTo>
                    <a:pt x="47848" y="8205"/>
                  </a:lnTo>
                  <a:lnTo>
                    <a:pt x="53856" y="17111"/>
                  </a:lnTo>
                  <a:lnTo>
                    <a:pt x="56059" y="28018"/>
                  </a:lnTo>
                  <a:close/>
                </a:path>
              </a:pathLst>
            </a:custGeom>
            <a:ln w="653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914280" y="4020626"/>
              <a:ext cx="357505" cy="240665"/>
            </a:xfrm>
            <a:custGeom>
              <a:avLst/>
              <a:gdLst/>
              <a:ahLst/>
              <a:cxnLst/>
              <a:rect l="l" t="t" r="r" b="b"/>
              <a:pathLst>
                <a:path w="357505" h="240664">
                  <a:moveTo>
                    <a:pt x="62816" y="156901"/>
                  </a:moveTo>
                  <a:lnTo>
                    <a:pt x="40392" y="156901"/>
                  </a:lnTo>
                  <a:lnTo>
                    <a:pt x="40392" y="240339"/>
                  </a:lnTo>
                  <a:lnTo>
                    <a:pt x="62816" y="217925"/>
                  </a:lnTo>
                  <a:lnTo>
                    <a:pt x="62816" y="156901"/>
                  </a:lnTo>
                  <a:close/>
                </a:path>
                <a:path w="357505" h="240664">
                  <a:moveTo>
                    <a:pt x="96452" y="156901"/>
                  </a:moveTo>
                  <a:lnTo>
                    <a:pt x="74028" y="156901"/>
                  </a:lnTo>
                  <a:lnTo>
                    <a:pt x="74028" y="206717"/>
                  </a:lnTo>
                  <a:lnTo>
                    <a:pt x="96452" y="184303"/>
                  </a:lnTo>
                  <a:lnTo>
                    <a:pt x="96452" y="156901"/>
                  </a:lnTo>
                  <a:close/>
                </a:path>
                <a:path w="357505" h="240664">
                  <a:moveTo>
                    <a:pt x="344127" y="34574"/>
                  </a:moveTo>
                  <a:lnTo>
                    <a:pt x="264351" y="34574"/>
                  </a:lnTo>
                  <a:lnTo>
                    <a:pt x="264351" y="184191"/>
                  </a:lnTo>
                  <a:lnTo>
                    <a:pt x="286775" y="161776"/>
                  </a:lnTo>
                  <a:lnTo>
                    <a:pt x="286775" y="123279"/>
                  </a:lnTo>
                  <a:lnTo>
                    <a:pt x="320411" y="123279"/>
                  </a:lnTo>
                  <a:lnTo>
                    <a:pt x="320411" y="34630"/>
                  </a:lnTo>
                  <a:lnTo>
                    <a:pt x="344139" y="34630"/>
                  </a:lnTo>
                  <a:close/>
                </a:path>
                <a:path w="357505" h="240664">
                  <a:moveTo>
                    <a:pt x="119872" y="33621"/>
                  </a:moveTo>
                  <a:lnTo>
                    <a:pt x="40392" y="33621"/>
                  </a:lnTo>
                  <a:lnTo>
                    <a:pt x="40381" y="73463"/>
                  </a:lnTo>
                  <a:lnTo>
                    <a:pt x="23574" y="156901"/>
                  </a:lnTo>
                  <a:lnTo>
                    <a:pt x="113270" y="156901"/>
                  </a:lnTo>
                  <a:lnTo>
                    <a:pt x="96452" y="73463"/>
                  </a:lnTo>
                  <a:lnTo>
                    <a:pt x="96452" y="34238"/>
                  </a:lnTo>
                  <a:lnTo>
                    <a:pt x="120013" y="34238"/>
                  </a:lnTo>
                  <a:lnTo>
                    <a:pt x="119872" y="33621"/>
                  </a:lnTo>
                  <a:close/>
                </a:path>
                <a:path w="357505" h="240664">
                  <a:moveTo>
                    <a:pt x="320411" y="123279"/>
                  </a:moveTo>
                  <a:lnTo>
                    <a:pt x="297987" y="123279"/>
                  </a:lnTo>
                  <a:lnTo>
                    <a:pt x="297987" y="150793"/>
                  </a:lnTo>
                  <a:lnTo>
                    <a:pt x="320411" y="128379"/>
                  </a:lnTo>
                  <a:lnTo>
                    <a:pt x="320411" y="123279"/>
                  </a:lnTo>
                  <a:close/>
                </a:path>
                <a:path w="357505" h="240664">
                  <a:moveTo>
                    <a:pt x="232077" y="34574"/>
                  </a:moveTo>
                  <a:lnTo>
                    <a:pt x="152063" y="34574"/>
                  </a:lnTo>
                  <a:lnTo>
                    <a:pt x="152063" y="128547"/>
                  </a:lnTo>
                  <a:lnTo>
                    <a:pt x="164452" y="116107"/>
                  </a:lnTo>
                  <a:lnTo>
                    <a:pt x="171866" y="111178"/>
                  </a:lnTo>
                  <a:lnTo>
                    <a:pt x="180303" y="109532"/>
                  </a:lnTo>
                  <a:lnTo>
                    <a:pt x="208572" y="109532"/>
                  </a:lnTo>
                  <a:lnTo>
                    <a:pt x="208572" y="34630"/>
                  </a:lnTo>
                  <a:lnTo>
                    <a:pt x="232090" y="34630"/>
                  </a:lnTo>
                  <a:close/>
                </a:path>
                <a:path w="357505" h="240664">
                  <a:moveTo>
                    <a:pt x="208572" y="109532"/>
                  </a:moveTo>
                  <a:lnTo>
                    <a:pt x="180303" y="109532"/>
                  </a:lnTo>
                  <a:lnTo>
                    <a:pt x="188755" y="111178"/>
                  </a:lnTo>
                  <a:lnTo>
                    <a:pt x="196182" y="116107"/>
                  </a:lnTo>
                  <a:lnTo>
                    <a:pt x="208572" y="128042"/>
                  </a:lnTo>
                  <a:lnTo>
                    <a:pt x="208572" y="109532"/>
                  </a:lnTo>
                  <a:close/>
                </a:path>
                <a:path w="357505" h="240664">
                  <a:moveTo>
                    <a:pt x="232090" y="34630"/>
                  </a:moveTo>
                  <a:lnTo>
                    <a:pt x="208572" y="34630"/>
                  </a:lnTo>
                  <a:lnTo>
                    <a:pt x="226562" y="114145"/>
                  </a:lnTo>
                  <a:lnTo>
                    <a:pt x="231257" y="117806"/>
                  </a:lnTo>
                  <a:lnTo>
                    <a:pt x="236602" y="117676"/>
                  </a:lnTo>
                  <a:lnTo>
                    <a:pt x="241857" y="117666"/>
                  </a:lnTo>
                  <a:lnTo>
                    <a:pt x="246403" y="114010"/>
                  </a:lnTo>
                  <a:lnTo>
                    <a:pt x="247533" y="108878"/>
                  </a:lnTo>
                  <a:lnTo>
                    <a:pt x="259773" y="54803"/>
                  </a:lnTo>
                  <a:lnTo>
                    <a:pt x="236602" y="54803"/>
                  </a:lnTo>
                  <a:lnTo>
                    <a:pt x="232090" y="34630"/>
                  </a:lnTo>
                  <a:close/>
                </a:path>
                <a:path w="357505" h="240664">
                  <a:moveTo>
                    <a:pt x="17881" y="117676"/>
                  </a:moveTo>
                  <a:lnTo>
                    <a:pt x="12362" y="117676"/>
                  </a:lnTo>
                  <a:lnTo>
                    <a:pt x="17720" y="117802"/>
                  </a:lnTo>
                  <a:lnTo>
                    <a:pt x="17881" y="117676"/>
                  </a:lnTo>
                  <a:close/>
                </a:path>
                <a:path w="357505" h="240664">
                  <a:moveTo>
                    <a:pt x="68254" y="0"/>
                  </a:moveTo>
                  <a:lnTo>
                    <a:pt x="28436" y="11983"/>
                  </a:lnTo>
                  <a:lnTo>
                    <a:pt x="1597" y="103330"/>
                  </a:lnTo>
                  <a:lnTo>
                    <a:pt x="0" y="109597"/>
                  </a:lnTo>
                  <a:lnTo>
                    <a:pt x="3788" y="115971"/>
                  </a:lnTo>
                  <a:lnTo>
                    <a:pt x="10512" y="117676"/>
                  </a:lnTo>
                  <a:lnTo>
                    <a:pt x="11124" y="117732"/>
                  </a:lnTo>
                  <a:lnTo>
                    <a:pt x="11745" y="117732"/>
                  </a:lnTo>
                  <a:lnTo>
                    <a:pt x="12362" y="117676"/>
                  </a:lnTo>
                  <a:lnTo>
                    <a:pt x="17881" y="117676"/>
                  </a:lnTo>
                  <a:lnTo>
                    <a:pt x="22379" y="114145"/>
                  </a:lnTo>
                  <a:lnTo>
                    <a:pt x="22448" y="113987"/>
                  </a:lnTo>
                  <a:lnTo>
                    <a:pt x="23574" y="108878"/>
                  </a:lnTo>
                  <a:lnTo>
                    <a:pt x="40392" y="33621"/>
                  </a:lnTo>
                  <a:lnTo>
                    <a:pt x="119872" y="33621"/>
                  </a:lnTo>
                  <a:lnTo>
                    <a:pt x="116631" y="19486"/>
                  </a:lnTo>
                  <a:lnTo>
                    <a:pt x="115227" y="17259"/>
                  </a:lnTo>
                  <a:lnTo>
                    <a:pt x="79667" y="938"/>
                  </a:lnTo>
                  <a:lnTo>
                    <a:pt x="68254" y="0"/>
                  </a:lnTo>
                  <a:close/>
                </a:path>
                <a:path w="357505" h="240664">
                  <a:moveTo>
                    <a:pt x="120013" y="34238"/>
                  </a:moveTo>
                  <a:lnTo>
                    <a:pt x="96452" y="34238"/>
                  </a:lnTo>
                  <a:lnTo>
                    <a:pt x="113270" y="107421"/>
                  </a:lnTo>
                  <a:lnTo>
                    <a:pt x="113765" y="113235"/>
                  </a:lnTo>
                  <a:lnTo>
                    <a:pt x="118642" y="117694"/>
                  </a:lnTo>
                  <a:lnTo>
                    <a:pt x="129714" y="117638"/>
                  </a:lnTo>
                  <a:lnTo>
                    <a:pt x="134232" y="113987"/>
                  </a:lnTo>
                  <a:lnTo>
                    <a:pt x="135357" y="108878"/>
                  </a:lnTo>
                  <a:lnTo>
                    <a:pt x="135694" y="106468"/>
                  </a:lnTo>
                  <a:lnTo>
                    <a:pt x="147700" y="53738"/>
                  </a:lnTo>
                  <a:lnTo>
                    <a:pt x="124482" y="53738"/>
                  </a:lnTo>
                  <a:lnTo>
                    <a:pt x="120013" y="34238"/>
                  </a:lnTo>
                  <a:close/>
                </a:path>
                <a:path w="357505" h="240664">
                  <a:moveTo>
                    <a:pt x="344139" y="34630"/>
                  </a:moveTo>
                  <a:lnTo>
                    <a:pt x="320411" y="34630"/>
                  </a:lnTo>
                  <a:lnTo>
                    <a:pt x="338070" y="110503"/>
                  </a:lnTo>
                  <a:lnTo>
                    <a:pt x="338462" y="110447"/>
                  </a:lnTo>
                  <a:lnTo>
                    <a:pt x="356906" y="92011"/>
                  </a:lnTo>
                  <a:lnTo>
                    <a:pt x="344139" y="34630"/>
                  </a:lnTo>
                  <a:close/>
                </a:path>
                <a:path w="357505" h="240664">
                  <a:moveTo>
                    <a:pt x="292493" y="0"/>
                  </a:moveTo>
                  <a:lnTo>
                    <a:pt x="252662" y="11983"/>
                  </a:lnTo>
                  <a:lnTo>
                    <a:pt x="236602" y="54803"/>
                  </a:lnTo>
                  <a:lnTo>
                    <a:pt x="259773" y="54803"/>
                  </a:lnTo>
                  <a:lnTo>
                    <a:pt x="264351" y="34574"/>
                  </a:lnTo>
                  <a:lnTo>
                    <a:pt x="344127" y="34574"/>
                  </a:lnTo>
                  <a:lnTo>
                    <a:pt x="341321" y="21966"/>
                  </a:lnTo>
                  <a:lnTo>
                    <a:pt x="340845" y="19486"/>
                  </a:lnTo>
                  <a:lnTo>
                    <a:pt x="339490" y="17259"/>
                  </a:lnTo>
                  <a:lnTo>
                    <a:pt x="303906" y="938"/>
                  </a:lnTo>
                  <a:lnTo>
                    <a:pt x="292493" y="0"/>
                  </a:lnTo>
                  <a:close/>
                </a:path>
                <a:path w="357505" h="240664">
                  <a:moveTo>
                    <a:pt x="185423" y="392"/>
                  </a:moveTo>
                  <a:lnTo>
                    <a:pt x="135694" y="15690"/>
                  </a:lnTo>
                  <a:lnTo>
                    <a:pt x="131882" y="21966"/>
                  </a:lnTo>
                  <a:lnTo>
                    <a:pt x="124482" y="53738"/>
                  </a:lnTo>
                  <a:lnTo>
                    <a:pt x="147700" y="53738"/>
                  </a:lnTo>
                  <a:lnTo>
                    <a:pt x="152063" y="34574"/>
                  </a:lnTo>
                  <a:lnTo>
                    <a:pt x="232077" y="34574"/>
                  </a:lnTo>
                  <a:lnTo>
                    <a:pt x="229258" y="21966"/>
                  </a:lnTo>
                  <a:lnTo>
                    <a:pt x="228744" y="19486"/>
                  </a:lnTo>
                  <a:lnTo>
                    <a:pt x="227369" y="17259"/>
                  </a:lnTo>
                  <a:lnTo>
                    <a:pt x="202966" y="3754"/>
                  </a:lnTo>
                  <a:lnTo>
                    <a:pt x="185423" y="39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914280" y="4020626"/>
              <a:ext cx="357505" cy="240665"/>
            </a:xfrm>
            <a:custGeom>
              <a:avLst/>
              <a:gdLst/>
              <a:ahLst/>
              <a:cxnLst/>
              <a:rect l="l" t="t" r="r" b="b"/>
              <a:pathLst>
                <a:path w="357505" h="240664">
                  <a:moveTo>
                    <a:pt x="338462" y="110447"/>
                  </a:moveTo>
                  <a:lnTo>
                    <a:pt x="344068" y="104843"/>
                  </a:lnTo>
                  <a:lnTo>
                    <a:pt x="356906" y="92011"/>
                  </a:lnTo>
                  <a:lnTo>
                    <a:pt x="341321" y="21966"/>
                  </a:lnTo>
                  <a:lnTo>
                    <a:pt x="340845" y="19486"/>
                  </a:lnTo>
                  <a:lnTo>
                    <a:pt x="303906" y="938"/>
                  </a:lnTo>
                  <a:lnTo>
                    <a:pt x="292493" y="0"/>
                  </a:lnTo>
                  <a:lnTo>
                    <a:pt x="281080" y="938"/>
                  </a:lnTo>
                  <a:lnTo>
                    <a:pt x="245534" y="17296"/>
                  </a:lnTo>
                  <a:lnTo>
                    <a:pt x="243665" y="21966"/>
                  </a:lnTo>
                  <a:lnTo>
                    <a:pt x="236602" y="54803"/>
                  </a:lnTo>
                  <a:lnTo>
                    <a:pt x="229258" y="21966"/>
                  </a:lnTo>
                  <a:lnTo>
                    <a:pt x="228744" y="19486"/>
                  </a:lnTo>
                  <a:lnTo>
                    <a:pt x="185423" y="392"/>
                  </a:lnTo>
                  <a:lnTo>
                    <a:pt x="167842" y="1353"/>
                  </a:lnTo>
                  <a:lnTo>
                    <a:pt x="132410" y="19505"/>
                  </a:lnTo>
                  <a:lnTo>
                    <a:pt x="131882" y="21966"/>
                  </a:lnTo>
                  <a:lnTo>
                    <a:pt x="124482" y="53738"/>
                  </a:lnTo>
                  <a:lnTo>
                    <a:pt x="117194" y="21966"/>
                  </a:lnTo>
                  <a:lnTo>
                    <a:pt x="116633" y="19491"/>
                  </a:lnTo>
                  <a:lnTo>
                    <a:pt x="79667" y="938"/>
                  </a:lnTo>
                  <a:lnTo>
                    <a:pt x="68254" y="0"/>
                  </a:lnTo>
                  <a:lnTo>
                    <a:pt x="56841" y="938"/>
                  </a:lnTo>
                  <a:lnTo>
                    <a:pt x="21294" y="17296"/>
                  </a:lnTo>
                  <a:lnTo>
                    <a:pt x="19426" y="21966"/>
                  </a:lnTo>
                  <a:lnTo>
                    <a:pt x="1597" y="103330"/>
                  </a:lnTo>
                  <a:lnTo>
                    <a:pt x="0" y="109597"/>
                  </a:lnTo>
                  <a:lnTo>
                    <a:pt x="3788" y="115971"/>
                  </a:lnTo>
                  <a:lnTo>
                    <a:pt x="10059" y="117568"/>
                  </a:lnTo>
                  <a:lnTo>
                    <a:pt x="10209" y="117610"/>
                  </a:lnTo>
                  <a:lnTo>
                    <a:pt x="10358" y="117643"/>
                  </a:lnTo>
                  <a:lnTo>
                    <a:pt x="10512" y="117676"/>
                  </a:lnTo>
                  <a:lnTo>
                    <a:pt x="11124" y="117732"/>
                  </a:lnTo>
                  <a:lnTo>
                    <a:pt x="11745" y="117732"/>
                  </a:lnTo>
                  <a:lnTo>
                    <a:pt x="12362" y="117676"/>
                  </a:lnTo>
                  <a:lnTo>
                    <a:pt x="17720" y="117802"/>
                  </a:lnTo>
                  <a:lnTo>
                    <a:pt x="22420" y="114113"/>
                  </a:lnTo>
                  <a:lnTo>
                    <a:pt x="23574" y="108878"/>
                  </a:lnTo>
                  <a:lnTo>
                    <a:pt x="40392" y="33621"/>
                  </a:lnTo>
                  <a:lnTo>
                    <a:pt x="40392" y="73407"/>
                  </a:lnTo>
                  <a:lnTo>
                    <a:pt x="23574" y="156901"/>
                  </a:lnTo>
                  <a:lnTo>
                    <a:pt x="40392" y="156901"/>
                  </a:lnTo>
                  <a:lnTo>
                    <a:pt x="40392" y="240339"/>
                  </a:lnTo>
                  <a:lnTo>
                    <a:pt x="62816" y="217925"/>
                  </a:lnTo>
                  <a:lnTo>
                    <a:pt x="62816" y="156901"/>
                  </a:lnTo>
                  <a:lnTo>
                    <a:pt x="74028" y="156901"/>
                  </a:lnTo>
                  <a:lnTo>
                    <a:pt x="74028" y="206717"/>
                  </a:lnTo>
                  <a:lnTo>
                    <a:pt x="96452" y="184303"/>
                  </a:lnTo>
                  <a:lnTo>
                    <a:pt x="96452" y="156901"/>
                  </a:lnTo>
                  <a:lnTo>
                    <a:pt x="113270" y="156901"/>
                  </a:lnTo>
                  <a:lnTo>
                    <a:pt x="96452" y="73463"/>
                  </a:lnTo>
                  <a:lnTo>
                    <a:pt x="96452" y="34238"/>
                  </a:lnTo>
                  <a:lnTo>
                    <a:pt x="113270" y="107421"/>
                  </a:lnTo>
                  <a:lnTo>
                    <a:pt x="113765" y="113235"/>
                  </a:lnTo>
                  <a:lnTo>
                    <a:pt x="118642" y="117694"/>
                  </a:lnTo>
                  <a:lnTo>
                    <a:pt x="124482" y="117676"/>
                  </a:lnTo>
                  <a:lnTo>
                    <a:pt x="129714" y="117638"/>
                  </a:lnTo>
                  <a:lnTo>
                    <a:pt x="134232" y="113987"/>
                  </a:lnTo>
                  <a:lnTo>
                    <a:pt x="135357" y="108878"/>
                  </a:lnTo>
                  <a:lnTo>
                    <a:pt x="135694" y="106468"/>
                  </a:lnTo>
                  <a:lnTo>
                    <a:pt x="152063" y="34574"/>
                  </a:lnTo>
                  <a:lnTo>
                    <a:pt x="152063" y="128547"/>
                  </a:lnTo>
                  <a:lnTo>
                    <a:pt x="164453" y="116107"/>
                  </a:lnTo>
                  <a:lnTo>
                    <a:pt x="171866" y="111178"/>
                  </a:lnTo>
                  <a:lnTo>
                    <a:pt x="180303" y="109532"/>
                  </a:lnTo>
                  <a:lnTo>
                    <a:pt x="188742" y="111169"/>
                  </a:lnTo>
                  <a:lnTo>
                    <a:pt x="196164" y="116088"/>
                  </a:lnTo>
                  <a:lnTo>
                    <a:pt x="208572" y="128042"/>
                  </a:lnTo>
                  <a:lnTo>
                    <a:pt x="208572" y="34630"/>
                  </a:lnTo>
                  <a:lnTo>
                    <a:pt x="225390" y="108934"/>
                  </a:lnTo>
                  <a:lnTo>
                    <a:pt x="226562" y="114145"/>
                  </a:lnTo>
                  <a:lnTo>
                    <a:pt x="231257" y="117806"/>
                  </a:lnTo>
                  <a:lnTo>
                    <a:pt x="236602" y="117676"/>
                  </a:lnTo>
                  <a:lnTo>
                    <a:pt x="241857" y="117666"/>
                  </a:lnTo>
                  <a:lnTo>
                    <a:pt x="246403" y="114010"/>
                  </a:lnTo>
                  <a:lnTo>
                    <a:pt x="247533" y="108878"/>
                  </a:lnTo>
                  <a:lnTo>
                    <a:pt x="264351" y="34574"/>
                  </a:lnTo>
                  <a:lnTo>
                    <a:pt x="264351" y="184191"/>
                  </a:lnTo>
                  <a:lnTo>
                    <a:pt x="286775" y="161776"/>
                  </a:lnTo>
                  <a:lnTo>
                    <a:pt x="286775" y="123279"/>
                  </a:lnTo>
                  <a:lnTo>
                    <a:pt x="297987" y="123279"/>
                  </a:lnTo>
                  <a:lnTo>
                    <a:pt x="297987" y="150793"/>
                  </a:lnTo>
                  <a:lnTo>
                    <a:pt x="320411" y="128379"/>
                  </a:lnTo>
                  <a:lnTo>
                    <a:pt x="320411" y="34630"/>
                  </a:lnTo>
                  <a:lnTo>
                    <a:pt x="338070" y="110503"/>
                  </a:lnTo>
                  <a:close/>
                </a:path>
              </a:pathLst>
            </a:custGeom>
            <a:ln w="653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1178856" y="39589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8029" y="0"/>
                  </a:moveTo>
                  <a:lnTo>
                    <a:pt x="17118" y="2201"/>
                  </a:lnTo>
                  <a:lnTo>
                    <a:pt x="8209" y="8205"/>
                  </a:lnTo>
                  <a:lnTo>
                    <a:pt x="2202" y="17111"/>
                  </a:lnTo>
                  <a:lnTo>
                    <a:pt x="0" y="28018"/>
                  </a:lnTo>
                  <a:lnTo>
                    <a:pt x="2202" y="38924"/>
                  </a:lnTo>
                  <a:lnTo>
                    <a:pt x="8209" y="47830"/>
                  </a:lnTo>
                  <a:lnTo>
                    <a:pt x="17118" y="53834"/>
                  </a:lnTo>
                  <a:lnTo>
                    <a:pt x="28029" y="56036"/>
                  </a:lnTo>
                  <a:lnTo>
                    <a:pt x="38939" y="53834"/>
                  </a:lnTo>
                  <a:lnTo>
                    <a:pt x="47848" y="47830"/>
                  </a:lnTo>
                  <a:lnTo>
                    <a:pt x="53856" y="38924"/>
                  </a:lnTo>
                  <a:lnTo>
                    <a:pt x="56059" y="28018"/>
                  </a:lnTo>
                  <a:lnTo>
                    <a:pt x="53856" y="17111"/>
                  </a:lnTo>
                  <a:lnTo>
                    <a:pt x="47848" y="8205"/>
                  </a:lnTo>
                  <a:lnTo>
                    <a:pt x="38939" y="2201"/>
                  </a:lnTo>
                  <a:lnTo>
                    <a:pt x="280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1178856" y="39589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56059" y="28018"/>
                  </a:moveTo>
                  <a:lnTo>
                    <a:pt x="53856" y="38924"/>
                  </a:lnTo>
                  <a:lnTo>
                    <a:pt x="47848" y="47830"/>
                  </a:lnTo>
                  <a:lnTo>
                    <a:pt x="38939" y="53834"/>
                  </a:lnTo>
                  <a:lnTo>
                    <a:pt x="28029" y="56036"/>
                  </a:lnTo>
                  <a:lnTo>
                    <a:pt x="17118" y="53834"/>
                  </a:lnTo>
                  <a:lnTo>
                    <a:pt x="8209" y="47830"/>
                  </a:lnTo>
                  <a:lnTo>
                    <a:pt x="2202" y="38924"/>
                  </a:lnTo>
                  <a:lnTo>
                    <a:pt x="0" y="28018"/>
                  </a:lnTo>
                  <a:lnTo>
                    <a:pt x="2202" y="17111"/>
                  </a:lnTo>
                  <a:lnTo>
                    <a:pt x="8209" y="8205"/>
                  </a:lnTo>
                  <a:lnTo>
                    <a:pt x="17118" y="2201"/>
                  </a:lnTo>
                  <a:lnTo>
                    <a:pt x="28029" y="0"/>
                  </a:lnTo>
                  <a:lnTo>
                    <a:pt x="38939" y="2201"/>
                  </a:lnTo>
                  <a:lnTo>
                    <a:pt x="47848" y="8205"/>
                  </a:lnTo>
                  <a:lnTo>
                    <a:pt x="53856" y="17111"/>
                  </a:lnTo>
                  <a:lnTo>
                    <a:pt x="56059" y="28018"/>
                  </a:lnTo>
                  <a:close/>
                </a:path>
              </a:pathLst>
            </a:custGeom>
            <a:ln w="653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1066568" y="39589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8029" y="0"/>
                  </a:moveTo>
                  <a:lnTo>
                    <a:pt x="17118" y="2201"/>
                  </a:lnTo>
                  <a:lnTo>
                    <a:pt x="8209" y="8205"/>
                  </a:lnTo>
                  <a:lnTo>
                    <a:pt x="2202" y="17111"/>
                  </a:lnTo>
                  <a:lnTo>
                    <a:pt x="0" y="28018"/>
                  </a:lnTo>
                  <a:lnTo>
                    <a:pt x="2202" y="38924"/>
                  </a:lnTo>
                  <a:lnTo>
                    <a:pt x="8209" y="47830"/>
                  </a:lnTo>
                  <a:lnTo>
                    <a:pt x="17118" y="53834"/>
                  </a:lnTo>
                  <a:lnTo>
                    <a:pt x="28029" y="56036"/>
                  </a:lnTo>
                  <a:lnTo>
                    <a:pt x="38939" y="53834"/>
                  </a:lnTo>
                  <a:lnTo>
                    <a:pt x="47848" y="47830"/>
                  </a:lnTo>
                  <a:lnTo>
                    <a:pt x="53856" y="38924"/>
                  </a:lnTo>
                  <a:lnTo>
                    <a:pt x="56059" y="28018"/>
                  </a:lnTo>
                  <a:lnTo>
                    <a:pt x="53856" y="17111"/>
                  </a:lnTo>
                  <a:lnTo>
                    <a:pt x="47848" y="8205"/>
                  </a:lnTo>
                  <a:lnTo>
                    <a:pt x="38939" y="2201"/>
                  </a:lnTo>
                  <a:lnTo>
                    <a:pt x="280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1066568" y="39589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56059" y="28018"/>
                  </a:moveTo>
                  <a:lnTo>
                    <a:pt x="53856" y="38924"/>
                  </a:lnTo>
                  <a:lnTo>
                    <a:pt x="47848" y="47830"/>
                  </a:lnTo>
                  <a:lnTo>
                    <a:pt x="38939" y="53834"/>
                  </a:lnTo>
                  <a:lnTo>
                    <a:pt x="28029" y="56036"/>
                  </a:lnTo>
                  <a:lnTo>
                    <a:pt x="17118" y="53834"/>
                  </a:lnTo>
                  <a:lnTo>
                    <a:pt x="8209" y="47830"/>
                  </a:lnTo>
                  <a:lnTo>
                    <a:pt x="2202" y="38924"/>
                  </a:lnTo>
                  <a:lnTo>
                    <a:pt x="0" y="28018"/>
                  </a:lnTo>
                  <a:lnTo>
                    <a:pt x="2202" y="17111"/>
                  </a:lnTo>
                  <a:lnTo>
                    <a:pt x="8209" y="8205"/>
                  </a:lnTo>
                  <a:lnTo>
                    <a:pt x="17118" y="2201"/>
                  </a:lnTo>
                  <a:lnTo>
                    <a:pt x="28029" y="0"/>
                  </a:lnTo>
                  <a:lnTo>
                    <a:pt x="38939" y="2201"/>
                  </a:lnTo>
                  <a:lnTo>
                    <a:pt x="47848" y="8205"/>
                  </a:lnTo>
                  <a:lnTo>
                    <a:pt x="53856" y="17111"/>
                  </a:lnTo>
                  <a:lnTo>
                    <a:pt x="56059" y="28018"/>
                  </a:lnTo>
                  <a:close/>
                </a:path>
              </a:pathLst>
            </a:custGeom>
            <a:ln w="653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877824" y="387096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5">
                  <a:moveTo>
                    <a:pt x="0" y="544068"/>
                  </a:moveTo>
                  <a:lnTo>
                    <a:pt x="544068" y="544068"/>
                  </a:lnTo>
                  <a:lnTo>
                    <a:pt x="544068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17"/>
          <p:cNvGrpSpPr/>
          <p:nvPr/>
        </p:nvGrpSpPr>
        <p:grpSpPr>
          <a:xfrm>
            <a:off x="4339512" y="3526411"/>
            <a:ext cx="939165" cy="939165"/>
            <a:chOff x="4419600" y="3674364"/>
            <a:chExt cx="939165" cy="939165"/>
          </a:xfrm>
        </p:grpSpPr>
        <p:sp>
          <p:nvSpPr>
            <p:cNvPr id="22" name="object 18"/>
            <p:cNvSpPr/>
            <p:nvPr/>
          </p:nvSpPr>
          <p:spPr>
            <a:xfrm>
              <a:off x="4419600" y="3674364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4" h="939164">
                  <a:moveTo>
                    <a:pt x="469391" y="0"/>
                  </a:moveTo>
                  <a:lnTo>
                    <a:pt x="421404" y="2423"/>
                  </a:lnTo>
                  <a:lnTo>
                    <a:pt x="374802" y="9537"/>
                  </a:lnTo>
                  <a:lnTo>
                    <a:pt x="329820" y="21105"/>
                  </a:lnTo>
                  <a:lnTo>
                    <a:pt x="286696" y="36891"/>
                  </a:lnTo>
                  <a:lnTo>
                    <a:pt x="245665" y="56659"/>
                  </a:lnTo>
                  <a:lnTo>
                    <a:pt x="206964" y="80172"/>
                  </a:lnTo>
                  <a:lnTo>
                    <a:pt x="170827" y="107196"/>
                  </a:lnTo>
                  <a:lnTo>
                    <a:pt x="137493" y="137493"/>
                  </a:lnTo>
                  <a:lnTo>
                    <a:pt x="107196" y="170827"/>
                  </a:lnTo>
                  <a:lnTo>
                    <a:pt x="80172" y="206964"/>
                  </a:lnTo>
                  <a:lnTo>
                    <a:pt x="56659" y="245665"/>
                  </a:lnTo>
                  <a:lnTo>
                    <a:pt x="36891" y="286696"/>
                  </a:lnTo>
                  <a:lnTo>
                    <a:pt x="21105" y="329820"/>
                  </a:lnTo>
                  <a:lnTo>
                    <a:pt x="9537" y="374802"/>
                  </a:lnTo>
                  <a:lnTo>
                    <a:pt x="2423" y="421404"/>
                  </a:lnTo>
                  <a:lnTo>
                    <a:pt x="0" y="469392"/>
                  </a:lnTo>
                  <a:lnTo>
                    <a:pt x="2423" y="517379"/>
                  </a:lnTo>
                  <a:lnTo>
                    <a:pt x="9537" y="563981"/>
                  </a:lnTo>
                  <a:lnTo>
                    <a:pt x="21105" y="608963"/>
                  </a:lnTo>
                  <a:lnTo>
                    <a:pt x="36891" y="652087"/>
                  </a:lnTo>
                  <a:lnTo>
                    <a:pt x="56659" y="693118"/>
                  </a:lnTo>
                  <a:lnTo>
                    <a:pt x="80172" y="731819"/>
                  </a:lnTo>
                  <a:lnTo>
                    <a:pt x="107196" y="767956"/>
                  </a:lnTo>
                  <a:lnTo>
                    <a:pt x="137493" y="801290"/>
                  </a:lnTo>
                  <a:lnTo>
                    <a:pt x="170827" y="831587"/>
                  </a:lnTo>
                  <a:lnTo>
                    <a:pt x="206964" y="858611"/>
                  </a:lnTo>
                  <a:lnTo>
                    <a:pt x="245665" y="882124"/>
                  </a:lnTo>
                  <a:lnTo>
                    <a:pt x="286696" y="901892"/>
                  </a:lnTo>
                  <a:lnTo>
                    <a:pt x="329820" y="917678"/>
                  </a:lnTo>
                  <a:lnTo>
                    <a:pt x="374802" y="929246"/>
                  </a:lnTo>
                  <a:lnTo>
                    <a:pt x="421404" y="936360"/>
                  </a:lnTo>
                  <a:lnTo>
                    <a:pt x="469391" y="938784"/>
                  </a:lnTo>
                  <a:lnTo>
                    <a:pt x="517379" y="936360"/>
                  </a:lnTo>
                  <a:lnTo>
                    <a:pt x="563981" y="929246"/>
                  </a:lnTo>
                  <a:lnTo>
                    <a:pt x="608963" y="917678"/>
                  </a:lnTo>
                  <a:lnTo>
                    <a:pt x="652087" y="901892"/>
                  </a:lnTo>
                  <a:lnTo>
                    <a:pt x="693118" y="882124"/>
                  </a:lnTo>
                  <a:lnTo>
                    <a:pt x="731819" y="858611"/>
                  </a:lnTo>
                  <a:lnTo>
                    <a:pt x="767956" y="831587"/>
                  </a:lnTo>
                  <a:lnTo>
                    <a:pt x="801290" y="801290"/>
                  </a:lnTo>
                  <a:lnTo>
                    <a:pt x="831587" y="767956"/>
                  </a:lnTo>
                  <a:lnTo>
                    <a:pt x="858611" y="731819"/>
                  </a:lnTo>
                  <a:lnTo>
                    <a:pt x="882124" y="693118"/>
                  </a:lnTo>
                  <a:lnTo>
                    <a:pt x="901892" y="652087"/>
                  </a:lnTo>
                  <a:lnTo>
                    <a:pt x="917678" y="608963"/>
                  </a:lnTo>
                  <a:lnTo>
                    <a:pt x="929246" y="563981"/>
                  </a:lnTo>
                  <a:lnTo>
                    <a:pt x="936360" y="517379"/>
                  </a:lnTo>
                  <a:lnTo>
                    <a:pt x="938784" y="469392"/>
                  </a:lnTo>
                  <a:lnTo>
                    <a:pt x="936360" y="421404"/>
                  </a:lnTo>
                  <a:lnTo>
                    <a:pt x="929246" y="374802"/>
                  </a:lnTo>
                  <a:lnTo>
                    <a:pt x="917678" y="329820"/>
                  </a:lnTo>
                  <a:lnTo>
                    <a:pt x="901892" y="286696"/>
                  </a:lnTo>
                  <a:lnTo>
                    <a:pt x="882124" y="245665"/>
                  </a:lnTo>
                  <a:lnTo>
                    <a:pt x="858611" y="206964"/>
                  </a:lnTo>
                  <a:lnTo>
                    <a:pt x="831587" y="170827"/>
                  </a:lnTo>
                  <a:lnTo>
                    <a:pt x="801290" y="137493"/>
                  </a:lnTo>
                  <a:lnTo>
                    <a:pt x="767956" y="107196"/>
                  </a:lnTo>
                  <a:lnTo>
                    <a:pt x="731819" y="80172"/>
                  </a:lnTo>
                  <a:lnTo>
                    <a:pt x="693118" y="56659"/>
                  </a:lnTo>
                  <a:lnTo>
                    <a:pt x="652087" y="36891"/>
                  </a:lnTo>
                  <a:lnTo>
                    <a:pt x="608963" y="21105"/>
                  </a:lnTo>
                  <a:lnTo>
                    <a:pt x="563981" y="9537"/>
                  </a:lnTo>
                  <a:lnTo>
                    <a:pt x="517379" y="2423"/>
                  </a:lnTo>
                  <a:lnTo>
                    <a:pt x="469391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4642662" y="4099076"/>
              <a:ext cx="495300" cy="224154"/>
            </a:xfrm>
            <a:custGeom>
              <a:avLst/>
              <a:gdLst/>
              <a:ahLst/>
              <a:cxnLst/>
              <a:rect l="l" t="t" r="r" b="b"/>
              <a:pathLst>
                <a:path w="495300" h="224154">
                  <a:moveTo>
                    <a:pt x="494713" y="0"/>
                  </a:moveTo>
                  <a:lnTo>
                    <a:pt x="0" y="0"/>
                  </a:lnTo>
                  <a:lnTo>
                    <a:pt x="0" y="224145"/>
                  </a:lnTo>
                  <a:lnTo>
                    <a:pt x="494713" y="224145"/>
                  </a:lnTo>
                  <a:lnTo>
                    <a:pt x="494713" y="190523"/>
                  </a:lnTo>
                  <a:lnTo>
                    <a:pt x="56219" y="190523"/>
                  </a:lnTo>
                  <a:lnTo>
                    <a:pt x="33732" y="168108"/>
                  </a:lnTo>
                  <a:lnTo>
                    <a:pt x="33732" y="56036"/>
                  </a:lnTo>
                  <a:lnTo>
                    <a:pt x="56219" y="33621"/>
                  </a:lnTo>
                  <a:lnTo>
                    <a:pt x="494713" y="33621"/>
                  </a:lnTo>
                  <a:lnTo>
                    <a:pt x="494713" y="0"/>
                  </a:lnTo>
                  <a:close/>
                </a:path>
                <a:path w="495300" h="224154">
                  <a:moveTo>
                    <a:pt x="494713" y="33621"/>
                  </a:moveTo>
                  <a:lnTo>
                    <a:pt x="444117" y="33621"/>
                  </a:lnTo>
                  <a:lnTo>
                    <a:pt x="460983" y="50432"/>
                  </a:lnTo>
                  <a:lnTo>
                    <a:pt x="460983" y="173712"/>
                  </a:lnTo>
                  <a:lnTo>
                    <a:pt x="444117" y="190523"/>
                  </a:lnTo>
                  <a:lnTo>
                    <a:pt x="494713" y="190523"/>
                  </a:lnTo>
                  <a:lnTo>
                    <a:pt x="494713" y="3362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4642662" y="4099076"/>
              <a:ext cx="495300" cy="224154"/>
            </a:xfrm>
            <a:custGeom>
              <a:avLst/>
              <a:gdLst/>
              <a:ahLst/>
              <a:cxnLst/>
              <a:rect l="l" t="t" r="r" b="b"/>
              <a:pathLst>
                <a:path w="495300" h="224154">
                  <a:moveTo>
                    <a:pt x="460983" y="173712"/>
                  </a:moveTo>
                  <a:lnTo>
                    <a:pt x="444117" y="190523"/>
                  </a:lnTo>
                  <a:lnTo>
                    <a:pt x="56219" y="190523"/>
                  </a:lnTo>
                  <a:lnTo>
                    <a:pt x="33732" y="168108"/>
                  </a:lnTo>
                  <a:lnTo>
                    <a:pt x="33732" y="56036"/>
                  </a:lnTo>
                  <a:lnTo>
                    <a:pt x="56219" y="33621"/>
                  </a:lnTo>
                  <a:lnTo>
                    <a:pt x="444117" y="33621"/>
                  </a:lnTo>
                  <a:lnTo>
                    <a:pt x="460982" y="50432"/>
                  </a:lnTo>
                  <a:lnTo>
                    <a:pt x="460983" y="173712"/>
                  </a:lnTo>
                  <a:close/>
                </a:path>
                <a:path w="495300" h="224154">
                  <a:moveTo>
                    <a:pt x="0" y="0"/>
                  </a:moveTo>
                  <a:lnTo>
                    <a:pt x="0" y="224145"/>
                  </a:lnTo>
                  <a:lnTo>
                    <a:pt x="494713" y="224145"/>
                  </a:lnTo>
                  <a:lnTo>
                    <a:pt x="494713" y="0"/>
                  </a:lnTo>
                  <a:lnTo>
                    <a:pt x="0" y="0"/>
                  </a:lnTo>
                  <a:close/>
                </a:path>
              </a:pathLst>
            </a:custGeom>
            <a:ln w="654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1771" y="4151838"/>
              <a:ext cx="96497" cy="118623"/>
            </a:xfrm>
            <a:prstGeom prst="rect">
              <a:avLst/>
            </a:prstGeom>
          </p:spPr>
        </p:pic>
        <p:sp>
          <p:nvSpPr>
            <p:cNvPr id="26" name="object 22"/>
            <p:cNvSpPr/>
            <p:nvPr/>
          </p:nvSpPr>
          <p:spPr>
            <a:xfrm>
              <a:off x="4732612" y="4194338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89" h="33654">
                  <a:moveTo>
                    <a:pt x="26178" y="0"/>
                  </a:moveTo>
                  <a:lnTo>
                    <a:pt x="7547" y="0"/>
                  </a:lnTo>
                  <a:lnTo>
                    <a:pt x="0" y="7527"/>
                  </a:lnTo>
                  <a:lnTo>
                    <a:pt x="0" y="26094"/>
                  </a:lnTo>
                  <a:lnTo>
                    <a:pt x="7547" y="33621"/>
                  </a:lnTo>
                  <a:lnTo>
                    <a:pt x="26178" y="33621"/>
                  </a:lnTo>
                  <a:lnTo>
                    <a:pt x="33730" y="26094"/>
                  </a:lnTo>
                  <a:lnTo>
                    <a:pt x="33730" y="16810"/>
                  </a:lnTo>
                  <a:lnTo>
                    <a:pt x="33730" y="7527"/>
                  </a:lnTo>
                  <a:lnTo>
                    <a:pt x="261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4732612" y="4194338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89" h="33654">
                  <a:moveTo>
                    <a:pt x="33730" y="16810"/>
                  </a:moveTo>
                  <a:lnTo>
                    <a:pt x="33730" y="26094"/>
                  </a:lnTo>
                  <a:lnTo>
                    <a:pt x="26178" y="33621"/>
                  </a:lnTo>
                  <a:lnTo>
                    <a:pt x="16865" y="33621"/>
                  </a:lnTo>
                  <a:lnTo>
                    <a:pt x="7547" y="33621"/>
                  </a:lnTo>
                  <a:lnTo>
                    <a:pt x="0" y="26094"/>
                  </a:lnTo>
                  <a:lnTo>
                    <a:pt x="0" y="16810"/>
                  </a:lnTo>
                  <a:lnTo>
                    <a:pt x="0" y="7527"/>
                  </a:lnTo>
                  <a:lnTo>
                    <a:pt x="7547" y="0"/>
                  </a:lnTo>
                  <a:lnTo>
                    <a:pt x="16865" y="0"/>
                  </a:lnTo>
                  <a:lnTo>
                    <a:pt x="26178" y="0"/>
                  </a:lnTo>
                  <a:lnTo>
                    <a:pt x="33730" y="7527"/>
                  </a:lnTo>
                  <a:lnTo>
                    <a:pt x="33730" y="16810"/>
                  </a:lnTo>
                  <a:close/>
                </a:path>
              </a:pathLst>
            </a:custGeom>
            <a:ln w="654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/>
            <p:cNvSpPr/>
            <p:nvPr/>
          </p:nvSpPr>
          <p:spPr>
            <a:xfrm>
              <a:off x="5013698" y="4194338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89" h="33654">
                  <a:moveTo>
                    <a:pt x="26178" y="0"/>
                  </a:moveTo>
                  <a:lnTo>
                    <a:pt x="7547" y="0"/>
                  </a:lnTo>
                  <a:lnTo>
                    <a:pt x="0" y="7527"/>
                  </a:lnTo>
                  <a:lnTo>
                    <a:pt x="0" y="26094"/>
                  </a:lnTo>
                  <a:lnTo>
                    <a:pt x="7547" y="33621"/>
                  </a:lnTo>
                  <a:lnTo>
                    <a:pt x="26178" y="33621"/>
                  </a:lnTo>
                  <a:lnTo>
                    <a:pt x="33730" y="26094"/>
                  </a:lnTo>
                  <a:lnTo>
                    <a:pt x="33730" y="16810"/>
                  </a:lnTo>
                  <a:lnTo>
                    <a:pt x="33730" y="7527"/>
                  </a:lnTo>
                  <a:lnTo>
                    <a:pt x="261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/>
            <p:nvPr/>
          </p:nvSpPr>
          <p:spPr>
            <a:xfrm>
              <a:off x="5013698" y="4194338"/>
              <a:ext cx="34290" cy="33655"/>
            </a:xfrm>
            <a:custGeom>
              <a:avLst/>
              <a:gdLst/>
              <a:ahLst/>
              <a:cxnLst/>
              <a:rect l="l" t="t" r="r" b="b"/>
              <a:pathLst>
                <a:path w="34289" h="33654">
                  <a:moveTo>
                    <a:pt x="33730" y="16810"/>
                  </a:moveTo>
                  <a:lnTo>
                    <a:pt x="33730" y="26094"/>
                  </a:lnTo>
                  <a:lnTo>
                    <a:pt x="26178" y="33621"/>
                  </a:lnTo>
                  <a:lnTo>
                    <a:pt x="16865" y="33621"/>
                  </a:lnTo>
                  <a:lnTo>
                    <a:pt x="7547" y="33621"/>
                  </a:lnTo>
                  <a:lnTo>
                    <a:pt x="0" y="26094"/>
                  </a:lnTo>
                  <a:lnTo>
                    <a:pt x="0" y="16810"/>
                  </a:lnTo>
                  <a:lnTo>
                    <a:pt x="0" y="7527"/>
                  </a:lnTo>
                  <a:lnTo>
                    <a:pt x="7547" y="0"/>
                  </a:lnTo>
                  <a:lnTo>
                    <a:pt x="16865" y="0"/>
                  </a:lnTo>
                  <a:lnTo>
                    <a:pt x="26178" y="0"/>
                  </a:lnTo>
                  <a:lnTo>
                    <a:pt x="33730" y="7527"/>
                  </a:lnTo>
                  <a:lnTo>
                    <a:pt x="33730" y="16810"/>
                  </a:lnTo>
                  <a:close/>
                </a:path>
              </a:pathLst>
            </a:custGeom>
            <a:ln w="654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/>
            <p:cNvSpPr/>
            <p:nvPr/>
          </p:nvSpPr>
          <p:spPr>
            <a:xfrm>
              <a:off x="4706752" y="3946658"/>
              <a:ext cx="326390" cy="123825"/>
            </a:xfrm>
            <a:custGeom>
              <a:avLst/>
              <a:gdLst/>
              <a:ahLst/>
              <a:cxnLst/>
              <a:rect l="l" t="t" r="r" b="b"/>
              <a:pathLst>
                <a:path w="326389" h="123825">
                  <a:moveTo>
                    <a:pt x="302448" y="0"/>
                  </a:moveTo>
                  <a:lnTo>
                    <a:pt x="0" y="123279"/>
                  </a:lnTo>
                  <a:lnTo>
                    <a:pt x="173148" y="89097"/>
                  </a:lnTo>
                  <a:lnTo>
                    <a:pt x="283896" y="44268"/>
                  </a:lnTo>
                  <a:lnTo>
                    <a:pt x="292329" y="65562"/>
                  </a:lnTo>
                  <a:lnTo>
                    <a:pt x="326059" y="58838"/>
                  </a:lnTo>
                  <a:lnTo>
                    <a:pt x="302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4706752" y="3946658"/>
              <a:ext cx="326390" cy="123825"/>
            </a:xfrm>
            <a:custGeom>
              <a:avLst/>
              <a:gdLst/>
              <a:ahLst/>
              <a:cxnLst/>
              <a:rect l="l" t="t" r="r" b="b"/>
              <a:pathLst>
                <a:path w="326389" h="123825">
                  <a:moveTo>
                    <a:pt x="283896" y="44268"/>
                  </a:moveTo>
                  <a:lnTo>
                    <a:pt x="292329" y="65562"/>
                  </a:lnTo>
                  <a:lnTo>
                    <a:pt x="326059" y="58838"/>
                  </a:lnTo>
                  <a:lnTo>
                    <a:pt x="302448" y="0"/>
                  </a:lnTo>
                  <a:lnTo>
                    <a:pt x="0" y="123279"/>
                  </a:lnTo>
                  <a:lnTo>
                    <a:pt x="173148" y="89097"/>
                  </a:lnTo>
                  <a:lnTo>
                    <a:pt x="283896" y="44268"/>
                  </a:lnTo>
                  <a:close/>
                </a:path>
              </a:pathLst>
            </a:custGeom>
            <a:ln w="654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/>
            <p:cNvSpPr/>
            <p:nvPr/>
          </p:nvSpPr>
          <p:spPr>
            <a:xfrm>
              <a:off x="4788829" y="4019505"/>
              <a:ext cx="299720" cy="57785"/>
            </a:xfrm>
            <a:custGeom>
              <a:avLst/>
              <a:gdLst/>
              <a:ahLst/>
              <a:cxnLst/>
              <a:rect l="l" t="t" r="r" b="b"/>
              <a:pathLst>
                <a:path w="299720" h="57785">
                  <a:moveTo>
                    <a:pt x="288394" y="0"/>
                  </a:moveTo>
                  <a:lnTo>
                    <a:pt x="0" y="57156"/>
                  </a:lnTo>
                  <a:lnTo>
                    <a:pt x="172586" y="57156"/>
                  </a:lnTo>
                  <a:lnTo>
                    <a:pt x="261409" y="39785"/>
                  </a:lnTo>
                  <a:lnTo>
                    <a:pt x="265345" y="57157"/>
                  </a:lnTo>
                  <a:lnTo>
                    <a:pt x="299637" y="57157"/>
                  </a:lnTo>
                  <a:lnTo>
                    <a:pt x="2883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4788829" y="4019505"/>
              <a:ext cx="299720" cy="57785"/>
            </a:xfrm>
            <a:custGeom>
              <a:avLst/>
              <a:gdLst/>
              <a:ahLst/>
              <a:cxnLst/>
              <a:rect l="l" t="t" r="r" b="b"/>
              <a:pathLst>
                <a:path w="299720" h="57785">
                  <a:moveTo>
                    <a:pt x="172586" y="57156"/>
                  </a:moveTo>
                  <a:lnTo>
                    <a:pt x="261409" y="39785"/>
                  </a:lnTo>
                  <a:lnTo>
                    <a:pt x="265345" y="57157"/>
                  </a:lnTo>
                  <a:lnTo>
                    <a:pt x="299637" y="57157"/>
                  </a:lnTo>
                  <a:lnTo>
                    <a:pt x="288394" y="0"/>
                  </a:lnTo>
                  <a:lnTo>
                    <a:pt x="0" y="57156"/>
                  </a:lnTo>
                  <a:lnTo>
                    <a:pt x="172586" y="57156"/>
                  </a:lnTo>
                  <a:close/>
                </a:path>
              </a:pathLst>
            </a:custGeom>
            <a:ln w="653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4616195" y="3870960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0" y="544068"/>
                  </a:moveTo>
                  <a:lnTo>
                    <a:pt x="545591" y="544068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3"/>
          <p:cNvGrpSpPr/>
          <p:nvPr/>
        </p:nvGrpSpPr>
        <p:grpSpPr>
          <a:xfrm>
            <a:off x="8452611" y="3534302"/>
            <a:ext cx="939165" cy="939165"/>
            <a:chOff x="8157971" y="3674364"/>
            <a:chExt cx="939165" cy="939165"/>
          </a:xfrm>
        </p:grpSpPr>
        <p:sp>
          <p:nvSpPr>
            <p:cNvPr id="36" name="object 34"/>
            <p:cNvSpPr/>
            <p:nvPr/>
          </p:nvSpPr>
          <p:spPr>
            <a:xfrm>
              <a:off x="8157971" y="3674364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469392" y="0"/>
                  </a:moveTo>
                  <a:lnTo>
                    <a:pt x="421404" y="2423"/>
                  </a:lnTo>
                  <a:lnTo>
                    <a:pt x="374802" y="9537"/>
                  </a:lnTo>
                  <a:lnTo>
                    <a:pt x="329820" y="21105"/>
                  </a:lnTo>
                  <a:lnTo>
                    <a:pt x="286696" y="36891"/>
                  </a:lnTo>
                  <a:lnTo>
                    <a:pt x="245665" y="56659"/>
                  </a:lnTo>
                  <a:lnTo>
                    <a:pt x="206964" y="80172"/>
                  </a:lnTo>
                  <a:lnTo>
                    <a:pt x="170827" y="107196"/>
                  </a:lnTo>
                  <a:lnTo>
                    <a:pt x="137493" y="137493"/>
                  </a:lnTo>
                  <a:lnTo>
                    <a:pt x="107196" y="170827"/>
                  </a:lnTo>
                  <a:lnTo>
                    <a:pt x="80172" y="206964"/>
                  </a:lnTo>
                  <a:lnTo>
                    <a:pt x="56659" y="245665"/>
                  </a:lnTo>
                  <a:lnTo>
                    <a:pt x="36891" y="286696"/>
                  </a:lnTo>
                  <a:lnTo>
                    <a:pt x="21105" y="329820"/>
                  </a:lnTo>
                  <a:lnTo>
                    <a:pt x="9537" y="374802"/>
                  </a:lnTo>
                  <a:lnTo>
                    <a:pt x="2423" y="421404"/>
                  </a:lnTo>
                  <a:lnTo>
                    <a:pt x="0" y="469392"/>
                  </a:lnTo>
                  <a:lnTo>
                    <a:pt x="2423" y="517379"/>
                  </a:lnTo>
                  <a:lnTo>
                    <a:pt x="9537" y="563981"/>
                  </a:lnTo>
                  <a:lnTo>
                    <a:pt x="21105" y="608963"/>
                  </a:lnTo>
                  <a:lnTo>
                    <a:pt x="36891" y="652087"/>
                  </a:lnTo>
                  <a:lnTo>
                    <a:pt x="56659" y="693118"/>
                  </a:lnTo>
                  <a:lnTo>
                    <a:pt x="80172" y="731819"/>
                  </a:lnTo>
                  <a:lnTo>
                    <a:pt x="107196" y="767956"/>
                  </a:lnTo>
                  <a:lnTo>
                    <a:pt x="137493" y="801290"/>
                  </a:lnTo>
                  <a:lnTo>
                    <a:pt x="170827" y="831587"/>
                  </a:lnTo>
                  <a:lnTo>
                    <a:pt x="206964" y="858611"/>
                  </a:lnTo>
                  <a:lnTo>
                    <a:pt x="245665" y="882124"/>
                  </a:lnTo>
                  <a:lnTo>
                    <a:pt x="286696" y="901892"/>
                  </a:lnTo>
                  <a:lnTo>
                    <a:pt x="329820" y="917678"/>
                  </a:lnTo>
                  <a:lnTo>
                    <a:pt x="374802" y="929246"/>
                  </a:lnTo>
                  <a:lnTo>
                    <a:pt x="421404" y="936360"/>
                  </a:lnTo>
                  <a:lnTo>
                    <a:pt x="469392" y="938784"/>
                  </a:lnTo>
                  <a:lnTo>
                    <a:pt x="517379" y="936360"/>
                  </a:lnTo>
                  <a:lnTo>
                    <a:pt x="563981" y="929246"/>
                  </a:lnTo>
                  <a:lnTo>
                    <a:pt x="608963" y="917678"/>
                  </a:lnTo>
                  <a:lnTo>
                    <a:pt x="652087" y="901892"/>
                  </a:lnTo>
                  <a:lnTo>
                    <a:pt x="693118" y="882124"/>
                  </a:lnTo>
                  <a:lnTo>
                    <a:pt x="731819" y="858611"/>
                  </a:lnTo>
                  <a:lnTo>
                    <a:pt x="767956" y="831587"/>
                  </a:lnTo>
                  <a:lnTo>
                    <a:pt x="801290" y="801290"/>
                  </a:lnTo>
                  <a:lnTo>
                    <a:pt x="831587" y="767956"/>
                  </a:lnTo>
                  <a:lnTo>
                    <a:pt x="858611" y="731819"/>
                  </a:lnTo>
                  <a:lnTo>
                    <a:pt x="882124" y="693118"/>
                  </a:lnTo>
                  <a:lnTo>
                    <a:pt x="901892" y="652087"/>
                  </a:lnTo>
                  <a:lnTo>
                    <a:pt x="917678" y="608963"/>
                  </a:lnTo>
                  <a:lnTo>
                    <a:pt x="929246" y="563981"/>
                  </a:lnTo>
                  <a:lnTo>
                    <a:pt x="936360" y="517379"/>
                  </a:lnTo>
                  <a:lnTo>
                    <a:pt x="938783" y="469392"/>
                  </a:lnTo>
                  <a:lnTo>
                    <a:pt x="936360" y="421404"/>
                  </a:lnTo>
                  <a:lnTo>
                    <a:pt x="929246" y="374802"/>
                  </a:lnTo>
                  <a:lnTo>
                    <a:pt x="917678" y="329820"/>
                  </a:lnTo>
                  <a:lnTo>
                    <a:pt x="901892" y="286696"/>
                  </a:lnTo>
                  <a:lnTo>
                    <a:pt x="882124" y="245665"/>
                  </a:lnTo>
                  <a:lnTo>
                    <a:pt x="858611" y="206964"/>
                  </a:lnTo>
                  <a:lnTo>
                    <a:pt x="831587" y="170827"/>
                  </a:lnTo>
                  <a:lnTo>
                    <a:pt x="801290" y="137493"/>
                  </a:lnTo>
                  <a:lnTo>
                    <a:pt x="767956" y="107196"/>
                  </a:lnTo>
                  <a:lnTo>
                    <a:pt x="731819" y="80172"/>
                  </a:lnTo>
                  <a:lnTo>
                    <a:pt x="693118" y="56659"/>
                  </a:lnTo>
                  <a:lnTo>
                    <a:pt x="652087" y="36891"/>
                  </a:lnTo>
                  <a:lnTo>
                    <a:pt x="608963" y="21105"/>
                  </a:lnTo>
                  <a:lnTo>
                    <a:pt x="563981" y="9537"/>
                  </a:lnTo>
                  <a:lnTo>
                    <a:pt x="517379" y="242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8449758" y="4177527"/>
              <a:ext cx="359410" cy="179705"/>
            </a:xfrm>
            <a:custGeom>
              <a:avLst/>
              <a:gdLst/>
              <a:ahLst/>
              <a:cxnLst/>
              <a:rect l="l" t="t" r="r" b="b"/>
              <a:pathLst>
                <a:path w="359409" h="179704">
                  <a:moveTo>
                    <a:pt x="179391" y="0"/>
                  </a:moveTo>
                  <a:lnTo>
                    <a:pt x="123892" y="6619"/>
                  </a:lnTo>
                  <a:lnTo>
                    <a:pt x="81952" y="19122"/>
                  </a:lnTo>
                  <a:lnTo>
                    <a:pt x="37595" y="40836"/>
                  </a:lnTo>
                  <a:lnTo>
                    <a:pt x="4765" y="70045"/>
                  </a:lnTo>
                  <a:lnTo>
                    <a:pt x="0" y="89657"/>
                  </a:lnTo>
                  <a:lnTo>
                    <a:pt x="0" y="179316"/>
                  </a:lnTo>
                  <a:lnTo>
                    <a:pt x="358783" y="179316"/>
                  </a:lnTo>
                  <a:lnTo>
                    <a:pt x="358783" y="89658"/>
                  </a:lnTo>
                  <a:lnTo>
                    <a:pt x="340843" y="53794"/>
                  </a:lnTo>
                  <a:lnTo>
                    <a:pt x="299639" y="28298"/>
                  </a:lnTo>
                  <a:lnTo>
                    <a:pt x="253390" y="11207"/>
                  </a:lnTo>
                  <a:lnTo>
                    <a:pt x="199152" y="805"/>
                  </a:lnTo>
                  <a:lnTo>
                    <a:pt x="1793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0484" y="3930968"/>
              <a:ext cx="250587" cy="224145"/>
            </a:xfrm>
            <a:prstGeom prst="rect">
              <a:avLst/>
            </a:prstGeom>
          </p:spPr>
        </p:pic>
        <p:sp>
          <p:nvSpPr>
            <p:cNvPr id="39" name="object 37"/>
            <p:cNvSpPr/>
            <p:nvPr/>
          </p:nvSpPr>
          <p:spPr>
            <a:xfrm>
              <a:off x="8356091" y="387096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5">
                  <a:moveTo>
                    <a:pt x="0" y="544068"/>
                  </a:moveTo>
                  <a:lnTo>
                    <a:pt x="544068" y="544068"/>
                  </a:lnTo>
                  <a:lnTo>
                    <a:pt x="544068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696720" y="3230880"/>
            <a:ext cx="2633141" cy="174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087413" y="3230880"/>
            <a:ext cx="2158187" cy="174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558800" y="365125"/>
            <a:ext cx="10363200" cy="1412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6720" y="3384801"/>
            <a:ext cx="2529840" cy="148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2000" y="3386322"/>
            <a:ext cx="2204720" cy="15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62230">
              <a:lnSpc>
                <a:spcPct val="101699"/>
              </a:lnSpc>
              <a:spcBef>
                <a:spcPts val="5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3"/>
          <p:cNvGrpSpPr/>
          <p:nvPr/>
        </p:nvGrpSpPr>
        <p:grpSpPr>
          <a:xfrm>
            <a:off x="446023" y="3627278"/>
            <a:ext cx="1022985" cy="1022985"/>
            <a:chOff x="2234183" y="3631691"/>
            <a:chExt cx="1022985" cy="1022985"/>
          </a:xfrm>
        </p:grpSpPr>
        <p:sp>
          <p:nvSpPr>
            <p:cNvPr id="7" name="object 4"/>
            <p:cNvSpPr/>
            <p:nvPr/>
          </p:nvSpPr>
          <p:spPr>
            <a:xfrm>
              <a:off x="2234183" y="3631691"/>
              <a:ext cx="1022985" cy="1022985"/>
            </a:xfrm>
            <a:custGeom>
              <a:avLst/>
              <a:gdLst/>
              <a:ahLst/>
              <a:cxnLst/>
              <a:rect l="l" t="t" r="r" b="b"/>
              <a:pathLst>
                <a:path w="1022985" h="1022985">
                  <a:moveTo>
                    <a:pt x="511302" y="0"/>
                  </a:moveTo>
                  <a:lnTo>
                    <a:pt x="462050" y="2341"/>
                  </a:lnTo>
                  <a:lnTo>
                    <a:pt x="414125" y="9221"/>
                  </a:lnTo>
                  <a:lnTo>
                    <a:pt x="367740" y="20427"/>
                  </a:lnTo>
                  <a:lnTo>
                    <a:pt x="323111" y="35743"/>
                  </a:lnTo>
                  <a:lnTo>
                    <a:pt x="280450" y="54955"/>
                  </a:lnTo>
                  <a:lnTo>
                    <a:pt x="239972" y="77848"/>
                  </a:lnTo>
                  <a:lnTo>
                    <a:pt x="201892" y="104208"/>
                  </a:lnTo>
                  <a:lnTo>
                    <a:pt x="166422" y="133821"/>
                  </a:lnTo>
                  <a:lnTo>
                    <a:pt x="133776" y="166472"/>
                  </a:lnTo>
                  <a:lnTo>
                    <a:pt x="104170" y="201946"/>
                  </a:lnTo>
                  <a:lnTo>
                    <a:pt x="77817" y="240029"/>
                  </a:lnTo>
                  <a:lnTo>
                    <a:pt x="54932" y="280506"/>
                  </a:lnTo>
                  <a:lnTo>
                    <a:pt x="35727" y="323163"/>
                  </a:lnTo>
                  <a:lnTo>
                    <a:pt x="20417" y="367786"/>
                  </a:lnTo>
                  <a:lnTo>
                    <a:pt x="9217" y="414160"/>
                  </a:lnTo>
                  <a:lnTo>
                    <a:pt x="2339" y="462070"/>
                  </a:lnTo>
                  <a:lnTo>
                    <a:pt x="0" y="511301"/>
                  </a:lnTo>
                  <a:lnTo>
                    <a:pt x="2339" y="560533"/>
                  </a:lnTo>
                  <a:lnTo>
                    <a:pt x="9217" y="608443"/>
                  </a:lnTo>
                  <a:lnTo>
                    <a:pt x="20417" y="654817"/>
                  </a:lnTo>
                  <a:lnTo>
                    <a:pt x="35727" y="699440"/>
                  </a:lnTo>
                  <a:lnTo>
                    <a:pt x="54932" y="742097"/>
                  </a:lnTo>
                  <a:lnTo>
                    <a:pt x="77817" y="782574"/>
                  </a:lnTo>
                  <a:lnTo>
                    <a:pt x="104170" y="820657"/>
                  </a:lnTo>
                  <a:lnTo>
                    <a:pt x="133776" y="856131"/>
                  </a:lnTo>
                  <a:lnTo>
                    <a:pt x="166422" y="888782"/>
                  </a:lnTo>
                  <a:lnTo>
                    <a:pt x="201892" y="918395"/>
                  </a:lnTo>
                  <a:lnTo>
                    <a:pt x="239972" y="944755"/>
                  </a:lnTo>
                  <a:lnTo>
                    <a:pt x="280450" y="967648"/>
                  </a:lnTo>
                  <a:lnTo>
                    <a:pt x="323111" y="986860"/>
                  </a:lnTo>
                  <a:lnTo>
                    <a:pt x="367740" y="1002176"/>
                  </a:lnTo>
                  <a:lnTo>
                    <a:pt x="414125" y="1013382"/>
                  </a:lnTo>
                  <a:lnTo>
                    <a:pt x="462050" y="1020262"/>
                  </a:lnTo>
                  <a:lnTo>
                    <a:pt x="511302" y="1022603"/>
                  </a:lnTo>
                  <a:lnTo>
                    <a:pt x="560533" y="1020262"/>
                  </a:lnTo>
                  <a:lnTo>
                    <a:pt x="608443" y="1013382"/>
                  </a:lnTo>
                  <a:lnTo>
                    <a:pt x="654817" y="1002176"/>
                  </a:lnTo>
                  <a:lnTo>
                    <a:pt x="699440" y="986860"/>
                  </a:lnTo>
                  <a:lnTo>
                    <a:pt x="742097" y="967648"/>
                  </a:lnTo>
                  <a:lnTo>
                    <a:pt x="782574" y="944755"/>
                  </a:lnTo>
                  <a:lnTo>
                    <a:pt x="820657" y="918395"/>
                  </a:lnTo>
                  <a:lnTo>
                    <a:pt x="856131" y="888782"/>
                  </a:lnTo>
                  <a:lnTo>
                    <a:pt x="888782" y="856131"/>
                  </a:lnTo>
                  <a:lnTo>
                    <a:pt x="918395" y="820657"/>
                  </a:lnTo>
                  <a:lnTo>
                    <a:pt x="944755" y="782574"/>
                  </a:lnTo>
                  <a:lnTo>
                    <a:pt x="967648" y="742097"/>
                  </a:lnTo>
                  <a:lnTo>
                    <a:pt x="986860" y="699440"/>
                  </a:lnTo>
                  <a:lnTo>
                    <a:pt x="1002176" y="654817"/>
                  </a:lnTo>
                  <a:lnTo>
                    <a:pt x="1013382" y="608443"/>
                  </a:lnTo>
                  <a:lnTo>
                    <a:pt x="1020262" y="560533"/>
                  </a:lnTo>
                  <a:lnTo>
                    <a:pt x="1022604" y="511301"/>
                  </a:lnTo>
                  <a:lnTo>
                    <a:pt x="1020262" y="462070"/>
                  </a:lnTo>
                  <a:lnTo>
                    <a:pt x="1013382" y="414160"/>
                  </a:lnTo>
                  <a:lnTo>
                    <a:pt x="1002176" y="367786"/>
                  </a:lnTo>
                  <a:lnTo>
                    <a:pt x="986860" y="323163"/>
                  </a:lnTo>
                  <a:lnTo>
                    <a:pt x="967648" y="280506"/>
                  </a:lnTo>
                  <a:lnTo>
                    <a:pt x="944755" y="240029"/>
                  </a:lnTo>
                  <a:lnTo>
                    <a:pt x="918395" y="201946"/>
                  </a:lnTo>
                  <a:lnTo>
                    <a:pt x="888782" y="166472"/>
                  </a:lnTo>
                  <a:lnTo>
                    <a:pt x="856131" y="133821"/>
                  </a:lnTo>
                  <a:lnTo>
                    <a:pt x="820657" y="104208"/>
                  </a:lnTo>
                  <a:lnTo>
                    <a:pt x="782574" y="77848"/>
                  </a:lnTo>
                  <a:lnTo>
                    <a:pt x="742097" y="54955"/>
                  </a:lnTo>
                  <a:lnTo>
                    <a:pt x="699440" y="35743"/>
                  </a:lnTo>
                  <a:lnTo>
                    <a:pt x="654817" y="20427"/>
                  </a:lnTo>
                  <a:lnTo>
                    <a:pt x="608443" y="9221"/>
                  </a:lnTo>
                  <a:lnTo>
                    <a:pt x="560533" y="2341"/>
                  </a:lnTo>
                  <a:lnTo>
                    <a:pt x="51130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2385" y="3932826"/>
              <a:ext cx="363248" cy="422325"/>
            </a:xfrm>
            <a:prstGeom prst="rect">
              <a:avLst/>
            </a:prstGeom>
          </p:spPr>
        </p:pic>
        <p:sp>
          <p:nvSpPr>
            <p:cNvPr id="9" name="object 6"/>
            <p:cNvSpPr/>
            <p:nvPr/>
          </p:nvSpPr>
          <p:spPr>
            <a:xfrm>
              <a:off x="2465609" y="4129212"/>
              <a:ext cx="323850" cy="271780"/>
            </a:xfrm>
            <a:custGeom>
              <a:avLst/>
              <a:gdLst/>
              <a:ahLst/>
              <a:cxnLst/>
              <a:rect l="l" t="t" r="r" b="b"/>
              <a:pathLst>
                <a:path w="323850" h="271779">
                  <a:moveTo>
                    <a:pt x="95843" y="14409"/>
                  </a:moveTo>
                  <a:lnTo>
                    <a:pt x="64751" y="14409"/>
                  </a:lnTo>
                  <a:lnTo>
                    <a:pt x="61086" y="72965"/>
                  </a:lnTo>
                  <a:lnTo>
                    <a:pt x="53442" y="78456"/>
                  </a:lnTo>
                  <a:lnTo>
                    <a:pt x="47661" y="85673"/>
                  </a:lnTo>
                  <a:lnTo>
                    <a:pt x="44011" y="94167"/>
                  </a:lnTo>
                  <a:lnTo>
                    <a:pt x="42761" y="103494"/>
                  </a:lnTo>
                  <a:lnTo>
                    <a:pt x="42761" y="243380"/>
                  </a:lnTo>
                  <a:lnTo>
                    <a:pt x="44349" y="245212"/>
                  </a:lnTo>
                  <a:lnTo>
                    <a:pt x="47159" y="246799"/>
                  </a:lnTo>
                  <a:lnTo>
                    <a:pt x="5469" y="246799"/>
                  </a:lnTo>
                  <a:lnTo>
                    <a:pt x="0" y="252264"/>
                  </a:lnTo>
                  <a:lnTo>
                    <a:pt x="0" y="265755"/>
                  </a:lnTo>
                  <a:lnTo>
                    <a:pt x="5469" y="271222"/>
                  </a:lnTo>
                  <a:lnTo>
                    <a:pt x="318277" y="271222"/>
                  </a:lnTo>
                  <a:lnTo>
                    <a:pt x="323749" y="265755"/>
                  </a:lnTo>
                  <a:lnTo>
                    <a:pt x="323749" y="252264"/>
                  </a:lnTo>
                  <a:lnTo>
                    <a:pt x="318583" y="247105"/>
                  </a:lnTo>
                  <a:lnTo>
                    <a:pt x="113130" y="247105"/>
                  </a:lnTo>
                  <a:lnTo>
                    <a:pt x="115940" y="245517"/>
                  </a:lnTo>
                  <a:lnTo>
                    <a:pt x="117475" y="243746"/>
                  </a:lnTo>
                  <a:lnTo>
                    <a:pt x="117528" y="103494"/>
                  </a:lnTo>
                  <a:lnTo>
                    <a:pt x="116275" y="94167"/>
                  </a:lnTo>
                  <a:lnTo>
                    <a:pt x="112624" y="85673"/>
                  </a:lnTo>
                  <a:lnTo>
                    <a:pt x="106844" y="78456"/>
                  </a:lnTo>
                  <a:lnTo>
                    <a:pt x="99203" y="72965"/>
                  </a:lnTo>
                  <a:lnTo>
                    <a:pt x="95843" y="14409"/>
                  </a:lnTo>
                  <a:close/>
                </a:path>
                <a:path w="323850" h="271779">
                  <a:moveTo>
                    <a:pt x="195716" y="129872"/>
                  </a:moveTo>
                  <a:lnTo>
                    <a:pt x="137014" y="129872"/>
                  </a:lnTo>
                  <a:lnTo>
                    <a:pt x="133532" y="178719"/>
                  </a:lnTo>
                  <a:lnTo>
                    <a:pt x="133463" y="182509"/>
                  </a:lnTo>
                  <a:lnTo>
                    <a:pt x="134922" y="186041"/>
                  </a:lnTo>
                  <a:lnTo>
                    <a:pt x="162059" y="200395"/>
                  </a:lnTo>
                  <a:lnTo>
                    <a:pt x="162059" y="237335"/>
                  </a:lnTo>
                  <a:lnTo>
                    <a:pt x="159921" y="238801"/>
                  </a:lnTo>
                  <a:lnTo>
                    <a:pt x="156805" y="239839"/>
                  </a:lnTo>
                  <a:lnTo>
                    <a:pt x="153787" y="240027"/>
                  </a:lnTo>
                  <a:lnTo>
                    <a:pt x="150799" y="240520"/>
                  </a:lnTo>
                  <a:lnTo>
                    <a:pt x="140679" y="246799"/>
                  </a:lnTo>
                  <a:lnTo>
                    <a:pt x="140985" y="247105"/>
                  </a:lnTo>
                  <a:lnTo>
                    <a:pt x="318583" y="247105"/>
                  </a:lnTo>
                  <a:lnTo>
                    <a:pt x="318277" y="246799"/>
                  </a:lnTo>
                  <a:lnTo>
                    <a:pt x="192784" y="246799"/>
                  </a:lnTo>
                  <a:lnTo>
                    <a:pt x="192701" y="243685"/>
                  </a:lnTo>
                  <a:lnTo>
                    <a:pt x="179468" y="239716"/>
                  </a:lnTo>
                  <a:lnTo>
                    <a:pt x="177208" y="239716"/>
                  </a:lnTo>
                  <a:lnTo>
                    <a:pt x="173726" y="238556"/>
                  </a:lnTo>
                  <a:lnTo>
                    <a:pt x="171771" y="237152"/>
                  </a:lnTo>
                  <a:lnTo>
                    <a:pt x="171771" y="200395"/>
                  </a:lnTo>
                  <a:lnTo>
                    <a:pt x="178369" y="199007"/>
                  </a:lnTo>
                  <a:lnTo>
                    <a:pt x="184603" y="196559"/>
                  </a:lnTo>
                  <a:lnTo>
                    <a:pt x="199809" y="178719"/>
                  </a:lnTo>
                  <a:lnTo>
                    <a:pt x="197952" y="156554"/>
                  </a:lnTo>
                  <a:lnTo>
                    <a:pt x="144711" y="156554"/>
                  </a:lnTo>
                  <a:lnTo>
                    <a:pt x="145749" y="138237"/>
                  </a:lnTo>
                  <a:lnTo>
                    <a:pt x="196417" y="138237"/>
                  </a:lnTo>
                  <a:lnTo>
                    <a:pt x="195716" y="129872"/>
                  </a:lnTo>
                  <a:close/>
                </a:path>
                <a:path w="323850" h="271779">
                  <a:moveTo>
                    <a:pt x="196417" y="138237"/>
                  </a:moveTo>
                  <a:lnTo>
                    <a:pt x="188508" y="138237"/>
                  </a:lnTo>
                  <a:lnTo>
                    <a:pt x="189791" y="156554"/>
                  </a:lnTo>
                  <a:lnTo>
                    <a:pt x="197952" y="156554"/>
                  </a:lnTo>
                  <a:lnTo>
                    <a:pt x="196417" y="138237"/>
                  </a:lnTo>
                  <a:close/>
                </a:path>
                <a:path w="323850" h="271779">
                  <a:moveTo>
                    <a:pt x="90407" y="0"/>
                  </a:moveTo>
                  <a:lnTo>
                    <a:pt x="69453" y="15"/>
                  </a:lnTo>
                  <a:lnTo>
                    <a:pt x="68722" y="249"/>
                  </a:lnTo>
                  <a:lnTo>
                    <a:pt x="68111" y="671"/>
                  </a:lnTo>
                  <a:lnTo>
                    <a:pt x="63378" y="2187"/>
                  </a:lnTo>
                  <a:lnTo>
                    <a:pt x="60170" y="6579"/>
                  </a:lnTo>
                  <a:lnTo>
                    <a:pt x="60170" y="14409"/>
                  </a:lnTo>
                  <a:lnTo>
                    <a:pt x="100424" y="14409"/>
                  </a:lnTo>
                  <a:lnTo>
                    <a:pt x="100442" y="6579"/>
                  </a:lnTo>
                  <a:lnTo>
                    <a:pt x="97242" y="2182"/>
                  </a:lnTo>
                  <a:lnTo>
                    <a:pt x="92545" y="671"/>
                  </a:lnTo>
                  <a:lnTo>
                    <a:pt x="91876" y="239"/>
                  </a:lnTo>
                  <a:lnTo>
                    <a:pt x="91165" y="15"/>
                  </a:lnTo>
                  <a:lnTo>
                    <a:pt x="904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2465609" y="4129212"/>
              <a:ext cx="323850" cy="271780"/>
            </a:xfrm>
            <a:custGeom>
              <a:avLst/>
              <a:gdLst/>
              <a:ahLst/>
              <a:cxnLst/>
              <a:rect l="l" t="t" r="r" b="b"/>
              <a:pathLst>
                <a:path w="323850" h="271779">
                  <a:moveTo>
                    <a:pt x="311533" y="246799"/>
                  </a:moveTo>
                  <a:lnTo>
                    <a:pt x="192784" y="246799"/>
                  </a:lnTo>
                  <a:lnTo>
                    <a:pt x="192845" y="246499"/>
                  </a:lnTo>
                  <a:lnTo>
                    <a:pt x="192845" y="246184"/>
                  </a:lnTo>
                  <a:lnTo>
                    <a:pt x="192784" y="245883"/>
                  </a:lnTo>
                  <a:lnTo>
                    <a:pt x="192784" y="243746"/>
                  </a:lnTo>
                  <a:lnTo>
                    <a:pt x="190524" y="242098"/>
                  </a:lnTo>
                  <a:lnTo>
                    <a:pt x="185576" y="240816"/>
                  </a:lnTo>
                  <a:lnTo>
                    <a:pt x="183555" y="240347"/>
                  </a:lnTo>
                  <a:lnTo>
                    <a:pt x="181519" y="239981"/>
                  </a:lnTo>
                  <a:lnTo>
                    <a:pt x="179468" y="239716"/>
                  </a:lnTo>
                  <a:lnTo>
                    <a:pt x="177208" y="239716"/>
                  </a:lnTo>
                  <a:lnTo>
                    <a:pt x="173726" y="238556"/>
                  </a:lnTo>
                  <a:lnTo>
                    <a:pt x="171771" y="237152"/>
                  </a:lnTo>
                  <a:lnTo>
                    <a:pt x="171771" y="235809"/>
                  </a:lnTo>
                  <a:lnTo>
                    <a:pt x="171771" y="200395"/>
                  </a:lnTo>
                  <a:lnTo>
                    <a:pt x="178369" y="199007"/>
                  </a:lnTo>
                  <a:lnTo>
                    <a:pt x="184603" y="196559"/>
                  </a:lnTo>
                  <a:lnTo>
                    <a:pt x="199809" y="178719"/>
                  </a:lnTo>
                  <a:lnTo>
                    <a:pt x="195716" y="129872"/>
                  </a:lnTo>
                  <a:lnTo>
                    <a:pt x="137014" y="129872"/>
                  </a:lnTo>
                  <a:lnTo>
                    <a:pt x="133532" y="178719"/>
                  </a:lnTo>
                  <a:lnTo>
                    <a:pt x="133436" y="182443"/>
                  </a:lnTo>
                  <a:lnTo>
                    <a:pt x="134922" y="186041"/>
                  </a:lnTo>
                  <a:lnTo>
                    <a:pt x="162059" y="200395"/>
                  </a:lnTo>
                  <a:lnTo>
                    <a:pt x="162059" y="235931"/>
                  </a:lnTo>
                  <a:lnTo>
                    <a:pt x="162059" y="237335"/>
                  </a:lnTo>
                  <a:lnTo>
                    <a:pt x="159921" y="238801"/>
                  </a:lnTo>
                  <a:lnTo>
                    <a:pt x="156805" y="239839"/>
                  </a:lnTo>
                  <a:lnTo>
                    <a:pt x="153787" y="240027"/>
                  </a:lnTo>
                  <a:lnTo>
                    <a:pt x="150799" y="240520"/>
                  </a:lnTo>
                  <a:lnTo>
                    <a:pt x="147887" y="241304"/>
                  </a:lnTo>
                  <a:lnTo>
                    <a:pt x="143489" y="242586"/>
                  </a:lnTo>
                  <a:lnTo>
                    <a:pt x="141107" y="244174"/>
                  </a:lnTo>
                  <a:lnTo>
                    <a:pt x="140679" y="246189"/>
                  </a:lnTo>
                  <a:lnTo>
                    <a:pt x="140679" y="246555"/>
                  </a:lnTo>
                  <a:lnTo>
                    <a:pt x="140679" y="246799"/>
                  </a:lnTo>
                  <a:lnTo>
                    <a:pt x="140985" y="247105"/>
                  </a:lnTo>
                  <a:lnTo>
                    <a:pt x="113130" y="247105"/>
                  </a:lnTo>
                  <a:lnTo>
                    <a:pt x="115940" y="245517"/>
                  </a:lnTo>
                  <a:lnTo>
                    <a:pt x="117528" y="243685"/>
                  </a:lnTo>
                  <a:lnTo>
                    <a:pt x="117528" y="241731"/>
                  </a:lnTo>
                  <a:lnTo>
                    <a:pt x="117528" y="103494"/>
                  </a:lnTo>
                  <a:lnTo>
                    <a:pt x="116275" y="94167"/>
                  </a:lnTo>
                  <a:lnTo>
                    <a:pt x="112624" y="85673"/>
                  </a:lnTo>
                  <a:lnTo>
                    <a:pt x="106844" y="78456"/>
                  </a:lnTo>
                  <a:lnTo>
                    <a:pt x="99203" y="72965"/>
                  </a:lnTo>
                  <a:lnTo>
                    <a:pt x="95843" y="14409"/>
                  </a:lnTo>
                  <a:lnTo>
                    <a:pt x="100424" y="14409"/>
                  </a:lnTo>
                  <a:lnTo>
                    <a:pt x="100424" y="11540"/>
                  </a:lnTo>
                  <a:lnTo>
                    <a:pt x="100450" y="6589"/>
                  </a:lnTo>
                  <a:lnTo>
                    <a:pt x="97258" y="2187"/>
                  </a:lnTo>
                  <a:lnTo>
                    <a:pt x="92545" y="671"/>
                  </a:lnTo>
                  <a:lnTo>
                    <a:pt x="91908" y="249"/>
                  </a:lnTo>
                  <a:lnTo>
                    <a:pt x="91165" y="15"/>
                  </a:lnTo>
                  <a:lnTo>
                    <a:pt x="90407" y="0"/>
                  </a:lnTo>
                  <a:lnTo>
                    <a:pt x="70249" y="0"/>
                  </a:lnTo>
                  <a:lnTo>
                    <a:pt x="69485" y="5"/>
                  </a:lnTo>
                  <a:lnTo>
                    <a:pt x="68737" y="239"/>
                  </a:lnTo>
                  <a:lnTo>
                    <a:pt x="68111" y="671"/>
                  </a:lnTo>
                  <a:lnTo>
                    <a:pt x="63382" y="2182"/>
                  </a:lnTo>
                  <a:lnTo>
                    <a:pt x="60170" y="6579"/>
                  </a:lnTo>
                  <a:lnTo>
                    <a:pt x="60170" y="11540"/>
                  </a:lnTo>
                  <a:lnTo>
                    <a:pt x="60170" y="14409"/>
                  </a:lnTo>
                  <a:lnTo>
                    <a:pt x="64751" y="14409"/>
                  </a:lnTo>
                  <a:lnTo>
                    <a:pt x="61086" y="72965"/>
                  </a:lnTo>
                  <a:lnTo>
                    <a:pt x="53442" y="78456"/>
                  </a:lnTo>
                  <a:lnTo>
                    <a:pt x="47661" y="85673"/>
                  </a:lnTo>
                  <a:lnTo>
                    <a:pt x="44011" y="94167"/>
                  </a:lnTo>
                  <a:lnTo>
                    <a:pt x="42761" y="103494"/>
                  </a:lnTo>
                  <a:lnTo>
                    <a:pt x="42761" y="241426"/>
                  </a:lnTo>
                  <a:lnTo>
                    <a:pt x="42761" y="243380"/>
                  </a:lnTo>
                  <a:lnTo>
                    <a:pt x="44349" y="245212"/>
                  </a:lnTo>
                  <a:lnTo>
                    <a:pt x="47159" y="246799"/>
                  </a:lnTo>
                  <a:lnTo>
                    <a:pt x="12216" y="246799"/>
                  </a:lnTo>
                  <a:lnTo>
                    <a:pt x="5469" y="246799"/>
                  </a:lnTo>
                  <a:lnTo>
                    <a:pt x="0" y="252264"/>
                  </a:lnTo>
                  <a:lnTo>
                    <a:pt x="0" y="259011"/>
                  </a:lnTo>
                  <a:lnTo>
                    <a:pt x="0" y="265755"/>
                  </a:lnTo>
                  <a:lnTo>
                    <a:pt x="5469" y="271222"/>
                  </a:lnTo>
                  <a:lnTo>
                    <a:pt x="12216" y="271222"/>
                  </a:lnTo>
                  <a:lnTo>
                    <a:pt x="311533" y="271222"/>
                  </a:lnTo>
                  <a:lnTo>
                    <a:pt x="318277" y="271222"/>
                  </a:lnTo>
                  <a:lnTo>
                    <a:pt x="323749" y="265755"/>
                  </a:lnTo>
                  <a:lnTo>
                    <a:pt x="323749" y="259011"/>
                  </a:lnTo>
                  <a:lnTo>
                    <a:pt x="323749" y="252264"/>
                  </a:lnTo>
                  <a:lnTo>
                    <a:pt x="318277" y="246799"/>
                  </a:lnTo>
                  <a:lnTo>
                    <a:pt x="311533" y="246799"/>
                  </a:lnTo>
                  <a:close/>
                </a:path>
                <a:path w="323850" h="271779">
                  <a:moveTo>
                    <a:pt x="144711" y="156554"/>
                  </a:moveTo>
                  <a:lnTo>
                    <a:pt x="145749" y="138237"/>
                  </a:lnTo>
                  <a:lnTo>
                    <a:pt x="188508" y="138237"/>
                  </a:lnTo>
                  <a:lnTo>
                    <a:pt x="189791" y="156554"/>
                  </a:lnTo>
                  <a:lnTo>
                    <a:pt x="144711" y="156554"/>
                  </a:lnTo>
                  <a:close/>
                </a:path>
              </a:pathLst>
            </a:custGeom>
            <a:ln w="71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449067" y="3846575"/>
              <a:ext cx="593090" cy="593090"/>
            </a:xfrm>
            <a:custGeom>
              <a:avLst/>
              <a:gdLst/>
              <a:ahLst/>
              <a:cxnLst/>
              <a:rect l="l" t="t" r="r" b="b"/>
              <a:pathLst>
                <a:path w="593089" h="593089">
                  <a:moveTo>
                    <a:pt x="0" y="592836"/>
                  </a:moveTo>
                  <a:lnTo>
                    <a:pt x="592836" y="592836"/>
                  </a:lnTo>
                  <a:lnTo>
                    <a:pt x="592836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0"/>
          <p:cNvGrpSpPr/>
          <p:nvPr/>
        </p:nvGrpSpPr>
        <p:grpSpPr>
          <a:xfrm>
            <a:off x="5910071" y="3613306"/>
            <a:ext cx="1022985" cy="1022985"/>
            <a:chOff x="6306311" y="3631691"/>
            <a:chExt cx="1022985" cy="1022985"/>
          </a:xfrm>
        </p:grpSpPr>
        <p:sp>
          <p:nvSpPr>
            <p:cNvPr id="13" name="object 11"/>
            <p:cNvSpPr/>
            <p:nvPr/>
          </p:nvSpPr>
          <p:spPr>
            <a:xfrm>
              <a:off x="6306311" y="3631691"/>
              <a:ext cx="1022985" cy="1022985"/>
            </a:xfrm>
            <a:custGeom>
              <a:avLst/>
              <a:gdLst/>
              <a:ahLst/>
              <a:cxnLst/>
              <a:rect l="l" t="t" r="r" b="b"/>
              <a:pathLst>
                <a:path w="1022984" h="1022985">
                  <a:moveTo>
                    <a:pt x="511302" y="0"/>
                  </a:moveTo>
                  <a:lnTo>
                    <a:pt x="462050" y="2341"/>
                  </a:lnTo>
                  <a:lnTo>
                    <a:pt x="414125" y="9221"/>
                  </a:lnTo>
                  <a:lnTo>
                    <a:pt x="367740" y="20427"/>
                  </a:lnTo>
                  <a:lnTo>
                    <a:pt x="323111" y="35743"/>
                  </a:lnTo>
                  <a:lnTo>
                    <a:pt x="280450" y="54955"/>
                  </a:lnTo>
                  <a:lnTo>
                    <a:pt x="239972" y="77848"/>
                  </a:lnTo>
                  <a:lnTo>
                    <a:pt x="201892" y="104208"/>
                  </a:lnTo>
                  <a:lnTo>
                    <a:pt x="166422" y="133821"/>
                  </a:lnTo>
                  <a:lnTo>
                    <a:pt x="133776" y="166472"/>
                  </a:lnTo>
                  <a:lnTo>
                    <a:pt x="104170" y="201946"/>
                  </a:lnTo>
                  <a:lnTo>
                    <a:pt x="77817" y="240029"/>
                  </a:lnTo>
                  <a:lnTo>
                    <a:pt x="54932" y="280506"/>
                  </a:lnTo>
                  <a:lnTo>
                    <a:pt x="35727" y="323163"/>
                  </a:lnTo>
                  <a:lnTo>
                    <a:pt x="20417" y="367786"/>
                  </a:lnTo>
                  <a:lnTo>
                    <a:pt x="9217" y="414160"/>
                  </a:lnTo>
                  <a:lnTo>
                    <a:pt x="2339" y="462070"/>
                  </a:lnTo>
                  <a:lnTo>
                    <a:pt x="0" y="511301"/>
                  </a:lnTo>
                  <a:lnTo>
                    <a:pt x="2339" y="560533"/>
                  </a:lnTo>
                  <a:lnTo>
                    <a:pt x="9217" y="608443"/>
                  </a:lnTo>
                  <a:lnTo>
                    <a:pt x="20417" y="654817"/>
                  </a:lnTo>
                  <a:lnTo>
                    <a:pt x="35727" y="699440"/>
                  </a:lnTo>
                  <a:lnTo>
                    <a:pt x="54932" y="742097"/>
                  </a:lnTo>
                  <a:lnTo>
                    <a:pt x="77817" y="782574"/>
                  </a:lnTo>
                  <a:lnTo>
                    <a:pt x="104170" y="820657"/>
                  </a:lnTo>
                  <a:lnTo>
                    <a:pt x="133776" y="856131"/>
                  </a:lnTo>
                  <a:lnTo>
                    <a:pt x="166422" y="888782"/>
                  </a:lnTo>
                  <a:lnTo>
                    <a:pt x="201892" y="918395"/>
                  </a:lnTo>
                  <a:lnTo>
                    <a:pt x="239972" y="944755"/>
                  </a:lnTo>
                  <a:lnTo>
                    <a:pt x="280450" y="967648"/>
                  </a:lnTo>
                  <a:lnTo>
                    <a:pt x="323111" y="986860"/>
                  </a:lnTo>
                  <a:lnTo>
                    <a:pt x="367740" y="1002176"/>
                  </a:lnTo>
                  <a:lnTo>
                    <a:pt x="414125" y="1013382"/>
                  </a:lnTo>
                  <a:lnTo>
                    <a:pt x="462050" y="1020262"/>
                  </a:lnTo>
                  <a:lnTo>
                    <a:pt x="511302" y="1022603"/>
                  </a:lnTo>
                  <a:lnTo>
                    <a:pt x="560533" y="1020262"/>
                  </a:lnTo>
                  <a:lnTo>
                    <a:pt x="608443" y="1013382"/>
                  </a:lnTo>
                  <a:lnTo>
                    <a:pt x="654817" y="1002176"/>
                  </a:lnTo>
                  <a:lnTo>
                    <a:pt x="699440" y="986860"/>
                  </a:lnTo>
                  <a:lnTo>
                    <a:pt x="742097" y="967648"/>
                  </a:lnTo>
                  <a:lnTo>
                    <a:pt x="782574" y="944755"/>
                  </a:lnTo>
                  <a:lnTo>
                    <a:pt x="820657" y="918395"/>
                  </a:lnTo>
                  <a:lnTo>
                    <a:pt x="856131" y="888782"/>
                  </a:lnTo>
                  <a:lnTo>
                    <a:pt x="888782" y="856131"/>
                  </a:lnTo>
                  <a:lnTo>
                    <a:pt x="918395" y="820657"/>
                  </a:lnTo>
                  <a:lnTo>
                    <a:pt x="944755" y="782574"/>
                  </a:lnTo>
                  <a:lnTo>
                    <a:pt x="967648" y="742097"/>
                  </a:lnTo>
                  <a:lnTo>
                    <a:pt x="986860" y="699440"/>
                  </a:lnTo>
                  <a:lnTo>
                    <a:pt x="1002176" y="654817"/>
                  </a:lnTo>
                  <a:lnTo>
                    <a:pt x="1013382" y="608443"/>
                  </a:lnTo>
                  <a:lnTo>
                    <a:pt x="1020262" y="560533"/>
                  </a:lnTo>
                  <a:lnTo>
                    <a:pt x="1022604" y="511301"/>
                  </a:lnTo>
                  <a:lnTo>
                    <a:pt x="1020262" y="462070"/>
                  </a:lnTo>
                  <a:lnTo>
                    <a:pt x="1013382" y="414160"/>
                  </a:lnTo>
                  <a:lnTo>
                    <a:pt x="1002176" y="367786"/>
                  </a:lnTo>
                  <a:lnTo>
                    <a:pt x="986860" y="323163"/>
                  </a:lnTo>
                  <a:lnTo>
                    <a:pt x="967648" y="280506"/>
                  </a:lnTo>
                  <a:lnTo>
                    <a:pt x="944755" y="240029"/>
                  </a:lnTo>
                  <a:lnTo>
                    <a:pt x="918395" y="201946"/>
                  </a:lnTo>
                  <a:lnTo>
                    <a:pt x="888782" y="166472"/>
                  </a:lnTo>
                  <a:lnTo>
                    <a:pt x="856131" y="133821"/>
                  </a:lnTo>
                  <a:lnTo>
                    <a:pt x="820657" y="104208"/>
                  </a:lnTo>
                  <a:lnTo>
                    <a:pt x="782574" y="77848"/>
                  </a:lnTo>
                  <a:lnTo>
                    <a:pt x="742097" y="54955"/>
                  </a:lnTo>
                  <a:lnTo>
                    <a:pt x="699440" y="35743"/>
                  </a:lnTo>
                  <a:lnTo>
                    <a:pt x="654817" y="20427"/>
                  </a:lnTo>
                  <a:lnTo>
                    <a:pt x="608443" y="9221"/>
                  </a:lnTo>
                  <a:lnTo>
                    <a:pt x="560533" y="2341"/>
                  </a:lnTo>
                  <a:lnTo>
                    <a:pt x="51130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6611036" y="3930256"/>
              <a:ext cx="421640" cy="427990"/>
            </a:xfrm>
            <a:custGeom>
              <a:avLst/>
              <a:gdLst/>
              <a:ahLst/>
              <a:cxnLst/>
              <a:rect l="l" t="t" r="r" b="b"/>
              <a:pathLst>
                <a:path w="421640" h="427989">
                  <a:moveTo>
                    <a:pt x="164922" y="232054"/>
                  </a:moveTo>
                  <a:lnTo>
                    <a:pt x="73304" y="232054"/>
                  </a:lnTo>
                  <a:lnTo>
                    <a:pt x="73304" y="354177"/>
                  </a:lnTo>
                  <a:lnTo>
                    <a:pt x="164922" y="354177"/>
                  </a:lnTo>
                  <a:lnTo>
                    <a:pt x="164922" y="232054"/>
                  </a:lnTo>
                  <a:close/>
                </a:path>
                <a:path w="421640" h="427989">
                  <a:moveTo>
                    <a:pt x="268770" y="38"/>
                  </a:moveTo>
                  <a:lnTo>
                    <a:pt x="184835" y="38"/>
                  </a:lnTo>
                  <a:lnTo>
                    <a:pt x="218198" y="33375"/>
                  </a:lnTo>
                  <a:lnTo>
                    <a:pt x="70789" y="180708"/>
                  </a:lnTo>
                  <a:lnTo>
                    <a:pt x="88023" y="197929"/>
                  </a:lnTo>
                  <a:lnTo>
                    <a:pt x="235419" y="50647"/>
                  </a:lnTo>
                  <a:lnTo>
                    <a:pt x="268770" y="83934"/>
                  </a:lnTo>
                  <a:lnTo>
                    <a:pt x="268770" y="38"/>
                  </a:lnTo>
                  <a:close/>
                </a:path>
                <a:path w="421640" h="427989">
                  <a:moveTo>
                    <a:pt x="293204" y="122148"/>
                  </a:moveTo>
                  <a:lnTo>
                    <a:pt x="201574" y="122148"/>
                  </a:lnTo>
                  <a:lnTo>
                    <a:pt x="201574" y="354177"/>
                  </a:lnTo>
                  <a:lnTo>
                    <a:pt x="293204" y="354177"/>
                  </a:lnTo>
                  <a:lnTo>
                    <a:pt x="293204" y="122148"/>
                  </a:lnTo>
                  <a:close/>
                </a:path>
                <a:path w="421640" h="427989">
                  <a:moveTo>
                    <a:pt x="421487" y="391071"/>
                  </a:moveTo>
                  <a:lnTo>
                    <a:pt x="36652" y="391071"/>
                  </a:lnTo>
                  <a:lnTo>
                    <a:pt x="36652" y="0"/>
                  </a:lnTo>
                  <a:lnTo>
                    <a:pt x="0" y="0"/>
                  </a:lnTo>
                  <a:lnTo>
                    <a:pt x="0" y="391071"/>
                  </a:lnTo>
                  <a:lnTo>
                    <a:pt x="0" y="427901"/>
                  </a:lnTo>
                  <a:lnTo>
                    <a:pt x="421487" y="427901"/>
                  </a:lnTo>
                  <a:lnTo>
                    <a:pt x="421487" y="391071"/>
                  </a:lnTo>
                  <a:close/>
                </a:path>
                <a:path w="421640" h="427989">
                  <a:moveTo>
                    <a:pt x="421487" y="38"/>
                  </a:moveTo>
                  <a:lnTo>
                    <a:pt x="329857" y="38"/>
                  </a:lnTo>
                  <a:lnTo>
                    <a:pt x="329857" y="354177"/>
                  </a:lnTo>
                  <a:lnTo>
                    <a:pt x="421487" y="354177"/>
                  </a:lnTo>
                  <a:lnTo>
                    <a:pt x="421487" y="3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6521195" y="3846575"/>
              <a:ext cx="593090" cy="593090"/>
            </a:xfrm>
            <a:custGeom>
              <a:avLst/>
              <a:gdLst/>
              <a:ahLst/>
              <a:cxnLst/>
              <a:rect l="l" t="t" r="r" b="b"/>
              <a:pathLst>
                <a:path w="593090" h="593089">
                  <a:moveTo>
                    <a:pt x="0" y="592836"/>
                  </a:moveTo>
                  <a:lnTo>
                    <a:pt x="592835" y="592836"/>
                  </a:lnTo>
                  <a:lnTo>
                    <a:pt x="592835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96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7620000" y="3291840"/>
            <a:ext cx="2194560" cy="1306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81476" y="3334000"/>
            <a:ext cx="2545083" cy="2375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701040" y="254000"/>
            <a:ext cx="10007600" cy="14366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6720" y="3384801"/>
            <a:ext cx="2529840" cy="261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cancellation, encourage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1400"/>
              </a:lnSpc>
              <a:spcBef>
                <a:spcPts val="6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3376162"/>
            <a:ext cx="2346960" cy="122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3"/>
          <p:cNvGrpSpPr/>
          <p:nvPr/>
        </p:nvGrpSpPr>
        <p:grpSpPr>
          <a:xfrm>
            <a:off x="162242" y="3628135"/>
            <a:ext cx="1351915" cy="1353820"/>
            <a:chOff x="1083563" y="3343655"/>
            <a:chExt cx="1351915" cy="1353820"/>
          </a:xfrm>
        </p:grpSpPr>
        <p:sp>
          <p:nvSpPr>
            <p:cNvPr id="7" name="object 4"/>
            <p:cNvSpPr/>
            <p:nvPr/>
          </p:nvSpPr>
          <p:spPr>
            <a:xfrm>
              <a:off x="1083563" y="3343655"/>
              <a:ext cx="1351915" cy="1353820"/>
            </a:xfrm>
            <a:custGeom>
              <a:avLst/>
              <a:gdLst/>
              <a:ahLst/>
              <a:cxnLst/>
              <a:rect l="l" t="t" r="r" b="b"/>
              <a:pathLst>
                <a:path w="1351914" h="1353820">
                  <a:moveTo>
                    <a:pt x="675894" y="0"/>
                  </a:moveTo>
                  <a:lnTo>
                    <a:pt x="627628" y="1698"/>
                  </a:lnTo>
                  <a:lnTo>
                    <a:pt x="580277" y="6718"/>
                  </a:lnTo>
                  <a:lnTo>
                    <a:pt x="533957" y="14944"/>
                  </a:lnTo>
                  <a:lnTo>
                    <a:pt x="488780" y="26263"/>
                  </a:lnTo>
                  <a:lnTo>
                    <a:pt x="444863" y="40559"/>
                  </a:lnTo>
                  <a:lnTo>
                    <a:pt x="402318" y="57719"/>
                  </a:lnTo>
                  <a:lnTo>
                    <a:pt x="361260" y="77628"/>
                  </a:lnTo>
                  <a:lnTo>
                    <a:pt x="321805" y="100171"/>
                  </a:lnTo>
                  <a:lnTo>
                    <a:pt x="284065" y="125234"/>
                  </a:lnTo>
                  <a:lnTo>
                    <a:pt x="248157" y="152703"/>
                  </a:lnTo>
                  <a:lnTo>
                    <a:pt x="214193" y="182464"/>
                  </a:lnTo>
                  <a:lnTo>
                    <a:pt x="182289" y="214401"/>
                  </a:lnTo>
                  <a:lnTo>
                    <a:pt x="152559" y="248400"/>
                  </a:lnTo>
                  <a:lnTo>
                    <a:pt x="125118" y="284348"/>
                  </a:lnTo>
                  <a:lnTo>
                    <a:pt x="100079" y="322129"/>
                  </a:lnTo>
                  <a:lnTo>
                    <a:pt x="77557" y="361629"/>
                  </a:lnTo>
                  <a:lnTo>
                    <a:pt x="57667" y="402734"/>
                  </a:lnTo>
                  <a:lnTo>
                    <a:pt x="40523" y="445329"/>
                  </a:lnTo>
                  <a:lnTo>
                    <a:pt x="26240" y="489300"/>
                  </a:lnTo>
                  <a:lnTo>
                    <a:pt x="14931" y="534533"/>
                  </a:lnTo>
                  <a:lnTo>
                    <a:pt x="6712" y="580913"/>
                  </a:lnTo>
                  <a:lnTo>
                    <a:pt x="1697" y="628325"/>
                  </a:lnTo>
                  <a:lnTo>
                    <a:pt x="0" y="676656"/>
                  </a:lnTo>
                  <a:lnTo>
                    <a:pt x="1697" y="724986"/>
                  </a:lnTo>
                  <a:lnTo>
                    <a:pt x="6712" y="772398"/>
                  </a:lnTo>
                  <a:lnTo>
                    <a:pt x="14931" y="818778"/>
                  </a:lnTo>
                  <a:lnTo>
                    <a:pt x="26240" y="864011"/>
                  </a:lnTo>
                  <a:lnTo>
                    <a:pt x="40523" y="907982"/>
                  </a:lnTo>
                  <a:lnTo>
                    <a:pt x="57667" y="950577"/>
                  </a:lnTo>
                  <a:lnTo>
                    <a:pt x="77557" y="991682"/>
                  </a:lnTo>
                  <a:lnTo>
                    <a:pt x="100079" y="1031182"/>
                  </a:lnTo>
                  <a:lnTo>
                    <a:pt x="125118" y="1068963"/>
                  </a:lnTo>
                  <a:lnTo>
                    <a:pt x="152559" y="1104911"/>
                  </a:lnTo>
                  <a:lnTo>
                    <a:pt x="182289" y="1138910"/>
                  </a:lnTo>
                  <a:lnTo>
                    <a:pt x="214193" y="1170847"/>
                  </a:lnTo>
                  <a:lnTo>
                    <a:pt x="248157" y="1200608"/>
                  </a:lnTo>
                  <a:lnTo>
                    <a:pt x="284065" y="1228077"/>
                  </a:lnTo>
                  <a:lnTo>
                    <a:pt x="321805" y="1253140"/>
                  </a:lnTo>
                  <a:lnTo>
                    <a:pt x="361260" y="1275683"/>
                  </a:lnTo>
                  <a:lnTo>
                    <a:pt x="402318" y="1295592"/>
                  </a:lnTo>
                  <a:lnTo>
                    <a:pt x="444863" y="1312752"/>
                  </a:lnTo>
                  <a:lnTo>
                    <a:pt x="488780" y="1327048"/>
                  </a:lnTo>
                  <a:lnTo>
                    <a:pt x="533957" y="1338367"/>
                  </a:lnTo>
                  <a:lnTo>
                    <a:pt x="580277" y="1346593"/>
                  </a:lnTo>
                  <a:lnTo>
                    <a:pt x="627628" y="1351613"/>
                  </a:lnTo>
                  <a:lnTo>
                    <a:pt x="675894" y="1353312"/>
                  </a:lnTo>
                  <a:lnTo>
                    <a:pt x="724159" y="1351613"/>
                  </a:lnTo>
                  <a:lnTo>
                    <a:pt x="771510" y="1346593"/>
                  </a:lnTo>
                  <a:lnTo>
                    <a:pt x="817830" y="1338367"/>
                  </a:lnTo>
                  <a:lnTo>
                    <a:pt x="863007" y="1327048"/>
                  </a:lnTo>
                  <a:lnTo>
                    <a:pt x="906924" y="1312752"/>
                  </a:lnTo>
                  <a:lnTo>
                    <a:pt x="949469" y="1295592"/>
                  </a:lnTo>
                  <a:lnTo>
                    <a:pt x="990527" y="1275683"/>
                  </a:lnTo>
                  <a:lnTo>
                    <a:pt x="1029982" y="1253140"/>
                  </a:lnTo>
                  <a:lnTo>
                    <a:pt x="1067722" y="1228077"/>
                  </a:lnTo>
                  <a:lnTo>
                    <a:pt x="1103630" y="1200608"/>
                  </a:lnTo>
                  <a:lnTo>
                    <a:pt x="1137594" y="1170847"/>
                  </a:lnTo>
                  <a:lnTo>
                    <a:pt x="1169498" y="1138910"/>
                  </a:lnTo>
                  <a:lnTo>
                    <a:pt x="1199228" y="1104911"/>
                  </a:lnTo>
                  <a:lnTo>
                    <a:pt x="1226669" y="1068963"/>
                  </a:lnTo>
                  <a:lnTo>
                    <a:pt x="1251708" y="1031182"/>
                  </a:lnTo>
                  <a:lnTo>
                    <a:pt x="1274230" y="991682"/>
                  </a:lnTo>
                  <a:lnTo>
                    <a:pt x="1294120" y="950577"/>
                  </a:lnTo>
                  <a:lnTo>
                    <a:pt x="1311264" y="907982"/>
                  </a:lnTo>
                  <a:lnTo>
                    <a:pt x="1325547" y="864011"/>
                  </a:lnTo>
                  <a:lnTo>
                    <a:pt x="1336856" y="818778"/>
                  </a:lnTo>
                  <a:lnTo>
                    <a:pt x="1345075" y="772398"/>
                  </a:lnTo>
                  <a:lnTo>
                    <a:pt x="1350090" y="724986"/>
                  </a:lnTo>
                  <a:lnTo>
                    <a:pt x="1351788" y="676656"/>
                  </a:lnTo>
                  <a:lnTo>
                    <a:pt x="1350090" y="628325"/>
                  </a:lnTo>
                  <a:lnTo>
                    <a:pt x="1345075" y="580913"/>
                  </a:lnTo>
                  <a:lnTo>
                    <a:pt x="1336856" y="534533"/>
                  </a:lnTo>
                  <a:lnTo>
                    <a:pt x="1325547" y="489300"/>
                  </a:lnTo>
                  <a:lnTo>
                    <a:pt x="1311264" y="445329"/>
                  </a:lnTo>
                  <a:lnTo>
                    <a:pt x="1294120" y="402734"/>
                  </a:lnTo>
                  <a:lnTo>
                    <a:pt x="1274230" y="361629"/>
                  </a:lnTo>
                  <a:lnTo>
                    <a:pt x="1251708" y="322129"/>
                  </a:lnTo>
                  <a:lnTo>
                    <a:pt x="1226669" y="284348"/>
                  </a:lnTo>
                  <a:lnTo>
                    <a:pt x="1199228" y="248400"/>
                  </a:lnTo>
                  <a:lnTo>
                    <a:pt x="1169498" y="214401"/>
                  </a:lnTo>
                  <a:lnTo>
                    <a:pt x="1137594" y="182464"/>
                  </a:lnTo>
                  <a:lnTo>
                    <a:pt x="1103630" y="152703"/>
                  </a:lnTo>
                  <a:lnTo>
                    <a:pt x="1067722" y="125234"/>
                  </a:lnTo>
                  <a:lnTo>
                    <a:pt x="1029982" y="100171"/>
                  </a:lnTo>
                  <a:lnTo>
                    <a:pt x="990527" y="77628"/>
                  </a:lnTo>
                  <a:lnTo>
                    <a:pt x="949469" y="57719"/>
                  </a:lnTo>
                  <a:lnTo>
                    <a:pt x="906924" y="40559"/>
                  </a:lnTo>
                  <a:lnTo>
                    <a:pt x="863007" y="26263"/>
                  </a:lnTo>
                  <a:lnTo>
                    <a:pt x="817830" y="14944"/>
                  </a:lnTo>
                  <a:lnTo>
                    <a:pt x="771510" y="6718"/>
                  </a:lnTo>
                  <a:lnTo>
                    <a:pt x="724159" y="1698"/>
                  </a:lnTo>
                  <a:lnTo>
                    <a:pt x="67589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1477886" y="3736174"/>
              <a:ext cx="558165" cy="569595"/>
            </a:xfrm>
            <a:custGeom>
              <a:avLst/>
              <a:gdLst/>
              <a:ahLst/>
              <a:cxnLst/>
              <a:rect l="l" t="t" r="r" b="b"/>
              <a:pathLst>
                <a:path w="558164" h="569595">
                  <a:moveTo>
                    <a:pt x="218351" y="3289"/>
                  </a:moveTo>
                  <a:lnTo>
                    <a:pt x="97040" y="3289"/>
                  </a:lnTo>
                  <a:lnTo>
                    <a:pt x="97040" y="472147"/>
                  </a:lnTo>
                  <a:lnTo>
                    <a:pt x="218351" y="472147"/>
                  </a:lnTo>
                  <a:lnTo>
                    <a:pt x="218351" y="3289"/>
                  </a:lnTo>
                  <a:close/>
                </a:path>
                <a:path w="558164" h="569595">
                  <a:moveTo>
                    <a:pt x="388175" y="164973"/>
                  </a:moveTo>
                  <a:lnTo>
                    <a:pt x="266865" y="164973"/>
                  </a:lnTo>
                  <a:lnTo>
                    <a:pt x="266865" y="472147"/>
                  </a:lnTo>
                  <a:lnTo>
                    <a:pt x="388175" y="472147"/>
                  </a:lnTo>
                  <a:lnTo>
                    <a:pt x="388175" y="164973"/>
                  </a:lnTo>
                  <a:close/>
                </a:path>
                <a:path w="558164" h="569595">
                  <a:moveTo>
                    <a:pt x="549910" y="150901"/>
                  </a:moveTo>
                  <a:lnTo>
                    <a:pt x="505752" y="195033"/>
                  </a:lnTo>
                  <a:lnTo>
                    <a:pt x="310616" y="0"/>
                  </a:lnTo>
                  <a:lnTo>
                    <a:pt x="287807" y="22771"/>
                  </a:lnTo>
                  <a:lnTo>
                    <a:pt x="482955" y="217830"/>
                  </a:lnTo>
                  <a:lnTo>
                    <a:pt x="438797" y="261975"/>
                  </a:lnTo>
                  <a:lnTo>
                    <a:pt x="549910" y="261975"/>
                  </a:lnTo>
                  <a:lnTo>
                    <a:pt x="549910" y="150901"/>
                  </a:lnTo>
                  <a:close/>
                </a:path>
                <a:path w="558164" h="569595">
                  <a:moveTo>
                    <a:pt x="557999" y="521157"/>
                  </a:moveTo>
                  <a:lnTo>
                    <a:pt x="48514" y="521157"/>
                  </a:lnTo>
                  <a:lnTo>
                    <a:pt x="48514" y="3111"/>
                  </a:lnTo>
                  <a:lnTo>
                    <a:pt x="0" y="3111"/>
                  </a:lnTo>
                  <a:lnTo>
                    <a:pt x="0" y="521157"/>
                  </a:lnTo>
                  <a:lnTo>
                    <a:pt x="0" y="569404"/>
                  </a:lnTo>
                  <a:lnTo>
                    <a:pt x="557999" y="569404"/>
                  </a:lnTo>
                  <a:lnTo>
                    <a:pt x="557999" y="521157"/>
                  </a:lnTo>
                  <a:close/>
                </a:path>
                <a:path w="558164" h="569595">
                  <a:moveTo>
                    <a:pt x="557999" y="310476"/>
                  </a:moveTo>
                  <a:lnTo>
                    <a:pt x="436689" y="310476"/>
                  </a:lnTo>
                  <a:lnTo>
                    <a:pt x="436689" y="472147"/>
                  </a:lnTo>
                  <a:lnTo>
                    <a:pt x="557999" y="472147"/>
                  </a:lnTo>
                  <a:lnTo>
                    <a:pt x="557999" y="31047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1367027" y="3628643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60" h="784860">
                  <a:moveTo>
                    <a:pt x="0" y="784859"/>
                  </a:moveTo>
                  <a:lnTo>
                    <a:pt x="784860" y="784859"/>
                  </a:lnTo>
                  <a:lnTo>
                    <a:pt x="784860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9"/>
          <p:cNvGrpSpPr/>
          <p:nvPr/>
        </p:nvGrpSpPr>
        <p:grpSpPr>
          <a:xfrm>
            <a:off x="6268720" y="3427916"/>
            <a:ext cx="1056640" cy="970413"/>
            <a:chOff x="6469379" y="3343655"/>
            <a:chExt cx="1353820" cy="1353820"/>
          </a:xfrm>
        </p:grpSpPr>
        <p:sp>
          <p:nvSpPr>
            <p:cNvPr id="11" name="object 10"/>
            <p:cNvSpPr/>
            <p:nvPr/>
          </p:nvSpPr>
          <p:spPr>
            <a:xfrm>
              <a:off x="6469379" y="3343655"/>
              <a:ext cx="1353820" cy="1353820"/>
            </a:xfrm>
            <a:custGeom>
              <a:avLst/>
              <a:gdLst/>
              <a:ahLst/>
              <a:cxnLst/>
              <a:rect l="l" t="t" r="r" b="b"/>
              <a:pathLst>
                <a:path w="1353820" h="1353820">
                  <a:moveTo>
                    <a:pt x="676655" y="0"/>
                  </a:moveTo>
                  <a:lnTo>
                    <a:pt x="628325" y="1698"/>
                  </a:lnTo>
                  <a:lnTo>
                    <a:pt x="580913" y="6718"/>
                  </a:lnTo>
                  <a:lnTo>
                    <a:pt x="534533" y="14944"/>
                  </a:lnTo>
                  <a:lnTo>
                    <a:pt x="489300" y="26263"/>
                  </a:lnTo>
                  <a:lnTo>
                    <a:pt x="445329" y="40559"/>
                  </a:lnTo>
                  <a:lnTo>
                    <a:pt x="402734" y="57719"/>
                  </a:lnTo>
                  <a:lnTo>
                    <a:pt x="361629" y="77628"/>
                  </a:lnTo>
                  <a:lnTo>
                    <a:pt x="322129" y="100171"/>
                  </a:lnTo>
                  <a:lnTo>
                    <a:pt x="284348" y="125234"/>
                  </a:lnTo>
                  <a:lnTo>
                    <a:pt x="248400" y="152703"/>
                  </a:lnTo>
                  <a:lnTo>
                    <a:pt x="214401" y="182464"/>
                  </a:lnTo>
                  <a:lnTo>
                    <a:pt x="182464" y="214401"/>
                  </a:lnTo>
                  <a:lnTo>
                    <a:pt x="152703" y="248400"/>
                  </a:lnTo>
                  <a:lnTo>
                    <a:pt x="125234" y="284348"/>
                  </a:lnTo>
                  <a:lnTo>
                    <a:pt x="100171" y="322129"/>
                  </a:lnTo>
                  <a:lnTo>
                    <a:pt x="77628" y="361629"/>
                  </a:lnTo>
                  <a:lnTo>
                    <a:pt x="57719" y="402734"/>
                  </a:lnTo>
                  <a:lnTo>
                    <a:pt x="40559" y="445329"/>
                  </a:lnTo>
                  <a:lnTo>
                    <a:pt x="26263" y="489300"/>
                  </a:lnTo>
                  <a:lnTo>
                    <a:pt x="14944" y="534533"/>
                  </a:lnTo>
                  <a:lnTo>
                    <a:pt x="6718" y="580913"/>
                  </a:lnTo>
                  <a:lnTo>
                    <a:pt x="1698" y="628325"/>
                  </a:lnTo>
                  <a:lnTo>
                    <a:pt x="0" y="676656"/>
                  </a:lnTo>
                  <a:lnTo>
                    <a:pt x="1698" y="724986"/>
                  </a:lnTo>
                  <a:lnTo>
                    <a:pt x="6718" y="772398"/>
                  </a:lnTo>
                  <a:lnTo>
                    <a:pt x="14944" y="818778"/>
                  </a:lnTo>
                  <a:lnTo>
                    <a:pt x="26263" y="864011"/>
                  </a:lnTo>
                  <a:lnTo>
                    <a:pt x="40559" y="907982"/>
                  </a:lnTo>
                  <a:lnTo>
                    <a:pt x="57719" y="950577"/>
                  </a:lnTo>
                  <a:lnTo>
                    <a:pt x="77628" y="991682"/>
                  </a:lnTo>
                  <a:lnTo>
                    <a:pt x="100171" y="1031182"/>
                  </a:lnTo>
                  <a:lnTo>
                    <a:pt x="125234" y="1068963"/>
                  </a:lnTo>
                  <a:lnTo>
                    <a:pt x="152703" y="1104911"/>
                  </a:lnTo>
                  <a:lnTo>
                    <a:pt x="182464" y="1138910"/>
                  </a:lnTo>
                  <a:lnTo>
                    <a:pt x="214401" y="1170847"/>
                  </a:lnTo>
                  <a:lnTo>
                    <a:pt x="248400" y="1200608"/>
                  </a:lnTo>
                  <a:lnTo>
                    <a:pt x="284348" y="1228077"/>
                  </a:lnTo>
                  <a:lnTo>
                    <a:pt x="322129" y="1253140"/>
                  </a:lnTo>
                  <a:lnTo>
                    <a:pt x="361629" y="1275683"/>
                  </a:lnTo>
                  <a:lnTo>
                    <a:pt x="402734" y="1295592"/>
                  </a:lnTo>
                  <a:lnTo>
                    <a:pt x="445329" y="1312752"/>
                  </a:lnTo>
                  <a:lnTo>
                    <a:pt x="489300" y="1327048"/>
                  </a:lnTo>
                  <a:lnTo>
                    <a:pt x="534533" y="1338367"/>
                  </a:lnTo>
                  <a:lnTo>
                    <a:pt x="580913" y="1346593"/>
                  </a:lnTo>
                  <a:lnTo>
                    <a:pt x="628325" y="1351613"/>
                  </a:lnTo>
                  <a:lnTo>
                    <a:pt x="676655" y="1353312"/>
                  </a:lnTo>
                  <a:lnTo>
                    <a:pt x="724986" y="1351613"/>
                  </a:lnTo>
                  <a:lnTo>
                    <a:pt x="772398" y="1346593"/>
                  </a:lnTo>
                  <a:lnTo>
                    <a:pt x="818778" y="1338367"/>
                  </a:lnTo>
                  <a:lnTo>
                    <a:pt x="864011" y="1327048"/>
                  </a:lnTo>
                  <a:lnTo>
                    <a:pt x="907982" y="1312752"/>
                  </a:lnTo>
                  <a:lnTo>
                    <a:pt x="950577" y="1295592"/>
                  </a:lnTo>
                  <a:lnTo>
                    <a:pt x="991682" y="1275683"/>
                  </a:lnTo>
                  <a:lnTo>
                    <a:pt x="1031182" y="1253140"/>
                  </a:lnTo>
                  <a:lnTo>
                    <a:pt x="1068963" y="1228077"/>
                  </a:lnTo>
                  <a:lnTo>
                    <a:pt x="1104911" y="1200608"/>
                  </a:lnTo>
                  <a:lnTo>
                    <a:pt x="1138910" y="1170847"/>
                  </a:lnTo>
                  <a:lnTo>
                    <a:pt x="1170847" y="1138910"/>
                  </a:lnTo>
                  <a:lnTo>
                    <a:pt x="1200608" y="1104911"/>
                  </a:lnTo>
                  <a:lnTo>
                    <a:pt x="1228077" y="1068963"/>
                  </a:lnTo>
                  <a:lnTo>
                    <a:pt x="1253140" y="1031182"/>
                  </a:lnTo>
                  <a:lnTo>
                    <a:pt x="1275683" y="991682"/>
                  </a:lnTo>
                  <a:lnTo>
                    <a:pt x="1295592" y="950577"/>
                  </a:lnTo>
                  <a:lnTo>
                    <a:pt x="1312752" y="907982"/>
                  </a:lnTo>
                  <a:lnTo>
                    <a:pt x="1327048" y="864011"/>
                  </a:lnTo>
                  <a:lnTo>
                    <a:pt x="1338367" y="818778"/>
                  </a:lnTo>
                  <a:lnTo>
                    <a:pt x="1346593" y="772398"/>
                  </a:lnTo>
                  <a:lnTo>
                    <a:pt x="1351613" y="724986"/>
                  </a:lnTo>
                  <a:lnTo>
                    <a:pt x="1353312" y="676656"/>
                  </a:lnTo>
                  <a:lnTo>
                    <a:pt x="1351613" y="628325"/>
                  </a:lnTo>
                  <a:lnTo>
                    <a:pt x="1346593" y="580913"/>
                  </a:lnTo>
                  <a:lnTo>
                    <a:pt x="1338367" y="534533"/>
                  </a:lnTo>
                  <a:lnTo>
                    <a:pt x="1327048" y="489300"/>
                  </a:lnTo>
                  <a:lnTo>
                    <a:pt x="1312752" y="445329"/>
                  </a:lnTo>
                  <a:lnTo>
                    <a:pt x="1295592" y="402734"/>
                  </a:lnTo>
                  <a:lnTo>
                    <a:pt x="1275683" y="361629"/>
                  </a:lnTo>
                  <a:lnTo>
                    <a:pt x="1253140" y="322129"/>
                  </a:lnTo>
                  <a:lnTo>
                    <a:pt x="1228077" y="284348"/>
                  </a:lnTo>
                  <a:lnTo>
                    <a:pt x="1200608" y="248400"/>
                  </a:lnTo>
                  <a:lnTo>
                    <a:pt x="1170847" y="214401"/>
                  </a:lnTo>
                  <a:lnTo>
                    <a:pt x="1138910" y="182464"/>
                  </a:lnTo>
                  <a:lnTo>
                    <a:pt x="1104911" y="152703"/>
                  </a:lnTo>
                  <a:lnTo>
                    <a:pt x="1068963" y="125234"/>
                  </a:lnTo>
                  <a:lnTo>
                    <a:pt x="1031182" y="100171"/>
                  </a:lnTo>
                  <a:lnTo>
                    <a:pt x="991682" y="77628"/>
                  </a:lnTo>
                  <a:lnTo>
                    <a:pt x="950577" y="57719"/>
                  </a:lnTo>
                  <a:lnTo>
                    <a:pt x="907982" y="40559"/>
                  </a:lnTo>
                  <a:lnTo>
                    <a:pt x="864011" y="26263"/>
                  </a:lnTo>
                  <a:lnTo>
                    <a:pt x="818778" y="14944"/>
                  </a:lnTo>
                  <a:lnTo>
                    <a:pt x="772398" y="6718"/>
                  </a:lnTo>
                  <a:lnTo>
                    <a:pt x="724986" y="1698"/>
                  </a:lnTo>
                  <a:lnTo>
                    <a:pt x="676655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7065879" y="4184063"/>
              <a:ext cx="161925" cy="113664"/>
            </a:xfrm>
            <a:custGeom>
              <a:avLst/>
              <a:gdLst/>
              <a:ahLst/>
              <a:cxnLst/>
              <a:rect l="l" t="t" r="r" b="b"/>
              <a:pathLst>
                <a:path w="161925" h="113664">
                  <a:moveTo>
                    <a:pt x="161740" y="0"/>
                  </a:moveTo>
                  <a:lnTo>
                    <a:pt x="0" y="0"/>
                  </a:lnTo>
                  <a:lnTo>
                    <a:pt x="0" y="113170"/>
                  </a:lnTo>
                  <a:lnTo>
                    <a:pt x="161740" y="113170"/>
                  </a:lnTo>
                  <a:lnTo>
                    <a:pt x="1617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7065879" y="4184063"/>
              <a:ext cx="161925" cy="113664"/>
            </a:xfrm>
            <a:custGeom>
              <a:avLst/>
              <a:gdLst/>
              <a:ahLst/>
              <a:cxnLst/>
              <a:rect l="l" t="t" r="r" b="b"/>
              <a:pathLst>
                <a:path w="161925" h="113664">
                  <a:moveTo>
                    <a:pt x="0" y="113170"/>
                  </a:moveTo>
                  <a:lnTo>
                    <a:pt x="161740" y="113170"/>
                  </a:lnTo>
                  <a:lnTo>
                    <a:pt x="161740" y="0"/>
                  </a:lnTo>
                  <a:lnTo>
                    <a:pt x="0" y="0"/>
                  </a:lnTo>
                  <a:lnTo>
                    <a:pt x="0" y="113170"/>
                  </a:lnTo>
                  <a:close/>
                </a:path>
              </a:pathLst>
            </a:custGeom>
            <a:ln w="943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7065878" y="3747547"/>
              <a:ext cx="161925" cy="113664"/>
            </a:xfrm>
            <a:custGeom>
              <a:avLst/>
              <a:gdLst/>
              <a:ahLst/>
              <a:cxnLst/>
              <a:rect l="l" t="t" r="r" b="b"/>
              <a:pathLst>
                <a:path w="161925" h="113664">
                  <a:moveTo>
                    <a:pt x="161740" y="0"/>
                  </a:moveTo>
                  <a:lnTo>
                    <a:pt x="0" y="0"/>
                  </a:lnTo>
                  <a:lnTo>
                    <a:pt x="0" y="113170"/>
                  </a:lnTo>
                  <a:lnTo>
                    <a:pt x="161740" y="113170"/>
                  </a:lnTo>
                  <a:lnTo>
                    <a:pt x="1617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7065878" y="3747547"/>
              <a:ext cx="161925" cy="113664"/>
            </a:xfrm>
            <a:custGeom>
              <a:avLst/>
              <a:gdLst/>
              <a:ahLst/>
              <a:cxnLst/>
              <a:rect l="l" t="t" r="r" b="b"/>
              <a:pathLst>
                <a:path w="161925" h="113664">
                  <a:moveTo>
                    <a:pt x="0" y="113170"/>
                  </a:moveTo>
                  <a:lnTo>
                    <a:pt x="161740" y="113170"/>
                  </a:lnTo>
                  <a:lnTo>
                    <a:pt x="161740" y="0"/>
                  </a:lnTo>
                  <a:lnTo>
                    <a:pt x="0" y="0"/>
                  </a:lnTo>
                  <a:lnTo>
                    <a:pt x="0" y="113170"/>
                  </a:lnTo>
                  <a:close/>
                </a:path>
              </a:pathLst>
            </a:custGeom>
            <a:ln w="943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6823268" y="4184063"/>
              <a:ext cx="161925" cy="113664"/>
            </a:xfrm>
            <a:custGeom>
              <a:avLst/>
              <a:gdLst/>
              <a:ahLst/>
              <a:cxnLst/>
              <a:rect l="l" t="t" r="r" b="b"/>
              <a:pathLst>
                <a:path w="161925" h="113664">
                  <a:moveTo>
                    <a:pt x="161740" y="0"/>
                  </a:moveTo>
                  <a:lnTo>
                    <a:pt x="0" y="0"/>
                  </a:lnTo>
                  <a:lnTo>
                    <a:pt x="0" y="113170"/>
                  </a:lnTo>
                  <a:lnTo>
                    <a:pt x="161740" y="113170"/>
                  </a:lnTo>
                  <a:lnTo>
                    <a:pt x="1617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6823268" y="4184063"/>
              <a:ext cx="161925" cy="113664"/>
            </a:xfrm>
            <a:custGeom>
              <a:avLst/>
              <a:gdLst/>
              <a:ahLst/>
              <a:cxnLst/>
              <a:rect l="l" t="t" r="r" b="b"/>
              <a:pathLst>
                <a:path w="161925" h="113664">
                  <a:moveTo>
                    <a:pt x="0" y="113170"/>
                  </a:moveTo>
                  <a:lnTo>
                    <a:pt x="161740" y="113170"/>
                  </a:lnTo>
                  <a:lnTo>
                    <a:pt x="161740" y="0"/>
                  </a:lnTo>
                  <a:lnTo>
                    <a:pt x="0" y="0"/>
                  </a:lnTo>
                  <a:lnTo>
                    <a:pt x="0" y="113170"/>
                  </a:lnTo>
                  <a:close/>
                </a:path>
              </a:pathLst>
            </a:custGeom>
            <a:ln w="943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7308490" y="4184063"/>
              <a:ext cx="161925" cy="113664"/>
            </a:xfrm>
            <a:custGeom>
              <a:avLst/>
              <a:gdLst/>
              <a:ahLst/>
              <a:cxnLst/>
              <a:rect l="l" t="t" r="r" b="b"/>
              <a:pathLst>
                <a:path w="161925" h="113664">
                  <a:moveTo>
                    <a:pt x="161740" y="0"/>
                  </a:moveTo>
                  <a:lnTo>
                    <a:pt x="0" y="0"/>
                  </a:lnTo>
                  <a:lnTo>
                    <a:pt x="0" y="113170"/>
                  </a:lnTo>
                  <a:lnTo>
                    <a:pt x="161740" y="113170"/>
                  </a:lnTo>
                  <a:lnTo>
                    <a:pt x="1617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7308490" y="4184063"/>
              <a:ext cx="161925" cy="113664"/>
            </a:xfrm>
            <a:custGeom>
              <a:avLst/>
              <a:gdLst/>
              <a:ahLst/>
              <a:cxnLst/>
              <a:rect l="l" t="t" r="r" b="b"/>
              <a:pathLst>
                <a:path w="161925" h="113664">
                  <a:moveTo>
                    <a:pt x="0" y="113170"/>
                  </a:moveTo>
                  <a:lnTo>
                    <a:pt x="161740" y="113170"/>
                  </a:lnTo>
                  <a:lnTo>
                    <a:pt x="161740" y="0"/>
                  </a:lnTo>
                  <a:lnTo>
                    <a:pt x="0" y="0"/>
                  </a:lnTo>
                  <a:lnTo>
                    <a:pt x="0" y="113170"/>
                  </a:lnTo>
                  <a:close/>
                </a:path>
              </a:pathLst>
            </a:custGeom>
            <a:ln w="943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6887959" y="3892918"/>
              <a:ext cx="518159" cy="259079"/>
            </a:xfrm>
            <a:custGeom>
              <a:avLst/>
              <a:gdLst/>
              <a:ahLst/>
              <a:cxnLst/>
              <a:rect l="l" t="t" r="r" b="b"/>
              <a:pathLst>
                <a:path w="518159" h="259079">
                  <a:moveTo>
                    <a:pt x="517563" y="113004"/>
                  </a:moveTo>
                  <a:lnTo>
                    <a:pt x="274955" y="113004"/>
                  </a:lnTo>
                  <a:lnTo>
                    <a:pt x="274955" y="0"/>
                  </a:lnTo>
                  <a:lnTo>
                    <a:pt x="242608" y="0"/>
                  </a:lnTo>
                  <a:lnTo>
                    <a:pt x="242608" y="113004"/>
                  </a:lnTo>
                  <a:lnTo>
                    <a:pt x="0" y="113004"/>
                  </a:lnTo>
                  <a:lnTo>
                    <a:pt x="0" y="146024"/>
                  </a:lnTo>
                  <a:lnTo>
                    <a:pt x="0" y="259029"/>
                  </a:lnTo>
                  <a:lnTo>
                    <a:pt x="32346" y="259029"/>
                  </a:lnTo>
                  <a:lnTo>
                    <a:pt x="32346" y="146024"/>
                  </a:lnTo>
                  <a:lnTo>
                    <a:pt x="242608" y="146024"/>
                  </a:lnTo>
                  <a:lnTo>
                    <a:pt x="242608" y="259029"/>
                  </a:lnTo>
                  <a:lnTo>
                    <a:pt x="274955" y="259029"/>
                  </a:lnTo>
                  <a:lnTo>
                    <a:pt x="274955" y="146024"/>
                  </a:lnTo>
                  <a:lnTo>
                    <a:pt x="485216" y="146024"/>
                  </a:lnTo>
                  <a:lnTo>
                    <a:pt x="485216" y="259029"/>
                  </a:lnTo>
                  <a:lnTo>
                    <a:pt x="517563" y="259029"/>
                  </a:lnTo>
                  <a:lnTo>
                    <a:pt x="517563" y="146024"/>
                  </a:lnTo>
                  <a:lnTo>
                    <a:pt x="517563" y="11300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6887964" y="3893052"/>
              <a:ext cx="518159" cy="259079"/>
            </a:xfrm>
            <a:custGeom>
              <a:avLst/>
              <a:gdLst/>
              <a:ahLst/>
              <a:cxnLst/>
              <a:rect l="l" t="t" r="r" b="b"/>
              <a:pathLst>
                <a:path w="518159" h="259079">
                  <a:moveTo>
                    <a:pt x="274959" y="113170"/>
                  </a:moveTo>
                  <a:lnTo>
                    <a:pt x="274959" y="0"/>
                  </a:lnTo>
                  <a:lnTo>
                    <a:pt x="242610" y="0"/>
                  </a:lnTo>
                  <a:lnTo>
                    <a:pt x="242611" y="113170"/>
                  </a:lnTo>
                  <a:lnTo>
                    <a:pt x="0" y="113170"/>
                  </a:lnTo>
                  <a:lnTo>
                    <a:pt x="0" y="258676"/>
                  </a:lnTo>
                  <a:lnTo>
                    <a:pt x="32348" y="258676"/>
                  </a:lnTo>
                  <a:lnTo>
                    <a:pt x="32348" y="145505"/>
                  </a:lnTo>
                  <a:lnTo>
                    <a:pt x="242611" y="145505"/>
                  </a:lnTo>
                  <a:lnTo>
                    <a:pt x="242611" y="258676"/>
                  </a:lnTo>
                  <a:lnTo>
                    <a:pt x="274959" y="258676"/>
                  </a:lnTo>
                  <a:lnTo>
                    <a:pt x="274959" y="145505"/>
                  </a:lnTo>
                  <a:lnTo>
                    <a:pt x="485222" y="145505"/>
                  </a:lnTo>
                  <a:lnTo>
                    <a:pt x="485222" y="258676"/>
                  </a:lnTo>
                  <a:lnTo>
                    <a:pt x="517570" y="258676"/>
                  </a:lnTo>
                  <a:lnTo>
                    <a:pt x="517570" y="113170"/>
                  </a:lnTo>
                  <a:lnTo>
                    <a:pt x="274959" y="113170"/>
                  </a:lnTo>
                  <a:close/>
                </a:path>
              </a:pathLst>
            </a:custGeom>
            <a:ln w="9431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6752843" y="3628643"/>
              <a:ext cx="784860" cy="784860"/>
            </a:xfrm>
            <a:custGeom>
              <a:avLst/>
              <a:gdLst/>
              <a:ahLst/>
              <a:cxnLst/>
              <a:rect l="l" t="t" r="r" b="b"/>
              <a:pathLst>
                <a:path w="784859" h="784860">
                  <a:moveTo>
                    <a:pt x="0" y="784859"/>
                  </a:moveTo>
                  <a:lnTo>
                    <a:pt x="784859" y="784859"/>
                  </a:lnTo>
                  <a:lnTo>
                    <a:pt x="784859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92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74240" y="1959077"/>
            <a:ext cx="9530080" cy="733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74240" y="2911622"/>
            <a:ext cx="9530080" cy="1406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74240" y="4484130"/>
            <a:ext cx="9179560" cy="112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751840" y="599440"/>
            <a:ext cx="3169920" cy="965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838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4240" y="1959077"/>
            <a:ext cx="9652000" cy="3536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1699"/>
              </a:lnSpc>
              <a:spcBef>
                <a:spcPts val="6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summary,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behavior,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occupancy,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14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71120" indent="-285750">
              <a:lnSpc>
                <a:spcPct val="1018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staffing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months,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strategy,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support,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booking,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122555" indent="-285750">
              <a:lnSpc>
                <a:spcPct val="101499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6240" y="2880043"/>
            <a:ext cx="3556000" cy="397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2011680" y="1000443"/>
            <a:ext cx="8900160" cy="17576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878523"/>
            <a:ext cx="9144000" cy="151923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800" y="2880043"/>
            <a:ext cx="3393440" cy="43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ts val="2380"/>
              </a:lnSpc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values.</a:t>
            </a:r>
          </a:p>
          <a:p>
            <a:pPr marL="298450" marR="5080" indent="-285750">
              <a:lnSpc>
                <a:spcPts val="2380"/>
              </a:lnSpc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Column has 82137 missing value which is around 93.98%.</a:t>
            </a:r>
          </a:p>
          <a:p>
            <a:pPr marL="298450" marR="5080" indent="-285750">
              <a:lnSpc>
                <a:spcPts val="2380"/>
              </a:lnSpc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Column has 12193 missing value which is around 13.95%</a:t>
            </a:r>
          </a:p>
          <a:p>
            <a:pPr marL="298450" marR="5080" indent="-285750">
              <a:lnSpc>
                <a:spcPts val="2380"/>
              </a:lnSpc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Country column has 452 missing value which is around 0.517%</a:t>
            </a:r>
          </a:p>
          <a:p>
            <a:pPr marL="298450" marR="5080" indent="-285750">
              <a:lnSpc>
                <a:spcPts val="2380"/>
              </a:lnSpc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column has 4 missing value which is around 0.005%</a:t>
            </a:r>
          </a:p>
          <a:p>
            <a:pPr marL="12700" marR="5080">
              <a:lnSpc>
                <a:spcPts val="2380"/>
              </a:lnSpc>
              <a:spcBef>
                <a:spcPts val="395"/>
              </a:spcBef>
              <a:tabLst>
                <a:tab pos="2413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596" y="3047804"/>
            <a:ext cx="6585288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Alternate Process 25"/>
          <p:cNvSpPr/>
          <p:nvPr/>
        </p:nvSpPr>
        <p:spPr>
          <a:xfrm>
            <a:off x="9245697" y="4500142"/>
            <a:ext cx="2722686" cy="20124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/>
          <p:cNvSpPr/>
          <p:nvPr/>
        </p:nvSpPr>
        <p:spPr>
          <a:xfrm>
            <a:off x="5998271" y="4371722"/>
            <a:ext cx="2528166" cy="19125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3320332" y="4376374"/>
            <a:ext cx="2440305" cy="21361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Alternate Process 22"/>
          <p:cNvSpPr/>
          <p:nvPr/>
        </p:nvSpPr>
        <p:spPr>
          <a:xfrm>
            <a:off x="447706" y="4443889"/>
            <a:ext cx="2440305" cy="19162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1793760" y="1032987"/>
            <a:ext cx="8900160" cy="17576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878523"/>
            <a:ext cx="9144000" cy="151923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80" y="3916998"/>
            <a:ext cx="11805920" cy="2778442"/>
          </a:xfrm>
        </p:spPr>
        <p:txBody>
          <a:bodyPr/>
          <a:lstStyle/>
          <a:p>
            <a:pPr algn="l"/>
            <a:endParaRPr lang="en-US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object 10"/>
          <p:cNvSpPr txBox="1"/>
          <p:nvPr/>
        </p:nvSpPr>
        <p:spPr>
          <a:xfrm>
            <a:off x="447706" y="4443889"/>
            <a:ext cx="2440305" cy="17246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1905" algn="ctr">
              <a:lnSpc>
                <a:spcPct val="101699"/>
              </a:lnSpc>
              <a:spcBef>
                <a:spcPts val="50"/>
              </a:spcBef>
            </a:pP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3320332" y="4559618"/>
            <a:ext cx="2440305" cy="17246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  <a:spcBef>
                <a:spcPts val="50"/>
              </a:spcBef>
            </a:pP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amenities</a:t>
            </a:r>
            <a:r>
              <a:rPr lang="en-US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guests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6086132" y="4630132"/>
            <a:ext cx="2440305" cy="137601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1270" algn="ctr">
              <a:lnSpc>
                <a:spcPct val="101699"/>
              </a:lnSpc>
              <a:spcBef>
                <a:spcPts val="50"/>
              </a:spcBef>
            </a:pP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US"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revenue,</a:t>
            </a:r>
            <a:r>
              <a:rPr lang="en-US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9275882" y="4728040"/>
            <a:ext cx="2662316" cy="138781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1905" algn="ctr">
              <a:lnSpc>
                <a:spcPct val="101699"/>
              </a:lnSpc>
              <a:spcBef>
                <a:spcPts val="5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Réceptionniste Accueil Arrivée · Images vectorielles gratuites sur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67" y="3317558"/>
            <a:ext cx="912782" cy="912782"/>
          </a:xfrm>
          <a:prstGeom prst="rect">
            <a:avLst/>
          </a:prstGeom>
        </p:spPr>
      </p:pic>
      <p:pic>
        <p:nvPicPr>
          <p:cNvPr id="16" name="Picture 15" descr="Hotel Symbols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7" y="3121660"/>
            <a:ext cx="1092434" cy="1170465"/>
          </a:xfrm>
          <a:prstGeom prst="rect">
            <a:avLst/>
          </a:prstGeom>
        </p:spPr>
      </p:pic>
      <p:pic>
        <p:nvPicPr>
          <p:cNvPr id="17" name="Picture 16" descr="3757564190_6cb213e13a_z.jpg?zz=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25" y="3946240"/>
            <a:ext cx="1993679" cy="396240"/>
          </a:xfrm>
          <a:prstGeom prst="rect">
            <a:avLst/>
          </a:prstGeom>
        </p:spPr>
      </p:pic>
      <p:sp>
        <p:nvSpPr>
          <p:cNvPr id="20" name="object 33"/>
          <p:cNvSpPr/>
          <p:nvPr/>
        </p:nvSpPr>
        <p:spPr>
          <a:xfrm>
            <a:off x="6644640" y="3271056"/>
            <a:ext cx="1229360" cy="465490"/>
          </a:xfrm>
          <a:custGeom>
            <a:avLst/>
            <a:gdLst/>
            <a:ahLst/>
            <a:cxnLst/>
            <a:rect l="l" t="t" r="r" b="b"/>
            <a:pathLst>
              <a:path w="669925" h="393064">
                <a:moveTo>
                  <a:pt x="485232" y="0"/>
                </a:moveTo>
                <a:lnTo>
                  <a:pt x="553234" y="67973"/>
                </a:lnTo>
                <a:lnTo>
                  <a:pt x="462181" y="158988"/>
                </a:lnTo>
                <a:lnTo>
                  <a:pt x="393026" y="89862"/>
                </a:lnTo>
                <a:lnTo>
                  <a:pt x="277769" y="205071"/>
                </a:lnTo>
                <a:lnTo>
                  <a:pt x="208615" y="135946"/>
                </a:lnTo>
                <a:lnTo>
                  <a:pt x="0" y="344473"/>
                </a:lnTo>
                <a:lnTo>
                  <a:pt x="48408" y="392861"/>
                </a:lnTo>
                <a:lnTo>
                  <a:pt x="208615" y="232721"/>
                </a:lnTo>
                <a:lnTo>
                  <a:pt x="277769" y="301846"/>
                </a:lnTo>
                <a:lnTo>
                  <a:pt x="393026" y="186638"/>
                </a:lnTo>
                <a:lnTo>
                  <a:pt x="462181" y="255763"/>
                </a:lnTo>
                <a:lnTo>
                  <a:pt x="601642" y="116360"/>
                </a:lnTo>
                <a:lnTo>
                  <a:pt x="669644" y="184334"/>
                </a:lnTo>
                <a:lnTo>
                  <a:pt x="669644" y="0"/>
                </a:lnTo>
                <a:lnTo>
                  <a:pt x="485232" y="0"/>
                </a:lnTo>
                <a:close/>
              </a:path>
            </a:pathLst>
          </a:custGeom>
          <a:ln w="1344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pic>
        <p:nvPicPr>
          <p:cNvPr id="22" name="Picture 21" descr="4 hot Online Marketing strategies | SEO Learne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643" y="3082025"/>
            <a:ext cx="1282904" cy="12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7902940" y="1137920"/>
            <a:ext cx="3830320" cy="18406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91180" y="1039614"/>
            <a:ext cx="4299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60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lang="en-US" sz="60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6000" spc="-2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09376"/>
              </p:ext>
            </p:extLst>
          </p:nvPr>
        </p:nvGraphicFramePr>
        <p:xfrm>
          <a:off x="558800" y="91435"/>
          <a:ext cx="7344140" cy="661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9283">
                  <a:extLst>
                    <a:ext uri="{9D8B030D-6E8A-4147-A177-3AD203B41FA5}">
                      <a16:colId xmlns:a16="http://schemas.microsoft.com/office/drawing/2014/main" val="4197476785"/>
                    </a:ext>
                  </a:extLst>
                </a:gridCol>
                <a:gridCol w="4244857">
                  <a:extLst>
                    <a:ext uri="{9D8B030D-6E8A-4147-A177-3AD203B41FA5}">
                      <a16:colId xmlns:a16="http://schemas.microsoft.com/office/drawing/2014/main" val="1475097175"/>
                    </a:ext>
                  </a:extLst>
                </a:gridCol>
              </a:tblGrid>
              <a:tr h="650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205104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87743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hotel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Resort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Hotel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City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Hotel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2598096256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is_cancelled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Booking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was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cancelled(1)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not(0)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303433"/>
                  </a:ext>
                </a:extLst>
              </a:tr>
              <a:tr h="656452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lead_time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179705" marR="2597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booking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arrival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3839300369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arrival_date_year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arrival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23334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arrival_date_month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Month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arrival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228107435"/>
                  </a:ext>
                </a:extLst>
              </a:tr>
              <a:tr h="656452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arrival_date_week_number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Week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arrival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35162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arrival_dat_day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Day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arrival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998348174"/>
                  </a:ext>
                </a:extLst>
              </a:tr>
              <a:tr h="435914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stays_in_weekend_nights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weekend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nights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stay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68509"/>
                  </a:ext>
                </a:extLst>
              </a:tr>
              <a:tr h="435914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stays_in_week_nights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weeknights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stay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530921494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adults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adults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3180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children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children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90870361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babies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babies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110800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meal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Kind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opted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3057693644"/>
                  </a:ext>
                </a:extLst>
              </a:tr>
              <a:tr h="37787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97" baseline="-19097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82" baseline="-19097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960" baseline="-19097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try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7791180" y="970220"/>
            <a:ext cx="4177300" cy="221158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91180" y="1039614"/>
            <a:ext cx="4400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60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lang="en-US" sz="60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6000" spc="-2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73356"/>
              </p:ext>
            </p:extLst>
          </p:nvPr>
        </p:nvGraphicFramePr>
        <p:xfrm>
          <a:off x="584200" y="0"/>
          <a:ext cx="7035800" cy="685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905">
                  <a:extLst>
                    <a:ext uri="{9D8B030D-6E8A-4147-A177-3AD203B41FA5}">
                      <a16:colId xmlns:a16="http://schemas.microsoft.com/office/drawing/2014/main" val="3430513447"/>
                    </a:ext>
                  </a:extLst>
                </a:gridCol>
                <a:gridCol w="4288895">
                  <a:extLst>
                    <a:ext uri="{9D8B030D-6E8A-4147-A177-3AD203B41FA5}">
                      <a16:colId xmlns:a16="http://schemas.microsoft.com/office/drawing/2014/main" val="1372502359"/>
                    </a:ext>
                  </a:extLst>
                </a:gridCol>
              </a:tblGrid>
              <a:tr h="467706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FIELD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5095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1" spc="3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5095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091558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market_segment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51054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Segment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belongs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2277621696"/>
                  </a:ext>
                </a:extLst>
              </a:tr>
              <a:tr h="840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586105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Distribution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_channel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68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stay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corporate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4795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booking/Direct/TA/TO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3003"/>
                  </a:ext>
                </a:extLst>
              </a:tr>
              <a:tr h="42957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is_repeated_guest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Guest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not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314112422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marR="56007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previous_cancellation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Was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cancellation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before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808781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previous_bookings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bookings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2242131626"/>
                  </a:ext>
                </a:extLst>
              </a:tr>
              <a:tr h="42957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reserved_room_type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85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room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reserved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515784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assigned_room_type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14109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room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assigned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2001557329"/>
                  </a:ext>
                </a:extLst>
              </a:tr>
              <a:tr h="42957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booking_changes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2133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booking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51106"/>
                  </a:ext>
                </a:extLst>
              </a:tr>
              <a:tr h="42957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deposit_type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Deposit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0" marB="0"/>
                </a:tc>
                <a:extLst>
                  <a:ext uri="{0D108BD9-81ED-4DB2-BD59-A6C34878D82A}">
                    <a16:rowId xmlns:a16="http://schemas.microsoft.com/office/drawing/2014/main" val="3206240553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agent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5189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Booked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agent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2865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days_in_waiting_list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waiting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2333362260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customer_type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customer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55312"/>
                  </a:ext>
                </a:extLst>
              </a:tr>
              <a:tr h="428308">
                <a:tc>
                  <a:txBody>
                    <a:bodyPr/>
                    <a:lstStyle/>
                    <a:p>
                      <a:pPr marR="58674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required_car_parking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 marL="10604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parking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/>
                </a:tc>
                <a:extLst>
                  <a:ext uri="{0D108BD9-81ED-4DB2-BD59-A6C34878D82A}">
                    <a16:rowId xmlns:a16="http://schemas.microsoft.com/office/drawing/2014/main" val="1207546515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37" baseline="29513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800" spc="52" baseline="29513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757" baseline="29513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72" baseline="29513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al_of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_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pec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al_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eq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795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"No.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special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requirements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93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8940800" y="4158918"/>
            <a:ext cx="2491740" cy="22012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5941729" y="3860503"/>
            <a:ext cx="2545080" cy="28609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3096992" y="4002201"/>
            <a:ext cx="2534920" cy="21472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259080" y="4002201"/>
            <a:ext cx="2534920" cy="21472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>
            <a:off x="645160" y="362535"/>
            <a:ext cx="10708640" cy="13256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2.UNDERSTANDING YOUR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" y="4158918"/>
            <a:ext cx="2418080" cy="175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1465" marR="284480" algn="ctr">
              <a:lnSpc>
                <a:spcPct val="101400"/>
              </a:lnSpc>
              <a:spcBef>
                <a:spcPts val="60"/>
              </a:spcBef>
              <a:tabLst>
                <a:tab pos="1060450" algn="l"/>
              </a:tabLst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</a:t>
            </a:r>
            <a:r>
              <a:rPr lang="en-US"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lnSpc>
                <a:spcPct val="100000"/>
              </a:lnSpc>
              <a:spcBef>
                <a:spcPts val="98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ctr">
              <a:lnSpc>
                <a:spcPct val="101800"/>
              </a:lnSpc>
              <a:spcBef>
                <a:spcPts val="5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27%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6992" y="4234035"/>
            <a:ext cx="23487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594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en-US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suggests</a:t>
            </a:r>
            <a:r>
              <a:rPr lang="en-US" sz="20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average, customers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5040" y="4002201"/>
            <a:ext cx="2275840" cy="2719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 marR="92075" algn="ctr">
              <a:lnSpc>
                <a:spcPct val="101699"/>
              </a:lnSpc>
              <a:spcBef>
                <a:spcPts val="5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1.87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US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babies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1800"/>
              </a:lnSpc>
              <a:spcBef>
                <a:spcPts val="93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94800" y="4402757"/>
            <a:ext cx="2072640" cy="1746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</a:t>
            </a:r>
            <a:r>
              <a:rPr lang="en-US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repeated-</a:t>
            </a:r>
            <a:r>
              <a:rPr lang="en-US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" marR="53340" algn="ctr">
              <a:lnSpc>
                <a:spcPct val="101899"/>
              </a:lnSpc>
              <a:spcBef>
                <a:spcPts val="93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customers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Clock Ico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65" y="2310466"/>
            <a:ext cx="1085935" cy="975391"/>
          </a:xfrm>
          <a:prstGeom prst="rect">
            <a:avLst/>
          </a:prstGeom>
        </p:spPr>
      </p:pic>
      <p:pic>
        <p:nvPicPr>
          <p:cNvPr id="11" name="Picture 10" descr="Hourglass Silhouette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65" y="2484598"/>
            <a:ext cx="1085935" cy="975391"/>
          </a:xfrm>
          <a:prstGeom prst="rect">
            <a:avLst/>
          </a:prstGeom>
        </p:spPr>
      </p:pic>
      <p:pic>
        <p:nvPicPr>
          <p:cNvPr id="12" name="Picture 11" descr="Family Gathering Free Stock Photo - Public Domain Pictur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17" y="2310466"/>
            <a:ext cx="1326814" cy="1326814"/>
          </a:xfrm>
          <a:prstGeom prst="rect">
            <a:avLst/>
          </a:prstGeom>
        </p:spPr>
      </p:pic>
      <p:pic>
        <p:nvPicPr>
          <p:cNvPr id="13" name="Picture 12" descr="File:Repeat font awesome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48" y="2522268"/>
            <a:ext cx="1043893" cy="1043893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721360" y="2214880"/>
            <a:ext cx="1503680" cy="153763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2028</Words>
  <Application>Microsoft Office PowerPoint</Application>
  <PresentationFormat>Widescreen</PresentationFormat>
  <Paragraphs>258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HOTEL BOOKING ANALYSIS</vt:lpstr>
      <vt:lpstr>PROJECT SUMMARY</vt:lpstr>
      <vt:lpstr>ABOUT THE DATASET</vt:lpstr>
      <vt:lpstr>ABOUT THE DATASET</vt:lpstr>
      <vt:lpstr>ABOUT THE DATASET</vt:lpstr>
      <vt:lpstr>BUSINESS OBJECTIVE</vt:lpstr>
      <vt:lpstr>PowerPoint Presentation</vt:lpstr>
      <vt:lpstr>PowerPoint Presentation</vt:lpstr>
      <vt:lpstr>2.UNDERSTANDING YOUR VARIABLES</vt:lpstr>
      <vt:lpstr>2.UNDERSTANDING YOUR VARIABLES</vt:lpstr>
      <vt:lpstr>3.DATA WRANGLING</vt:lpstr>
      <vt:lpstr>3.DATA WRANGLING</vt:lpstr>
      <vt:lpstr>PowerPoint Presentation</vt:lpstr>
      <vt:lpstr>UNIVARIATE ANALYSIS</vt:lpstr>
      <vt:lpstr>UNIVARIATE ANALYSIS</vt:lpstr>
      <vt:lpstr>UNIVARIATE ANALYSIS QUESTIONS</vt:lpstr>
      <vt:lpstr>1. What is the trend of bookings over month?</vt:lpstr>
      <vt:lpstr>Will the gained insights help creating a positive business impact?</vt:lpstr>
      <vt:lpstr>2. What are the guest demographics?</vt:lpstr>
      <vt:lpstr>3. What is the percentage of cancellations?</vt:lpstr>
      <vt:lpstr>PowerPoint Presentation</vt:lpstr>
      <vt:lpstr>4. Which Hotel generates highest Revenue?</vt:lpstr>
      <vt:lpstr>5. How does average of ADR varies by Week, Room type and Market Segment?</vt:lpstr>
      <vt:lpstr>Will the gained insights help creating a positive business impact?</vt:lpstr>
      <vt:lpstr>6. How does ADR varies with room type?</vt:lpstr>
      <vt:lpstr>Will the gained insights help creating a positive business impact?</vt:lpstr>
      <vt:lpstr>7. Which hotel has highest cancellations?</vt:lpstr>
      <vt:lpstr>8. How does cancellation rate varies by Room Type?</vt:lpstr>
      <vt:lpstr>Will the gained insights help creating a positive business impact?</vt:lpstr>
      <vt:lpstr>9. How does cancellation rate vary by market segment?</vt:lpstr>
      <vt:lpstr>10. How does ADR and number of bookings vary over time?</vt:lpstr>
      <vt:lpstr>Will the gained insights help creating a positive business impact?</vt:lpstr>
      <vt:lpstr>11. Is there any relationship between Lead Time and Cancellation Rate?</vt:lpstr>
      <vt:lpstr>12. Is there any relationship between Deposit type and Cancellation Rate?</vt:lpstr>
      <vt:lpstr>13. Duration of stay over months and weeks?</vt:lpstr>
      <vt:lpstr>14. Is there any relationship between Duration of stay vs ADR?</vt:lpstr>
      <vt:lpstr>PowerPoint Presentation</vt:lpstr>
      <vt:lpstr>15. What is the count of bookings and cancellations for each hotel over the years?</vt:lpstr>
      <vt:lpstr>Will the gained insights help creating a positive/Negative business impact?</vt:lpstr>
      <vt:lpstr>16. Correlation Heat map</vt:lpstr>
      <vt:lpstr>What are the insights found from the chart?</vt:lpstr>
      <vt:lpstr>PowerPoint Presentation</vt:lpstr>
      <vt:lpstr>What do you suggest the client to achieve Business Objective ?</vt:lpstr>
      <vt:lpstr>What do you suggest the client to achieve Business Objective ?</vt:lpstr>
      <vt:lpstr>What do you suggest the client to achieve Business Objective 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</dc:title>
  <dc:creator>IRFAN</dc:creator>
  <cp:lastModifiedBy>IRFAN</cp:lastModifiedBy>
  <cp:revision>54</cp:revision>
  <dcterms:created xsi:type="dcterms:W3CDTF">2024-02-26T06:00:28Z</dcterms:created>
  <dcterms:modified xsi:type="dcterms:W3CDTF">2024-03-02T12:30:04Z</dcterms:modified>
</cp:coreProperties>
</file>