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63AA-E3AE-4BEB-9D71-EE4C65770C2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4F167-F4DD-4A29-BA23-CB952FEC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4F167-F4DD-4A29-BA23-CB952FECF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F773-21C6-40CD-881B-F51B7904192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387D-8A68-49A6-BA8E-ED1F2B9B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26" y="1997761"/>
            <a:ext cx="3191320" cy="299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48" y="3841123"/>
            <a:ext cx="4791744" cy="169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361" y="4687910"/>
            <a:ext cx="4468969" cy="4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After Strong #earthquake in #Batagrame team are still working to reach people who under debris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1245" y="4056845"/>
            <a:ext cx="605307" cy="21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2608" y="4056845"/>
            <a:ext cx="785610" cy="310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G.Khano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85" y="2582675"/>
            <a:ext cx="937581" cy="937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79" y="2743108"/>
            <a:ext cx="937581" cy="937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88" y="2408963"/>
            <a:ext cx="937581" cy="9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muhammadusmancdpm@gmail.com</dc:creator>
  <cp:lastModifiedBy>muhammadusmancdpm@gmail.com</cp:lastModifiedBy>
  <cp:revision>5</cp:revision>
  <dcterms:created xsi:type="dcterms:W3CDTF">2020-02-11T09:27:38Z</dcterms:created>
  <dcterms:modified xsi:type="dcterms:W3CDTF">2020-02-11T09:37:02Z</dcterms:modified>
</cp:coreProperties>
</file>