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262" r:id="rId4"/>
    <p:sldId id="296" r:id="rId5"/>
    <p:sldId id="265" r:id="rId6"/>
    <p:sldId id="297" r:id="rId7"/>
    <p:sldId id="298" r:id="rId8"/>
    <p:sldId id="278" r:id="rId9"/>
  </p:sldIdLst>
  <p:sldSz cx="9144000" cy="5143500" type="screen16x9"/>
  <p:notesSz cx="6858000" cy="9144000"/>
  <p:embeddedFontLst>
    <p:embeddedFont>
      <p:font typeface="Lexend Deca" panose="020B0604020202020204" charset="-78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2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78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24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waweb.com/blog/apa-itu-framewor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hyperlink" Target="https://www.dewaweb.com/blog/cara-install-django-framework-di-ubuntu/" TargetMode="External"/><Relationship Id="rId4" Type="http://schemas.openxmlformats.org/officeDocument/2006/relationships/hyperlink" Target="https://www.dewaweb.com/blog/mengenal-node-j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 Backend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014C60B3-878E-D419-AE7B-56226C92C219}"/>
              </a:ext>
            </a:extLst>
          </p:cNvPr>
          <p:cNvSpPr txBox="1">
            <a:spLocks/>
          </p:cNvSpPr>
          <p:nvPr/>
        </p:nvSpPr>
        <p:spPr>
          <a:xfrm>
            <a:off x="776177" y="4206307"/>
            <a:ext cx="4452162" cy="49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Irfan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Alfiansyah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29249"/>
            <a:ext cx="6014400" cy="10719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 On This Week?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2317898"/>
            <a:ext cx="6014400" cy="2196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JS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81749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61;p13">
            <a:extLst>
              <a:ext uri="{FF2B5EF4-FFF2-40B4-BE49-F238E27FC236}">
                <a16:creationId xmlns:a16="http://schemas.microsoft.com/office/drawing/2014/main" id="{96718816-FBD5-5B04-83DF-3744E3F045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302" y="2718101"/>
            <a:ext cx="1782850" cy="20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458589"/>
            <a:ext cx="3332700" cy="555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96433" y="1233208"/>
            <a:ext cx="3266084" cy="22117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dan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sintaks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open-source dan cross platform. 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3AC9BB-56D2-7B66-D105-8A147759B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33" y="1424762"/>
            <a:ext cx="3747534" cy="22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458589"/>
            <a:ext cx="3332700" cy="555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JS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96433" y="1233208"/>
            <a:ext cx="3266084" cy="22117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JS yang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minimalis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back-end.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Mengenal Express.js: Pengertian, Cara Kerja, Keunggulan, Tutorial">
            <a:extLst>
              <a:ext uri="{FF2B5EF4-FFF2-40B4-BE49-F238E27FC236}">
                <a16:creationId xmlns:a16="http://schemas.microsoft.com/office/drawing/2014/main" id="{C037B5B1-3006-3D0F-278F-400E3B94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065" y="1670574"/>
            <a:ext cx="4112519" cy="149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2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233916"/>
            <a:ext cx="4021800" cy="6166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49" y="3189766"/>
            <a:ext cx="7978659" cy="15600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Standard Query Language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         Not Only SQL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663416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C3361B-C968-DAEB-69FC-FDD146AA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54" y="963987"/>
            <a:ext cx="5630715" cy="19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C238579-4707-EF25-F74B-44F2DF090801}"/>
              </a:ext>
            </a:extLst>
          </p:cNvPr>
          <p:cNvSpPr/>
          <p:nvPr/>
        </p:nvSpPr>
        <p:spPr>
          <a:xfrm>
            <a:off x="1265274" y="3413051"/>
            <a:ext cx="499731" cy="1488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32C610B-9465-3EBF-6844-7D1226B96A01}"/>
              </a:ext>
            </a:extLst>
          </p:cNvPr>
          <p:cNvSpPr/>
          <p:nvPr/>
        </p:nvSpPr>
        <p:spPr>
          <a:xfrm>
            <a:off x="1609064" y="3916324"/>
            <a:ext cx="499731" cy="1488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28978"/>
            <a:ext cx="3332700" cy="555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265814" y="2571750"/>
            <a:ext cx="8304027" cy="35951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JSON;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 </a:t>
            </a:r>
            <a:r>
              <a:rPr lang="en-US" sz="1600" b="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frame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framework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website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modern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Node.j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US" sz="1600" b="0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Djang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Django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source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 gratis;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Skala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ribuan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data;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 sangat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meski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menuntut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read-write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sangat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ketat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Apa itu PostgreSQL? Mari Mengenal Database PostgreSQL">
            <a:extLst>
              <a:ext uri="{FF2B5EF4-FFF2-40B4-BE49-F238E27FC236}">
                <a16:creationId xmlns:a16="http://schemas.microsoft.com/office/drawing/2014/main" id="{984FDBAD-AB76-DE66-FD7D-1BF2D1A3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17" y="784726"/>
            <a:ext cx="4057165" cy="169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9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28978"/>
            <a:ext cx="3332700" cy="555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663416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Pengertian Dan Konsep Restful API Programming — Dignitas Academy">
            <a:extLst>
              <a:ext uri="{FF2B5EF4-FFF2-40B4-BE49-F238E27FC236}">
                <a16:creationId xmlns:a16="http://schemas.microsoft.com/office/drawing/2014/main" id="{640E0E25-CEDA-BF27-D5D8-6CF58DBC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78" y="803092"/>
            <a:ext cx="5217467" cy="19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51;p22">
            <a:extLst>
              <a:ext uri="{FF2B5EF4-FFF2-40B4-BE49-F238E27FC236}">
                <a16:creationId xmlns:a16="http://schemas.microsoft.com/office/drawing/2014/main" id="{CCFF5901-4AE4-DE0C-11FC-1E72B751C6D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65113" y="3030280"/>
            <a:ext cx="8304212" cy="31371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		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Representional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Transfer. </a:t>
            </a:r>
          </a:p>
          <a:p>
            <a:pPr marL="0" indent="0"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Programing Interface.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193E722-4410-3A79-DA93-8BD97B778F9F}"/>
              </a:ext>
            </a:extLst>
          </p:cNvPr>
          <p:cNvSpPr/>
          <p:nvPr/>
        </p:nvSpPr>
        <p:spPr>
          <a:xfrm>
            <a:off x="1254648" y="3211037"/>
            <a:ext cx="499730" cy="13822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0C0C064-7A8B-E993-0EB2-93556FA5E742}"/>
              </a:ext>
            </a:extLst>
          </p:cNvPr>
          <p:cNvSpPr/>
          <p:nvPr/>
        </p:nvSpPr>
        <p:spPr>
          <a:xfrm>
            <a:off x="907306" y="3639894"/>
            <a:ext cx="499730" cy="13822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1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270250"/>
            <a:ext cx="3617400" cy="25203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Dokumentasi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 Postman: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https://documenter.getpostman.com/view/20668721/VVBUwm8G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Demo Project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193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Wingdings</vt:lpstr>
      <vt:lpstr>Lexend Deca</vt:lpstr>
      <vt:lpstr>Times New Roman</vt:lpstr>
      <vt:lpstr>Muli</vt:lpstr>
      <vt:lpstr>Aliena template</vt:lpstr>
      <vt:lpstr>Beginner Backend</vt:lpstr>
      <vt:lpstr>What We Learn On This Week?</vt:lpstr>
      <vt:lpstr>Node JS</vt:lpstr>
      <vt:lpstr>Express JS</vt:lpstr>
      <vt:lpstr>SQL</vt:lpstr>
      <vt:lpstr>PostgreSQL </vt:lpstr>
      <vt:lpstr>Rest API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Backend</dc:title>
  <dc:creator>Lenovo x260</dc:creator>
  <cp:lastModifiedBy>Lenovo x260</cp:lastModifiedBy>
  <cp:revision>3</cp:revision>
  <dcterms:modified xsi:type="dcterms:W3CDTF">2022-09-08T03:30:51Z</dcterms:modified>
</cp:coreProperties>
</file>