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19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69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57B7-EB16-4A4C-8768-960123995D85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tugas</a:t>
            </a:r>
            <a:r>
              <a:rPr lang="en-US" sz="8000" dirty="0">
                <a:solidFill>
                  <a:schemeClr val="tx1"/>
                </a:solidFill>
              </a:rPr>
              <a:t/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 err="1">
                <a:solidFill>
                  <a:schemeClr val="tx1"/>
                </a:solidFill>
              </a:rPr>
              <a:t>Rekayasa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Perangkat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Lunak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5709" y="4389120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Nama 		: </a:t>
            </a:r>
            <a:r>
              <a:rPr lang="en-US" sz="1800" dirty="0" smtClean="0">
                <a:solidFill>
                  <a:schemeClr val="tx1"/>
                </a:solidFill>
              </a:rPr>
              <a:t>IRFAN ANDIK ANDRIANTO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NIM</a:t>
            </a: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	: 1421024188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Kelas</a:t>
            </a:r>
            <a:r>
              <a:rPr lang="en-US" sz="2000" dirty="0">
                <a:solidFill>
                  <a:schemeClr val="tx1"/>
                </a:solidFill>
              </a:rPr>
              <a:t>		: </a:t>
            </a:r>
            <a:r>
              <a:rPr lang="en-US" sz="2000" dirty="0" smtClean="0">
                <a:solidFill>
                  <a:schemeClr val="tx1"/>
                </a:solidFill>
              </a:rPr>
              <a:t>MI-7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Dosen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		: </a:t>
            </a:r>
            <a:r>
              <a:rPr lang="en-US" sz="2000" dirty="0" err="1">
                <a:solidFill>
                  <a:schemeClr val="tx1"/>
                </a:solidFill>
              </a:rPr>
              <a:t>Teguh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Pribadi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S.Pd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37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659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5291"/>
            <a:ext cx="10058400" cy="4656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Sebuah Sistem Operasi dibuat dengan menggunakan bahasa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mengkombinasikan berbagai algoritma pemrograman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“Project manager (PM)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PL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dituntut</a:t>
            </a:r>
            <a:r>
              <a:rPr lang="en-US" b="1" dirty="0"/>
              <a:t> </a:t>
            </a:r>
            <a:r>
              <a:rPr lang="en-US" b="1" dirty="0" err="1"/>
              <a:t>menjaga</a:t>
            </a:r>
            <a:r>
              <a:rPr lang="en-US" b="1" dirty="0"/>
              <a:t> budget, </a:t>
            </a:r>
            <a:r>
              <a:rPr lang="en-US" b="1" dirty="0" err="1"/>
              <a:t>jadwal</a:t>
            </a:r>
            <a:r>
              <a:rPr lang="en-US" b="1" dirty="0"/>
              <a:t>, </a:t>
            </a:r>
            <a:r>
              <a:rPr lang="en-US" b="1" dirty="0" err="1"/>
              <a:t>kualitas</a:t>
            </a:r>
            <a:r>
              <a:rPr lang="en-US" b="1" dirty="0"/>
              <a:t>”</a:t>
            </a:r>
            <a:endParaRPr 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/>
              <a:t>PM </a:t>
            </a:r>
            <a:r>
              <a:rPr lang="en-US" sz="2400" dirty="0" err="1"/>
              <a:t>membelikan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bantu </a:t>
            </a:r>
            <a:r>
              <a:rPr lang="en-US" sz="2400" dirty="0" err="1"/>
              <a:t>pengembangan</a:t>
            </a:r>
            <a:r>
              <a:rPr lang="en-US" sz="2400" dirty="0"/>
              <a:t> yang</a:t>
            </a:r>
            <a:br>
              <a:rPr lang="en-US" sz="2400" dirty="0"/>
            </a:br>
            <a:r>
              <a:rPr lang="en-US" sz="2400" dirty="0"/>
              <a:t>super </a:t>
            </a:r>
            <a:r>
              <a:rPr lang="en-US" sz="2400" dirty="0" err="1"/>
              <a:t>canggih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generasi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0" hangingPunct="0"/>
            <a:r>
              <a:rPr lang="en-US" sz="3000" dirty="0" err="1">
                <a:latin typeface="Agency FB" pitchFamily="34" charset="0"/>
                <a:cs typeface="Arial" charset="0"/>
              </a:rPr>
              <a:t>Masalah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berkualitas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sekedar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komputer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terbaru</a:t>
            </a:r>
            <a:r>
              <a:rPr lang="en-US" sz="3000" dirty="0"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Sofware</a:t>
            </a:r>
            <a:r>
              <a:rPr lang="en-US" sz="3000" dirty="0"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daripada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keras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untuk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mendapatkan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produktifitas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baik</a:t>
            </a:r>
            <a:r>
              <a:rPr lang="en-US" sz="3000" dirty="0">
                <a:latin typeface="Agency FB" pitchFamily="34" charset="0"/>
                <a:cs typeface="Arial" charset="0"/>
              </a:rPr>
              <a:t>,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tapi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banyak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tidak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menyadarinya</a:t>
            </a:r>
            <a:endParaRPr lang="en-US" sz="3000" dirty="0"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27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dikejar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,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solusinya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programmer yang </a:t>
            </a:r>
            <a:r>
              <a:rPr lang="en-US" sz="2400" dirty="0" err="1"/>
              <a:t>mengerjakan</a:t>
            </a:r>
            <a:r>
              <a:rPr lang="en-US" sz="2400" dirty="0"/>
              <a:t>?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>
                <a:latin typeface="Agency FB" pitchFamily="34" charset="0"/>
              </a:rPr>
              <a:t>Membuat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bukan</a:t>
            </a:r>
            <a:r>
              <a:rPr lang="en-US" sz="4000" dirty="0">
                <a:latin typeface="Agency FB" pitchFamily="34" charset="0"/>
              </a:rPr>
              <a:t> proses </a:t>
            </a:r>
            <a:r>
              <a:rPr lang="en-US" sz="4000" dirty="0" err="1">
                <a:latin typeface="Agency FB" pitchFamily="34" charset="0"/>
              </a:rPr>
              <a:t>mekanis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seperti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industrimanufaktur</a:t>
            </a:r>
            <a:r>
              <a:rPr lang="en-US" sz="4000" dirty="0">
                <a:latin typeface="Agency FB" pitchFamily="34" charset="0"/>
              </a:rPr>
              <a:t>. </a:t>
            </a:r>
            <a:r>
              <a:rPr lang="en-US" sz="4000" dirty="0" err="1">
                <a:latin typeface="Agency FB" pitchFamily="34" charset="0"/>
              </a:rPr>
              <a:t>Jika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kita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menambah</a:t>
            </a:r>
            <a:r>
              <a:rPr lang="en-US" sz="4000" dirty="0">
                <a:latin typeface="Agency FB" pitchFamily="34" charset="0"/>
              </a:rPr>
              <a:t> orang </a:t>
            </a:r>
            <a:r>
              <a:rPr lang="en-US" sz="4000" dirty="0" err="1">
                <a:latin typeface="Agency FB" pitchFamily="34" charset="0"/>
              </a:rPr>
              <a:t>pada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proyek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terlambat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justru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akan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lebihterlambat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7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98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697038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9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2809875" y="2286001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untuk</a:t>
            </a:r>
            <a:r>
              <a:rPr lang="en-US" sz="2400" dirty="0"/>
              <a:t> coding. “Lain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”.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>
                <a:latin typeface="Agency FB" pitchFamily="34" charset="0"/>
              </a:rPr>
              <a:t>Definisi</a:t>
            </a:r>
            <a:r>
              <a:rPr lang="en-US" sz="3200" dirty="0">
                <a:latin typeface="Agency FB" pitchFamily="34" charset="0"/>
              </a:rPr>
              <a:t> yang </a:t>
            </a:r>
            <a:r>
              <a:rPr lang="en-US" sz="3200" dirty="0" err="1">
                <a:latin typeface="Agency FB" pitchFamily="34" charset="0"/>
              </a:rPr>
              <a:t>tidak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jelas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menggagalkan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usaha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pengembangan</a:t>
            </a:r>
            <a:r>
              <a:rPr lang="en-US" sz="3200" dirty="0">
                <a:latin typeface="Agency FB" pitchFamily="34" charset="0"/>
              </a:rPr>
              <a:t> 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diperlukan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deskripsi</a:t>
            </a:r>
            <a:r>
              <a:rPr lang="en-US" sz="3200" dirty="0">
                <a:latin typeface="Agency FB" pitchFamily="34" charset="0"/>
              </a:rPr>
              <a:t> formal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detil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domain </a:t>
            </a:r>
            <a:r>
              <a:rPr lang="en-US" sz="3200" dirty="0" err="1">
                <a:latin typeface="Agency FB" pitchFamily="34" charset="0"/>
              </a:rPr>
              <a:t>informasi,fungsi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performansi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antarmuka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batasan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desain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kriteria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validasi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Karakteristik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inihanya</a:t>
            </a:r>
            <a:r>
              <a:rPr lang="en-US" sz="3200" dirty="0">
                <a:latin typeface="Agency FB" pitchFamily="34" charset="0"/>
              </a:rPr>
              <a:t> bias </a:t>
            </a:r>
            <a:r>
              <a:rPr lang="en-US" sz="3200" dirty="0" err="1">
                <a:latin typeface="Agency FB" pitchFamily="34" charset="0"/>
              </a:rPr>
              <a:t>didapat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melalui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komunikasi</a:t>
            </a:r>
            <a:r>
              <a:rPr lang="en-US" sz="3200" dirty="0">
                <a:latin typeface="Agency FB" pitchFamily="34" charset="0"/>
              </a:rPr>
              <a:t> total </a:t>
            </a:r>
            <a:r>
              <a:rPr lang="en-US" sz="3200" dirty="0" err="1">
                <a:latin typeface="Agency FB" pitchFamily="34" charset="0"/>
              </a:rPr>
              <a:t>antara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pelanggan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</a:t>
            </a:r>
            <a:r>
              <a:rPr lang="en-US" sz="3200" dirty="0">
                <a:latin typeface="Agency FB" pitchFamily="34" charset="0"/>
              </a:rPr>
              <a:t>.</a:t>
            </a: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“Ada anggapan bahwa developer kurang</a:t>
            </a:r>
            <a:r>
              <a:rPr lang="sv-SE" dirty="0"/>
              <a:t/>
            </a:r>
            <a:br>
              <a:rPr lang="sv-SE" dirty="0"/>
            </a:br>
            <a:r>
              <a:rPr lang="sv-SE" b="1" dirty="0"/>
              <a:t>menguasai/berusaha”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676400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10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2809875" y="2138572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dirty="0" err="1"/>
              <a:t>Kebutuhan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terus</a:t>
            </a:r>
            <a:r>
              <a:rPr lang="en-US" sz="2100" dirty="0"/>
              <a:t> </a:t>
            </a:r>
            <a:r>
              <a:rPr lang="en-US" sz="2100" dirty="0" err="1"/>
              <a:t>berubah</a:t>
            </a:r>
            <a:r>
              <a:rPr lang="en-US" sz="2100" dirty="0"/>
              <a:t>, </a:t>
            </a:r>
            <a:r>
              <a:rPr lang="en-US" sz="2100" dirty="0" err="1"/>
              <a:t>tapi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ditanggapi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mudah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karena</a:t>
            </a:r>
            <a:r>
              <a:rPr lang="en-US" sz="2100" dirty="0"/>
              <a:t> PL </a:t>
            </a:r>
            <a:r>
              <a:rPr lang="en-US" sz="2100" dirty="0" err="1"/>
              <a:t>itu</a:t>
            </a:r>
            <a:r>
              <a:rPr lang="en-US" sz="2100" dirty="0"/>
              <a:t> </a:t>
            </a:r>
            <a:r>
              <a:rPr lang="en-US" sz="2100" dirty="0" err="1"/>
              <a:t>bersifat</a:t>
            </a:r>
            <a:r>
              <a:rPr lang="en-US" sz="2100" dirty="0"/>
              <a:t> </a:t>
            </a:r>
            <a:r>
              <a:rPr lang="en-US" sz="2100" dirty="0" err="1"/>
              <a:t>fleksibel</a:t>
            </a:r>
            <a:r>
              <a:rPr lang="en-US" sz="2100" dirty="0"/>
              <a:t>.</a:t>
            </a:r>
            <a:endParaRPr lang="en-US" sz="21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>
                <a:latin typeface="Agency FB" pitchFamily="34" charset="0"/>
              </a:rPr>
              <a:t>memang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betul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kebutuhan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perangkat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lunak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berubah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namundampaknya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tergantung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waktu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pemunculannya</a:t>
            </a:r>
            <a:r>
              <a:rPr lang="en-US" sz="3600" dirty="0">
                <a:latin typeface="Agency FB" pitchFamily="34" charset="0"/>
              </a:rPr>
              <a:t>. </a:t>
            </a:r>
            <a:r>
              <a:rPr lang="en-US" sz="3600" dirty="0" err="1">
                <a:latin typeface="Agency FB" pitchFamily="34" charset="0"/>
              </a:rPr>
              <a:t>Jika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muncul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tahap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definisi</a:t>
            </a:r>
            <a:r>
              <a:rPr lang="en-US" sz="3600" dirty="0">
                <a:latin typeface="Agency FB" pitchFamily="34" charset="0"/>
              </a:rPr>
              <a:t>, </a:t>
            </a:r>
            <a:r>
              <a:rPr lang="en-US" sz="3600" dirty="0" err="1">
                <a:latin typeface="Agency FB" pitchFamily="34" charset="0"/>
              </a:rPr>
              <a:t>pengaruhnya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tidak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banyak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kebelakang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besar</a:t>
            </a:r>
            <a:r>
              <a:rPr lang="en-US" sz="3600" dirty="0">
                <a:latin typeface="Agency FB" pitchFamily="34" charset="0"/>
              </a:rPr>
              <a:t>.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94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“PL </a:t>
            </a:r>
            <a:r>
              <a:rPr lang="en-US" sz="2000" b="1" dirty="0" err="1"/>
              <a:t>itu</a:t>
            </a:r>
            <a:r>
              <a:rPr lang="en-US" sz="2000" b="1" dirty="0"/>
              <a:t> program”</a:t>
            </a:r>
            <a:endParaRPr lang="en-US" sz="20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09801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dirty="0" err="1"/>
              <a:t>Selama</a:t>
            </a:r>
            <a:r>
              <a:rPr lang="en-US" sz="2800" dirty="0"/>
              <a:t> program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,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kualitasnya</a:t>
            </a:r>
            <a:r>
              <a:rPr lang="en-US" sz="2800" dirty="0"/>
              <a:t>.</a:t>
            </a:r>
            <a:endParaRPr lang="en-US" sz="28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465256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7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penentu</a:t>
            </a:r>
            <a:r>
              <a:rPr lang="en-US" sz="2400" dirty="0"/>
              <a:t> </a:t>
            </a:r>
            <a:r>
              <a:rPr lang="en-US" sz="2400" dirty="0" err="1"/>
              <a:t>suksesnya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program</a:t>
            </a:r>
            <a:br>
              <a:rPr lang="en-US" sz="2400" dirty="0"/>
            </a:b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error.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latin typeface="Agency FB" pitchFamily="34" charset="0"/>
              </a:rPr>
              <a:t>Program </a:t>
            </a:r>
            <a:r>
              <a:rPr lang="en-US" sz="4000" dirty="0" err="1">
                <a:latin typeface="Agency FB" pitchFamily="34" charset="0"/>
              </a:rPr>
              <a:t>hanyalah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komponen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dari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lunak.Dokumentasi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penting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dasar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pengembangan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sukses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serta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penunjuk</a:t>
            </a:r>
            <a:r>
              <a:rPr lang="en-US" sz="4000" dirty="0">
                <a:latin typeface="Agency FB" pitchFamily="34" charset="0"/>
              </a:rPr>
              <a:t> </a:t>
            </a:r>
            <a:r>
              <a:rPr lang="en-US" sz="4000" dirty="0" err="1">
                <a:latin typeface="Agency FB" pitchFamily="34" charset="0"/>
              </a:rPr>
              <a:t>untuk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pemeliharaan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87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Times New Roman</vt:lpstr>
      <vt:lpstr>Trebuchet MS</vt:lpstr>
      <vt:lpstr>Wingdings 3</vt:lpstr>
      <vt:lpstr>Facet</vt:lpstr>
      <vt:lpstr>tugas Rekayasa Perangkat Lunak</vt:lpstr>
      <vt:lpstr>Sistem Operasi dibuat menggunakan apA ?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Fahrizal Tommy</dc:creator>
  <cp:lastModifiedBy>Irfan Andik</cp:lastModifiedBy>
  <cp:revision>3</cp:revision>
  <dcterms:created xsi:type="dcterms:W3CDTF">2015-09-28T14:17:37Z</dcterms:created>
  <dcterms:modified xsi:type="dcterms:W3CDTF">2015-11-26T09:05:01Z</dcterms:modified>
</cp:coreProperties>
</file>