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9" d="100"/>
          <a:sy n="149" d="100"/>
        </p:scale>
        <p:origin x="50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fad7555fd9_2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fad7555fd9_2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fad7555fd9_2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fad7555fd9_2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fad7555fd9_2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fad7555fd9_2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fad7555fd9_2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fad7555fd9_2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fad7555fd9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fad7555fd9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fad7555fd9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fad7555fd9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fad7555fd9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fad7555fd9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fad7555fd9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fad7555fd9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 rotWithShape="1">
          <a:blip r:embed="rId4">
            <a:alphaModFix/>
          </a:blip>
          <a:srcRect r="1156"/>
          <a:stretch/>
        </p:blipFill>
        <p:spPr>
          <a:xfrm>
            <a:off x="0" y="1300275"/>
            <a:ext cx="9144001" cy="25429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81337" y="0"/>
            <a:ext cx="932533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72554" y="0"/>
            <a:ext cx="9316555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81337" y="0"/>
            <a:ext cx="932533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72450" y="-376050"/>
            <a:ext cx="9916450" cy="5519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88700" y="315325"/>
            <a:ext cx="4607325" cy="4512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72450" y="-376050"/>
            <a:ext cx="9916450" cy="5519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35588" y="704850"/>
            <a:ext cx="2295525" cy="373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72450" y="-376050"/>
            <a:ext cx="9916450" cy="5519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00074" y="290225"/>
            <a:ext cx="2343850" cy="456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72541" y="0"/>
            <a:ext cx="9316541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Arial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Irfan Maulana</cp:lastModifiedBy>
  <cp:revision>4</cp:revision>
  <dcterms:modified xsi:type="dcterms:W3CDTF">2021-10-25T15:53:54Z</dcterms:modified>
</cp:coreProperties>
</file>