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81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2" r:id="rId6"/>
    <p:sldId id="263" r:id="rId7"/>
    <p:sldId id="264" r:id="rId8"/>
    <p:sldId id="265" r:id="rId9"/>
    <p:sldId id="266" r:id="rId10"/>
    <p:sldId id="260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138" y="3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f2a76121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f2a76121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f2a76178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f2a76178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f2a76121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f2a76121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61AB6-16BA-480E-8211-B01612F03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A5778-5095-4CCB-A5F9-E8CDFBEC7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E7331-CBC0-4EB4-B07B-A97B2EA21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71DC1-143F-4698-8A9C-C485AA4CF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4DE60-E33F-4A64-B66F-DDAC7E5A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4862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B595E-999B-4E06-A31D-F9166681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23066-460F-4973-9AFB-AAE683406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D88F1-09EE-4839-8BD9-303B2D07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541D9-C1F7-477F-897F-1370CA71D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5A2D5-FDEB-4412-B582-E15E2E7B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68929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642BBD-2D2D-4416-A669-FC686A8C5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AEEAA-9938-4991-B325-9260B79C3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D93EB-5032-41A5-889E-BD074839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43BD-A406-42D3-B5D6-F9A00229E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BA120-3AB2-4167-AAF6-092BF97A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43063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42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CF85-ADFD-4130-BD17-F99669994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D18ED-A3F4-4E2F-8701-054E96B1D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A656E-DFB8-4B69-B79B-490EC1E37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AD363-4FE8-4680-B567-89A81354C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EDE6A-21E5-4EDE-94CA-03431BEDE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147417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5D98C-97DA-41ED-9D32-F2390760D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A7767-F3B8-4CB8-A2E2-2E3B8B091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58D5A-BDDA-42C8-BA80-D56501C3E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CC604-41DC-4214-A811-A31A0045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9293A-A2B8-4EE4-A950-9F3A0A7A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19409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7253-3DFB-4145-9BF8-A5722C64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D2849-F850-4DB5-870D-3CBEAC095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23C78-4ADB-4B4B-BEBE-4FB266991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26118-2977-4D78-8BE9-980A789B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21118-8031-4868-A78C-6AE87F07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68502-8022-463E-8760-3192E2AD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949204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A57D6-BDC9-413D-B899-99DF748A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E4C5A-4EAF-4B0E-9DF1-99E40D451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05C94-59DC-40F7-A236-371346AC0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4F9151-08F4-460B-9FC0-4E540341A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E61878-3514-47FC-B8DF-37C49E92F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9E6582-DDE3-4BDD-AE93-4BCE96290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DAF165-5935-4234-8DA9-1249019E5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6E0A3-522A-406A-8C54-FB9F0F104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296703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A1ACD-93C0-4CEC-BADE-07141D119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6398A3-E85E-4302-A1FF-24F038EAB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718A-AA6C-47DA-91A2-47EADC75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FFFE2-FD39-4F67-9FED-2B01A3B7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397016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F7D832-304B-4A44-94D9-45889370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ED03D6-DCA5-4A8A-BE2F-42C89B276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7FAD2-1C07-4D14-A93D-0419B983A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308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1DC5-B688-4961-87C8-BCBF2905D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91C91-E10E-4EFC-B8DC-91988F76B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CF911-38D5-4108-BFE7-249B095FD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EBAFC-632F-4FB1-8108-C8F6E413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18B28-6C68-4C8D-A1BC-3807F039B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BB4F9-2BE2-4D0A-A233-AD3972A2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147109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D1A88-8641-4914-B42E-D706C721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608E02-08AF-4C73-B7B4-B325ECAFCE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45FBF-357C-405F-BC7C-460234041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D90EE-6637-4CE8-8812-692329722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3DF38-91EF-48AA-98B9-16EB57297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DB7C6-985C-43CB-9AF1-FA9D06E1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86635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B205B1-3304-481D-8329-01AE8545F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4F4F7-2EF6-4057-9180-E10279A5F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46BF2-6872-4E1A-A360-D38B32CE1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F95EE-DF9B-4A7A-9262-7E85C5046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DBFE3-9A98-4750-AA2D-46FDF85E0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1069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6E0381F-8CE4-4765-BAE8-E5631FB03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738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96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3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337350" y="1254100"/>
            <a:ext cx="6377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1925" y="799450"/>
            <a:ext cx="4748250" cy="38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337350" y="1254100"/>
            <a:ext cx="6377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/>
          <p:cNvPicPr preferRelativeResize="0"/>
          <p:nvPr/>
        </p:nvPicPr>
        <p:blipFill rotWithShape="1">
          <a:blip r:embed="rId4">
            <a:alphaModFix/>
          </a:blip>
          <a:srcRect l="24761" t="27296" r="24394" b="11184"/>
          <a:stretch/>
        </p:blipFill>
        <p:spPr>
          <a:xfrm>
            <a:off x="798013" y="824900"/>
            <a:ext cx="5456376" cy="371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05369"/>
            <a:ext cx="9144000" cy="1443249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49A5FF-1419-4879-A534-2545B000F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295" y="3959633"/>
            <a:ext cx="7261411" cy="5549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Login 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9906F6-A958-4F30-992E-9A7ED1EB5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896" y="61576"/>
            <a:ext cx="5590207" cy="389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0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05369"/>
            <a:ext cx="9144000" cy="1443249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3C5EE67-1743-484C-9A34-646566A82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267" y="371126"/>
            <a:ext cx="6635466" cy="440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662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0030" y="3669030"/>
            <a:ext cx="8661654" cy="123444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E7F1C-9541-4C34-9368-96A68A333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014" y="3818821"/>
            <a:ext cx="5613590" cy="9484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Bef>
                <a:spcPct val="0"/>
              </a:spcBef>
            </a:pPr>
            <a:r>
              <a:rPr lang="en-US" b="1" dirty="0">
                <a:solidFill>
                  <a:srgbClr val="FFFFFF"/>
                </a:solidFill>
              </a:rPr>
              <a:t>Train Catalog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9709B4A-75EE-4F53-9BBF-863A5EAAC2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42" r="-4" b="413"/>
          <a:stretch/>
        </p:blipFill>
        <p:spPr>
          <a:xfrm>
            <a:off x="240030" y="167640"/>
            <a:ext cx="8661654" cy="378043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3948079"/>
            <a:ext cx="0" cy="6858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146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8C13F-DB06-4D01-87BA-93CFFD223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13842"/>
            <a:ext cx="2491737" cy="22319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spcBef>
                <a:spcPct val="0"/>
              </a:spcBef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Receipt</a:t>
            </a:r>
          </a:p>
        </p:txBody>
      </p:sp>
      <p:cxnSp>
        <p:nvCxnSpPr>
          <p:cNvPr id="47" name="Straight Connector 10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2674" y="106299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409DEA3-4201-4521-9A39-40CC9FAA4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508" y="546178"/>
            <a:ext cx="4827411" cy="40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53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18428B-5ECF-450B-B4C8-8CA33A3689F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674CAC5-A48C-4C14-ABD1-B22DF22E89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74" r="-2" b="-52"/>
          <a:stretch/>
        </p:blipFill>
        <p:spPr>
          <a:xfrm>
            <a:off x="1495701" y="10191"/>
            <a:ext cx="6152598" cy="512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08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5</Words>
  <Application>Microsoft Office PowerPoint</Application>
  <PresentationFormat>On-screen Show (16:9)</PresentationFormat>
  <Paragraphs>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Login Form</vt:lpstr>
      <vt:lpstr>PowerPoint Presentation</vt:lpstr>
      <vt:lpstr>Train Catalog</vt:lpstr>
      <vt:lpstr>Receipt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Irfan Maulana</cp:lastModifiedBy>
  <cp:revision>9</cp:revision>
  <dcterms:modified xsi:type="dcterms:W3CDTF">2021-06-08T16:13:31Z</dcterms:modified>
</cp:coreProperties>
</file>