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5400"/>
              <a:buFont typeface="Times New Roman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4800"/>
              <a:buFont typeface="Times New Roman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4800"/>
              <a:buFont typeface="Times New Roman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4800"/>
              <a:buFont typeface="Times New Roman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4800"/>
              <a:buFont typeface="Times New Roman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4800"/>
              <a:buFont typeface="Times New Roman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4000"/>
              <a:buFont typeface="Times New Roma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2000"/>
              <a:buFont typeface="Times New Roman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2400"/>
              <a:buFont typeface="Times New Roman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CE9F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0075A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3084482" y="182279"/>
            <a:ext cx="7691370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&amp; Mobile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3084482" y="4581436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– 01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Class 04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Saylani Mass IT Training Faisalabad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600"/>
              <a:buFont typeface="Times New Roman"/>
              <a:buNone/>
            </a:pPr>
            <a:r>
              <a:rPr lang="en-US"/>
              <a:t>CSS Box Model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sz="3200"/>
              <a:t>Content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sz="3200"/>
              <a:t>Padding (Area inside the element)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sz="3200"/>
              <a:t>Margin (Area outside the element)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US" sz="3200"/>
              <a:t>Border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653" y="0"/>
            <a:ext cx="8468139" cy="687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2672438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600"/>
              <a:buFont typeface="Times New Roman"/>
              <a:buNone/>
            </a:pPr>
            <a:r>
              <a:rPr lang="en-US"/>
              <a:t>Padding and Margin</a:t>
            </a:r>
            <a:endParaRPr/>
          </a:p>
        </p:txBody>
      </p:sp>
      <p:pic>
        <p:nvPicPr>
          <p:cNvPr id="186" name="Google Shape;18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151" y="736598"/>
            <a:ext cx="8911686" cy="59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600"/>
              <a:buFont typeface="Times New Roman"/>
              <a:buNone/>
            </a:pPr>
            <a:r>
              <a:rPr lang="en-US"/>
              <a:t>Padding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Padding is used to create space around an element's content, </a:t>
            </a:r>
            <a:r>
              <a:rPr b="1" lang="en-US" sz="2800" u="sng">
                <a:solidFill>
                  <a:schemeClr val="dk1"/>
                </a:solidFill>
              </a:rPr>
              <a:t>inside</a:t>
            </a:r>
            <a:r>
              <a:rPr lang="en-US" sz="2800">
                <a:solidFill>
                  <a:schemeClr val="dk1"/>
                </a:solidFill>
              </a:rPr>
              <a:t> of any defined borders.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Padding-top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Padding-right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Padding-bottom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Padding-left</a:t>
            </a:r>
            <a:endParaRPr/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i="0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i="0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600"/>
              <a:buFont typeface="Times New Roman"/>
              <a:buNone/>
            </a:pPr>
            <a:r>
              <a:rPr lang="en-US"/>
              <a:t>Margin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Margin used to create space around an element's , </a:t>
            </a:r>
            <a:r>
              <a:rPr b="1" lang="en-US" sz="2800" u="sng">
                <a:solidFill>
                  <a:schemeClr val="dk1"/>
                </a:solidFill>
              </a:rPr>
              <a:t>outside</a:t>
            </a:r>
            <a:r>
              <a:rPr lang="en-US" sz="2800">
                <a:solidFill>
                  <a:schemeClr val="dk1"/>
                </a:solidFill>
              </a:rPr>
              <a:t> of any defined borders.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Margin -top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Margin -right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Margin -bottom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Margin -left</a:t>
            </a:r>
            <a:endParaRPr/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i="0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i="0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4000"/>
              <a:buFont typeface="Times New Roman"/>
              <a:buNone/>
            </a:pPr>
            <a:r>
              <a:rPr lang="en-US" sz="4000"/>
              <a:t>Border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</a:rPr>
              <a:t>The CSS border properties allow you to specify the style, width, and color of an element's border.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Border(width ,color , style)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Clockwise: top right bottom left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Border Radius (top ,right ,bottom , left)</a:t>
            </a:r>
            <a:endParaRPr/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600"/>
              <a:buFont typeface="Times New Roman"/>
              <a:buNone/>
            </a:pPr>
            <a:r>
              <a:rPr lang="en-US"/>
              <a:t>Text Formatting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Text-align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Text decoration   (line  style color)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Text-indent (only for 1</a:t>
            </a:r>
            <a:r>
              <a:rPr baseline="30000" lang="en-US" sz="2800"/>
              <a:t>st</a:t>
            </a:r>
            <a:r>
              <a:rPr lang="en-US" sz="2800"/>
              <a:t> line)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Text-transform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Text-shadow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Word spacing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Letter spacing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600"/>
              <a:buFont typeface="Times New Roman"/>
              <a:buNone/>
            </a:pPr>
            <a:r>
              <a:rPr lang="en-US"/>
              <a:t>Fonts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Font Size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Font Family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Font weight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/>
              <a:t>Font Family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