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id-ID" dirty="0" smtClean="0"/>
              <a:t>DEEP LEARNING</a:t>
            </a:r>
            <a:br>
              <a:rPr lang="id-ID" dirty="0" smtClean="0"/>
            </a:br>
            <a:r>
              <a:rPr lang="id-ID" dirty="0" smtClean="0"/>
              <a:t>(Python)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393305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Nur Irfan Eka Fadhilah</a:t>
            </a:r>
          </a:p>
          <a:p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55415187</a:t>
            </a:r>
          </a:p>
          <a:p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4IA14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3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399032"/>
          </a:xfrm>
        </p:spPr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id-ID" dirty="0" smtClean="0"/>
              <a:t>Ada banyak fungsi bawaan(built-in) python untuk tipe data String, seperti:</a:t>
            </a:r>
          </a:p>
          <a:p>
            <a:r>
              <a:rPr lang="id-ID" dirty="0"/>
              <a:t>l</a:t>
            </a:r>
            <a:r>
              <a:rPr lang="id-ID" dirty="0" smtClean="0"/>
              <a:t>en(): digunakan untuk menghitung panjang karakter</a:t>
            </a:r>
          </a:p>
          <a:p>
            <a:r>
              <a:rPr lang="id-ID" dirty="0"/>
              <a:t>c</a:t>
            </a:r>
            <a:r>
              <a:rPr lang="id-ID" dirty="0" smtClean="0"/>
              <a:t>oncat(): digunakan untuk menggabungkan 2 buah variabel String.</a:t>
            </a:r>
          </a:p>
          <a:p>
            <a:r>
              <a:rPr lang="id-ID" dirty="0"/>
              <a:t>l</a:t>
            </a:r>
            <a:r>
              <a:rPr lang="id-ID" dirty="0" smtClean="0"/>
              <a:t>ower(): digunakan untuk membuat karakter menjadi huruf kecil.</a:t>
            </a:r>
          </a:p>
          <a:p>
            <a:r>
              <a:rPr lang="id-ID" dirty="0"/>
              <a:t>u</a:t>
            </a:r>
            <a:r>
              <a:rPr lang="id-ID" dirty="0" smtClean="0"/>
              <a:t>pper(): digunakan untuk membuat karakter menjadi </a:t>
            </a:r>
          </a:p>
          <a:p>
            <a:pPr marL="64008" indent="0">
              <a:buNone/>
            </a:pPr>
            <a:r>
              <a:rPr lang="id-ID" dirty="0"/>
              <a:t> </a:t>
            </a:r>
            <a:r>
              <a:rPr lang="id-ID" dirty="0" smtClean="0"/>
              <a:t>   huruf besar</a:t>
            </a:r>
          </a:p>
          <a:p>
            <a:r>
              <a:rPr lang="id-ID" dirty="0" smtClean="0"/>
              <a:t>title(): digunakan untuk mengubah karakter menjadi huruf besar pada setiap awal kata.</a:t>
            </a:r>
          </a:p>
          <a:p>
            <a:r>
              <a:rPr lang="id-ID" dirty="0"/>
              <a:t>i</a:t>
            </a:r>
            <a:r>
              <a:rPr lang="id-ID" dirty="0" smtClean="0"/>
              <a:t>sdigit(): digunakan untuk cek apakah dalam String hanya terdapat sebuah String angka.</a:t>
            </a:r>
          </a:p>
        </p:txBody>
      </p:sp>
    </p:spTree>
    <p:extLst>
      <p:ext uri="{BB962C8B-B14F-4D97-AF65-F5344CB8AC3E}">
        <p14:creationId xmlns:p14="http://schemas.microsoft.com/office/powerpoint/2010/main" val="20896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518457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5256584" cy="138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731328"/>
            <a:ext cx="5220580" cy="14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01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4008" indent="0">
              <a:buNone/>
            </a:pPr>
            <a:r>
              <a:rPr lang="id-ID" dirty="0" smtClean="0"/>
              <a:t>Terdapat beberapa tipe data angka dalam python, yaitu:</a:t>
            </a:r>
          </a:p>
          <a:p>
            <a:r>
              <a:rPr lang="id-ID" dirty="0" smtClean="0"/>
              <a:t>int : bilagan bulat</a:t>
            </a:r>
          </a:p>
          <a:p>
            <a:r>
              <a:rPr lang="id-ID" dirty="0"/>
              <a:t>f</a:t>
            </a:r>
            <a:r>
              <a:rPr lang="id-ID" dirty="0" smtClean="0"/>
              <a:t>loat : bilangan yang mempunyai angka koma</a:t>
            </a:r>
          </a:p>
          <a:p>
            <a:r>
              <a:rPr lang="id-ID" dirty="0"/>
              <a:t>c</a:t>
            </a:r>
            <a:r>
              <a:rPr lang="id-ID" dirty="0" smtClean="0"/>
              <a:t>omplex </a:t>
            </a:r>
            <a:r>
              <a:rPr lang="id-ID" dirty="0"/>
              <a:t>: Menyatakan pasangan angka real dan </a:t>
            </a:r>
            <a:r>
              <a:rPr lang="id-ID" dirty="0" smtClean="0"/>
              <a:t>imajiner</a:t>
            </a:r>
          </a:p>
          <a:p>
            <a:pPr marL="64008" indent="0">
              <a:buNone/>
            </a:pPr>
            <a:r>
              <a:rPr lang="id-ID" dirty="0" smtClean="0"/>
              <a:t>Untuk mengubah ke dalam tipe data int menggunakan fungsi int(), untuk mengubah kedalam tipe data float menggunakan fungsi float() dan untuk mengubah ke dalam tipe data complex menggunakan fungsi complex().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605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Boolean adalah yang hanya memiliki 2 value yaitu true atau false, 1 atau 0. Untuk mengubah variable ke dalam type boolean adalah dengan menggunkan fungsi bool().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525658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80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i="1" dirty="0"/>
              <a:t>List</a:t>
            </a:r>
            <a:r>
              <a:rPr lang="id-ID" dirty="0"/>
              <a:t> adalah struktur data pada python yang mampu menyimpan lebih dari satu </a:t>
            </a:r>
            <a:r>
              <a:rPr lang="id-ID" dirty="0" smtClean="0"/>
              <a:t>data dan datanya bisa diubah-ubah, </a:t>
            </a:r>
            <a:r>
              <a:rPr lang="id-ID" dirty="0"/>
              <a:t>seperti array</a:t>
            </a:r>
            <a:r>
              <a:rPr lang="id-ID" dirty="0" smtClean="0"/>
              <a:t>. Nilai-nilai itu disimpan kedalam sebuah index.</a:t>
            </a:r>
          </a:p>
          <a:p>
            <a:pPr marL="64008" indent="0">
              <a:buNone/>
            </a:pPr>
            <a:r>
              <a:rPr lang="id-ID" dirty="0" smtClean="0"/>
              <a:t>List umumnya ditandai dengan kurung siku.</a:t>
            </a:r>
          </a:p>
          <a:p>
            <a:pPr marL="64008" indent="0">
              <a:buNone/>
            </a:pPr>
            <a:r>
              <a:rPr lang="id-ID" dirty="0" smtClean="0"/>
              <a:t>[... , ..., ...].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648072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7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Tuple sebenarnya hampir sama dengan tipe data list. Yang membedakannya adalah nilai/data dari tuple tidak dapat diubah-ubah seperti tipe data list.</a:t>
            </a:r>
          </a:p>
          <a:p>
            <a:pPr marL="64008" indent="0">
              <a:buNone/>
            </a:pPr>
            <a:r>
              <a:rPr lang="id-ID" dirty="0" smtClean="0"/>
              <a:t>Tuple umumnya ditandai dengan kurung (..., ..., ...)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71287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77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id-ID" dirty="0" smtClean="0"/>
              <a:t>Dictionary adalah struktur data pada python yang berisi tentang key dan value.</a:t>
            </a:r>
          </a:p>
          <a:p>
            <a:pPr marL="64008" indent="0">
              <a:buNone/>
            </a:pPr>
            <a:r>
              <a:rPr lang="id-ID" dirty="0" smtClean="0"/>
              <a:t>Untuk melihat sebuah value dari dictionary diharuskan mengetahui key nya terlebih dahulu.</a:t>
            </a:r>
          </a:p>
          <a:p>
            <a:pPr marL="64008" indent="0">
              <a:buNone/>
            </a:pPr>
            <a:r>
              <a:rPr lang="id-ID" dirty="0" smtClean="0"/>
              <a:t>Dictionary umumnya ditandai dengan kurung kurawal {key : value, key : value, key : value}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748883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03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Akses </a:t>
            </a:r>
            <a:r>
              <a:rPr lang="id-ID" dirty="0" smtClean="0"/>
              <a:t>elemen Dictionary </a:t>
            </a:r>
            <a:r>
              <a:rPr lang="id-ID" dirty="0"/>
              <a:t>Python</a:t>
            </a:r>
          </a:p>
          <a:p>
            <a:r>
              <a:rPr lang="id-ID" dirty="0"/>
              <a:t>Update </a:t>
            </a:r>
            <a:r>
              <a:rPr lang="id-ID" dirty="0" smtClean="0"/>
              <a:t>element Dictionary Python</a:t>
            </a:r>
          </a:p>
          <a:p>
            <a:r>
              <a:rPr lang="id-ID" dirty="0" smtClean="0"/>
              <a:t>Hapus element Dictionary Python</a:t>
            </a:r>
            <a:endParaRPr lang="id-ID" dirty="0"/>
          </a:p>
          <a:p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2363"/>
            <a:ext cx="7056784" cy="91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1"/>
            <a:ext cx="6552727" cy="45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2" y="5256474"/>
            <a:ext cx="6541345" cy="54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2" y="5949280"/>
            <a:ext cx="726142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1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9137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 Python?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adalah merupakan bahasa pemrograman tingkat tinggi yang dikembangkan pada tahun 1991 oleh Guido Van Rossum.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sendiri menggunakan konsep OOP(Object Oriented Programming) dan dikenal dengan bahasa pemrograman yang sangat mudah dipelajari, karena struktur sintaksnya yang rapi dan sangat mudah dipahami</a:t>
            </a:r>
          </a:p>
        </p:txBody>
      </p:sp>
    </p:spTree>
    <p:extLst>
      <p:ext uri="{BB962C8B-B14F-4D97-AF65-F5344CB8AC3E}">
        <p14:creationId xmlns:p14="http://schemas.microsoft.com/office/powerpoint/2010/main" val="311639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Instalasi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Instalasi python cukup mudah dengan download python di halaman web </a:t>
            </a:r>
            <a:r>
              <a:rPr lang="id-ID" dirty="0" smtClean="0">
                <a:hlinkClick r:id="rId2"/>
              </a:rPr>
              <a:t>www.python.org</a:t>
            </a:r>
            <a:endParaRPr lang="id-ID" dirty="0" smtClean="0"/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72808" cy="304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84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5566"/>
            <a:ext cx="8229600" cy="1088302"/>
          </a:xfrm>
        </p:spPr>
        <p:txBody>
          <a:bodyPr/>
          <a:lstStyle/>
          <a:p>
            <a:r>
              <a:rPr lang="id-ID" dirty="0" smtClean="0"/>
              <a:t>Instalasi Python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052736"/>
            <a:ext cx="5976664" cy="35283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69160"/>
            <a:ext cx="6924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6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Kelebihan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AutoNum type="arabicPeriod"/>
            </a:pPr>
            <a:r>
              <a:rPr lang="id-ID" dirty="0" smtClean="0"/>
              <a:t>Indentantion tab</a:t>
            </a:r>
          </a:p>
          <a:p>
            <a:pPr marL="578358" indent="-514350">
              <a:buAutoNum type="arabicPeriod"/>
            </a:pPr>
            <a:r>
              <a:rPr lang="id-ID" dirty="0" smtClean="0"/>
              <a:t>Tidak butuh semicolon</a:t>
            </a:r>
          </a:p>
          <a:p>
            <a:pPr marL="578358" indent="-514350">
              <a:buAutoNum type="arabicPeriod"/>
            </a:pPr>
            <a:r>
              <a:rPr lang="id-ID" dirty="0" smtClean="0"/>
              <a:t>Tidak perlu pendeklarasian variable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68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399032"/>
          </a:xfrm>
        </p:spPr>
        <p:txBody>
          <a:bodyPr/>
          <a:lstStyle/>
          <a:p>
            <a:r>
              <a:rPr lang="id-ID" dirty="0" smtClean="0"/>
              <a:t>Variable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id-ID" dirty="0"/>
              <a:t>Variable adalah lokasi memori yang dicadangkan untuk menyimpan </a:t>
            </a:r>
            <a:r>
              <a:rPr lang="id-ID" dirty="0" smtClean="0"/>
              <a:t>nilai-nilai. Python sendiri mempunyai aturan-aturan tertentu, seperti:</a:t>
            </a:r>
          </a:p>
          <a:p>
            <a:pPr marL="64008" indent="0">
              <a:buNone/>
            </a:pPr>
            <a:endParaRPr lang="id-ID" dirty="0" smtClean="0"/>
          </a:p>
          <a:p>
            <a:pPr marL="578358" indent="-514350">
              <a:buFont typeface="+mj-lt"/>
              <a:buAutoNum type="arabicPeriod"/>
            </a:pPr>
            <a:r>
              <a:rPr lang="id-ID" dirty="0"/>
              <a:t>Nama variabel boleh diawali menggunakan huruf atau garis </a:t>
            </a:r>
            <a:r>
              <a:rPr lang="id-ID" dirty="0" smtClean="0"/>
              <a:t>bawah.</a:t>
            </a:r>
          </a:p>
          <a:p>
            <a:pPr marL="578358" indent="-514350">
              <a:buFont typeface="+mj-lt"/>
              <a:buAutoNum type="arabicPeriod"/>
            </a:pPr>
            <a:r>
              <a:rPr lang="id-ID" dirty="0"/>
              <a:t>Karakter selanjutnya dapat berupa huruf, garis </a:t>
            </a:r>
            <a:r>
              <a:rPr lang="id-ID" dirty="0" smtClean="0"/>
              <a:t>bawah/underscore </a:t>
            </a:r>
            <a:r>
              <a:rPr lang="id-ID" dirty="0"/>
              <a:t>atau </a:t>
            </a:r>
            <a:r>
              <a:rPr lang="id-ID" dirty="0" smtClean="0"/>
              <a:t>angka</a:t>
            </a:r>
          </a:p>
          <a:p>
            <a:pPr marL="578358" indent="-514350">
              <a:buFont typeface="+mj-lt"/>
              <a:buAutoNum type="arabicPeriod"/>
            </a:pPr>
            <a:r>
              <a:rPr lang="id-ID" dirty="0"/>
              <a:t>Karakter pada nama variabel bersifat sensitif (case-sensitif</a:t>
            </a:r>
            <a:r>
              <a:rPr lang="id-ID" dirty="0" smtClean="0"/>
              <a:t>).</a:t>
            </a:r>
          </a:p>
          <a:p>
            <a:pPr marL="578358" indent="-514350">
              <a:buFont typeface="+mj-lt"/>
              <a:buAutoNum type="arabicPeriod"/>
            </a:pPr>
            <a:r>
              <a:rPr lang="id-ID" dirty="0" smtClean="0"/>
              <a:t>Nama variable tidak boleh menggunakan reserve key.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15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6696744" cy="96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75439"/>
            <a:ext cx="6696744" cy="9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738"/>
            <a:ext cx="6696744" cy="91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52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Tipe data dalam python dikelompokkan</a:t>
            </a:r>
          </a:p>
          <a:p>
            <a:r>
              <a:rPr lang="id-ID" dirty="0"/>
              <a:t>Teks</a:t>
            </a:r>
          </a:p>
          <a:p>
            <a:r>
              <a:rPr lang="id-ID" dirty="0" smtClean="0"/>
              <a:t>Angka</a:t>
            </a:r>
          </a:p>
          <a:p>
            <a:r>
              <a:rPr lang="id-ID" dirty="0" smtClean="0"/>
              <a:t>Boolean</a:t>
            </a:r>
          </a:p>
          <a:p>
            <a:r>
              <a:rPr lang="id-ID" dirty="0" smtClean="0"/>
              <a:t>List</a:t>
            </a:r>
          </a:p>
          <a:p>
            <a:r>
              <a:rPr lang="id-ID" dirty="0" smtClean="0"/>
              <a:t>Tuple</a:t>
            </a:r>
          </a:p>
          <a:p>
            <a:r>
              <a:rPr lang="id-ID" dirty="0" smtClean="0"/>
              <a:t>Dictionary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078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9127"/>
            <a:ext cx="8229600" cy="1073274"/>
          </a:xfrm>
        </p:spPr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/>
          <a:lstStyle/>
          <a:p>
            <a:r>
              <a:rPr lang="id-ID" dirty="0" smtClean="0"/>
              <a:t>Tipe data teks</a:t>
            </a:r>
          </a:p>
          <a:p>
            <a:pPr lvl="1"/>
            <a:r>
              <a:rPr lang="id-ID" dirty="0" smtClean="0"/>
              <a:t>String : tipe data yang terdiri dari sekumpulan karakter.</a:t>
            </a:r>
          </a:p>
          <a:p>
            <a:pPr lvl="1"/>
            <a:r>
              <a:rPr lang="id-ID" dirty="0" smtClean="0"/>
              <a:t>String biasanya menggunakan tanda petik (“”) atau (‘’).</a:t>
            </a:r>
          </a:p>
          <a:p>
            <a:pPr lvl="1"/>
            <a:r>
              <a:rPr lang="id-ID" dirty="0" smtClean="0"/>
              <a:t>Untuk mengubah tipe data ke dalam tipe data string menggunkan str().</a:t>
            </a:r>
          </a:p>
          <a:p>
            <a:pPr marL="537210" lvl="1" indent="0">
              <a:buNone/>
            </a:pPr>
            <a:endParaRPr lang="id-ID" dirty="0" smtClean="0"/>
          </a:p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437112"/>
            <a:ext cx="741682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70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173</TotalTime>
  <Words>503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DEEP LEARNING (Python)</vt:lpstr>
      <vt:lpstr>Pengertian Python?</vt:lpstr>
      <vt:lpstr>Instalasi Python</vt:lpstr>
      <vt:lpstr>Instalasi Python</vt:lpstr>
      <vt:lpstr>Kelebihan Python</vt:lpstr>
      <vt:lpstr>Variable</vt:lpstr>
      <vt:lpstr>PowerPoint Presentation</vt:lpstr>
      <vt:lpstr>Tipe Data</vt:lpstr>
      <vt:lpstr>Tipe Data Python</vt:lpstr>
      <vt:lpstr>Tipe Data Python</vt:lpstr>
      <vt:lpstr>PowerPoint Presentation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(Python)</dc:title>
  <dc:creator>ismail - [2010]</dc:creator>
  <cp:lastModifiedBy>ismail - [2010]</cp:lastModifiedBy>
  <cp:revision>15</cp:revision>
  <dcterms:created xsi:type="dcterms:W3CDTF">2019-03-22T22:32:50Z</dcterms:created>
  <dcterms:modified xsi:type="dcterms:W3CDTF">2019-03-23T01:26:46Z</dcterms:modified>
</cp:coreProperties>
</file>