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84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81" r:id="rId25"/>
    <p:sldId id="279" r:id="rId26"/>
    <p:sldId id="282" r:id="rId27"/>
    <p:sldId id="283" r:id="rId28"/>
    <p:sldId id="273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3E747A0-5BC1-4062-8EC5-B5F018526088}" type="datetimeFigureOut">
              <a:rPr lang="id-ID" smtClean="0"/>
              <a:t>25/03/2019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DEEP LEARNING</a:t>
            </a:r>
            <a:br>
              <a:rPr lang="id-ID" dirty="0" smtClean="0"/>
            </a:br>
            <a:r>
              <a:rPr lang="id-ID" dirty="0" smtClean="0"/>
              <a:t>(Pengenalan Dasar Python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393305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Nur Irfan Eka Fadhilah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55415187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4IA14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399032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id-ID" dirty="0" smtClean="0"/>
              <a:t>Ada banyak fungsi bawaan(built-in) python untuk tipe data String, seperti:</a:t>
            </a:r>
          </a:p>
          <a:p>
            <a:r>
              <a:rPr lang="id-ID" dirty="0"/>
              <a:t>l</a:t>
            </a:r>
            <a:r>
              <a:rPr lang="id-ID" dirty="0" smtClean="0"/>
              <a:t>en(): digunakan untuk menghitung panjang karakter</a:t>
            </a:r>
          </a:p>
          <a:p>
            <a:r>
              <a:rPr lang="id-ID" dirty="0"/>
              <a:t>c</a:t>
            </a:r>
            <a:r>
              <a:rPr lang="id-ID" dirty="0" smtClean="0"/>
              <a:t>oncat(): digunakan untuk menggabungkan 2 buah variabel String.</a:t>
            </a:r>
          </a:p>
          <a:p>
            <a:r>
              <a:rPr lang="id-ID" dirty="0"/>
              <a:t>l</a:t>
            </a:r>
            <a:r>
              <a:rPr lang="id-ID" dirty="0" smtClean="0"/>
              <a:t>ower(): digunakan untuk membuat karakter menjadi huruf kecil.</a:t>
            </a:r>
          </a:p>
          <a:p>
            <a:r>
              <a:rPr lang="id-ID" dirty="0"/>
              <a:t>u</a:t>
            </a:r>
            <a:r>
              <a:rPr lang="id-ID" dirty="0" smtClean="0"/>
              <a:t>pper(): digunakan untuk membuat karakter menjadi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huruf besar</a:t>
            </a:r>
          </a:p>
          <a:p>
            <a:r>
              <a:rPr lang="id-ID" dirty="0" smtClean="0"/>
              <a:t>title(): digunakan untuk mengubah karakter menjadi huruf besar pada setiap awal kata.</a:t>
            </a:r>
          </a:p>
          <a:p>
            <a:r>
              <a:rPr lang="id-ID" dirty="0"/>
              <a:t>i</a:t>
            </a:r>
            <a:r>
              <a:rPr lang="id-ID" dirty="0" smtClean="0"/>
              <a:t>sdigit(): digunakan untuk cek apakah dalam String hanya terdapat sebuah String angka.</a:t>
            </a:r>
          </a:p>
        </p:txBody>
      </p:sp>
    </p:spTree>
    <p:extLst>
      <p:ext uri="{BB962C8B-B14F-4D97-AF65-F5344CB8AC3E}">
        <p14:creationId xmlns:p14="http://schemas.microsoft.com/office/powerpoint/2010/main" val="20896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51845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256584" cy="138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31328"/>
            <a:ext cx="5220580" cy="14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id-ID" dirty="0" smtClean="0"/>
              <a:t>Terdapat beberapa tipe data angka dalam python, yaitu:</a:t>
            </a:r>
          </a:p>
          <a:p>
            <a:r>
              <a:rPr lang="id-ID" dirty="0" smtClean="0"/>
              <a:t>int : bilagan bulat</a:t>
            </a:r>
          </a:p>
          <a:p>
            <a:r>
              <a:rPr lang="id-ID" dirty="0"/>
              <a:t>f</a:t>
            </a:r>
            <a:r>
              <a:rPr lang="id-ID" dirty="0" smtClean="0"/>
              <a:t>loat : bilangan yang mempunyai angka </a:t>
            </a:r>
            <a:r>
              <a:rPr lang="id-ID" dirty="0" smtClean="0"/>
              <a:t>desimal</a:t>
            </a:r>
            <a:endParaRPr lang="id-ID" dirty="0" smtClean="0"/>
          </a:p>
          <a:p>
            <a:r>
              <a:rPr lang="id-ID" dirty="0"/>
              <a:t>c</a:t>
            </a:r>
            <a:r>
              <a:rPr lang="id-ID" dirty="0" smtClean="0"/>
              <a:t>omplex </a:t>
            </a:r>
            <a:r>
              <a:rPr lang="id-ID" dirty="0"/>
              <a:t>: Menyatakan pasangan angka real dan </a:t>
            </a:r>
            <a:r>
              <a:rPr lang="id-ID" dirty="0" smtClean="0"/>
              <a:t>imajiner</a:t>
            </a:r>
          </a:p>
          <a:p>
            <a:pPr marL="64008" indent="0">
              <a:buNone/>
            </a:pPr>
            <a:r>
              <a:rPr lang="id-ID" dirty="0" smtClean="0"/>
              <a:t>Untuk mengubah ke dalam tipe data int menggunakan fungsi int(), untuk mengubah kedalam tipe data float menggunakan fungsi float() dan untuk mengubah ke dalam tipe data complex menggunakan fungsi complex().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6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Boolean adalah yang hanya memiliki 2 value yaitu true atau false, 1 atau 0. Untuk mengubah variable ke dalam type boolean adalah dengan menggunkan fungsi bool().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525658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/>
              <a:t>List adalah struktur data pada python yang mampu menyimpan lebih dari satu </a:t>
            </a:r>
            <a:r>
              <a:rPr lang="id-ID" dirty="0" smtClean="0"/>
              <a:t>data(value) </a:t>
            </a:r>
            <a:r>
              <a:rPr lang="id-ID" dirty="0" smtClean="0"/>
              <a:t>dan </a:t>
            </a:r>
            <a:r>
              <a:rPr lang="id-ID" dirty="0" smtClean="0"/>
              <a:t>datanya(valuenya) </a:t>
            </a:r>
            <a:r>
              <a:rPr lang="id-ID" dirty="0" smtClean="0"/>
              <a:t>bisa diubah-ubah, </a:t>
            </a:r>
            <a:r>
              <a:rPr lang="id-ID" dirty="0"/>
              <a:t>seperti array</a:t>
            </a:r>
            <a:r>
              <a:rPr lang="id-ID" dirty="0" smtClean="0"/>
              <a:t>. Nilai-nilai itu disimpan kedalam sebuah index.</a:t>
            </a:r>
          </a:p>
          <a:p>
            <a:pPr marL="64008" indent="0">
              <a:buNone/>
            </a:pPr>
            <a:r>
              <a:rPr lang="id-ID" dirty="0" smtClean="0"/>
              <a:t>List umumnya ditandai dengan kurung </a:t>
            </a:r>
          </a:p>
          <a:p>
            <a:pPr marL="64008" indent="0">
              <a:buNone/>
            </a:pPr>
            <a:r>
              <a:rPr lang="id-ID" dirty="0" smtClean="0"/>
              <a:t>[... , ..., ...].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42" y="4797152"/>
            <a:ext cx="6480720" cy="133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09199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51125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20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Tuple sebenarnya hampir sama dengan tipe data list. Yang membedakannya adalah nilai/data dari tuple tidak dapat diubah-ubah seperti tipe data list.</a:t>
            </a:r>
          </a:p>
          <a:p>
            <a:pPr marL="64008" indent="0">
              <a:buNone/>
            </a:pPr>
            <a:r>
              <a:rPr lang="id-ID" dirty="0" smtClean="0"/>
              <a:t>Tuple umumnya ditandai dengan kurung (..., ..., ...)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7128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id-ID" dirty="0" smtClean="0"/>
              <a:t>Dictionary adalah struktur data pada python yang berisi tentang key dan value.</a:t>
            </a:r>
          </a:p>
          <a:p>
            <a:pPr marL="64008" indent="0">
              <a:buNone/>
            </a:pPr>
            <a:r>
              <a:rPr lang="id-ID" dirty="0" smtClean="0"/>
              <a:t>Untuk melihat sebuah value dari dictionary diharuskan mengetahui key nya terlebih dahulu.</a:t>
            </a:r>
          </a:p>
          <a:p>
            <a:pPr marL="64008" indent="0">
              <a:buNone/>
            </a:pPr>
            <a:r>
              <a:rPr lang="id-ID" dirty="0" smtClean="0"/>
              <a:t>Dictionary umumnya ditandai dengan kurung kurawal {key : value, key : value, key : value}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48883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Akses </a:t>
            </a:r>
            <a:r>
              <a:rPr lang="id-ID" dirty="0" smtClean="0"/>
              <a:t>elemen Dictionary </a:t>
            </a:r>
            <a:r>
              <a:rPr lang="id-ID" dirty="0"/>
              <a:t>Python</a:t>
            </a:r>
          </a:p>
          <a:p>
            <a:r>
              <a:rPr lang="id-ID" dirty="0"/>
              <a:t>Update </a:t>
            </a:r>
            <a:r>
              <a:rPr lang="id-ID" dirty="0" smtClean="0"/>
              <a:t>element Dictionary Python</a:t>
            </a:r>
          </a:p>
          <a:p>
            <a:r>
              <a:rPr lang="id-ID" dirty="0" smtClean="0"/>
              <a:t>Hapus element Dictionary Python</a:t>
            </a:r>
            <a:endParaRPr lang="id-ID" dirty="0"/>
          </a:p>
          <a:p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2363"/>
            <a:ext cx="7056784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1"/>
            <a:ext cx="6552727" cy="45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256474"/>
            <a:ext cx="6541345" cy="54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949280"/>
            <a:ext cx="726142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Operator Aritmatika(Arithmethic)</a:t>
            </a:r>
          </a:p>
          <a:p>
            <a:r>
              <a:rPr lang="id-ID" dirty="0" smtClean="0"/>
              <a:t>Operator Perbandingan(Comparisson)</a:t>
            </a:r>
          </a:p>
          <a:p>
            <a:r>
              <a:rPr lang="id-ID" dirty="0" smtClean="0"/>
              <a:t>Operator Penugasan(Assignment)</a:t>
            </a:r>
          </a:p>
          <a:p>
            <a:r>
              <a:rPr lang="id-ID" dirty="0" smtClean="0"/>
              <a:t>Operator Logika(Logical)</a:t>
            </a:r>
          </a:p>
          <a:p>
            <a:r>
              <a:rPr lang="id-ID" dirty="0" smtClean="0"/>
              <a:t>Operator Bitwise(Bitwise)</a:t>
            </a:r>
          </a:p>
          <a:p>
            <a:r>
              <a:rPr lang="id-ID" dirty="0" smtClean="0"/>
              <a:t>Operator Keanggotaan(Memebership</a:t>
            </a:r>
            <a:r>
              <a:rPr lang="id-ID" dirty="0" smtClean="0"/>
              <a:t>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948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Python?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adalah merupakan bahasa pemrograman tingkat tinggi yang dikembangkan pada tahun 1991 oleh Guido Van Rossum.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sendiri menggunakan konsep OOP(Object Oriented Programming) dan dikenal dengan bahasa pemrograman yang sangat mudah dipelajari, karena struktur sintaksnya yang rapi dan sangat mudah dipahami</a:t>
            </a:r>
          </a:p>
        </p:txBody>
      </p:sp>
    </p:spTree>
    <p:extLst>
      <p:ext uri="{BB962C8B-B14F-4D97-AF65-F5344CB8AC3E}">
        <p14:creationId xmlns:p14="http://schemas.microsoft.com/office/powerpoint/2010/main" val="311639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Aritmatika</a:t>
            </a:r>
          </a:p>
          <a:p>
            <a:r>
              <a:rPr lang="id-ID" dirty="0" smtClean="0"/>
              <a:t>Pangkat (**)</a:t>
            </a:r>
          </a:p>
          <a:p>
            <a:r>
              <a:rPr lang="id-ID" dirty="0" smtClean="0"/>
              <a:t>Perkalian (*)</a:t>
            </a:r>
          </a:p>
          <a:p>
            <a:r>
              <a:rPr lang="id-ID" dirty="0" smtClean="0"/>
              <a:t>Pembagian (/)</a:t>
            </a:r>
          </a:p>
          <a:p>
            <a:r>
              <a:rPr lang="id-ID" dirty="0" smtClean="0"/>
              <a:t>Sisa hasil bagi (%)</a:t>
            </a:r>
          </a:p>
          <a:p>
            <a:r>
              <a:rPr lang="id-ID" dirty="0" smtClean="0"/>
              <a:t>Penjumlahan (+)</a:t>
            </a:r>
          </a:p>
          <a:p>
            <a:r>
              <a:rPr lang="id-ID" dirty="0" smtClean="0"/>
              <a:t>Pengurangan (-)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28803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r>
              <a:rPr lang="id-ID" dirty="0" smtClean="0"/>
              <a:t>Operator Perbandingan</a:t>
            </a:r>
          </a:p>
          <a:p>
            <a:r>
              <a:rPr lang="id-ID" dirty="0" smtClean="0"/>
              <a:t>Sama dengan (==)</a:t>
            </a:r>
          </a:p>
          <a:p>
            <a:r>
              <a:rPr lang="id-ID" dirty="0" smtClean="0"/>
              <a:t>Tidak sama dengan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(!= atau &lt;&gt;)</a:t>
            </a:r>
          </a:p>
          <a:p>
            <a:r>
              <a:rPr lang="id-ID" dirty="0" smtClean="0"/>
              <a:t>Lebih besar dari (&gt;)</a:t>
            </a:r>
          </a:p>
          <a:p>
            <a:r>
              <a:rPr lang="id-ID" dirty="0" smtClean="0"/>
              <a:t>Lebih kecil dari (&lt;)</a:t>
            </a:r>
          </a:p>
          <a:p>
            <a:r>
              <a:rPr lang="id-ID" dirty="0" smtClean="0"/>
              <a:t>Lebih besar sama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dengan (&gt;=)</a:t>
            </a:r>
          </a:p>
          <a:p>
            <a:r>
              <a:rPr lang="id-ID" dirty="0" smtClean="0"/>
              <a:t>Lebih kecil sama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dengan (&lt;=)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80831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44" y="3374302"/>
            <a:ext cx="2790736" cy="23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id-ID" dirty="0" smtClean="0"/>
              <a:t>Operator Penugasan</a:t>
            </a:r>
          </a:p>
          <a:p>
            <a:r>
              <a:rPr lang="id-ID" dirty="0" smtClean="0"/>
              <a:t>= </a:t>
            </a:r>
          </a:p>
          <a:p>
            <a:r>
              <a:rPr lang="id-ID" dirty="0" smtClean="0"/>
              <a:t>+= </a:t>
            </a:r>
          </a:p>
          <a:p>
            <a:r>
              <a:rPr lang="id-ID" dirty="0" smtClean="0"/>
              <a:t>-= </a:t>
            </a:r>
          </a:p>
          <a:p>
            <a:r>
              <a:rPr lang="id-ID" dirty="0" smtClean="0"/>
              <a:t>*= </a:t>
            </a:r>
          </a:p>
          <a:p>
            <a:r>
              <a:rPr lang="id-ID" dirty="0" smtClean="0"/>
              <a:t>/= </a:t>
            </a:r>
          </a:p>
          <a:p>
            <a:r>
              <a:rPr lang="id-ID" dirty="0" smtClean="0"/>
              <a:t>%=</a:t>
            </a:r>
          </a:p>
          <a:p>
            <a:r>
              <a:rPr lang="id-ID" dirty="0" smtClean="0"/>
              <a:t>**=</a:t>
            </a:r>
          </a:p>
          <a:p>
            <a:r>
              <a:rPr lang="id-ID" dirty="0" smtClean="0"/>
              <a:t>//=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592288" cy="4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11" y="4509422"/>
            <a:ext cx="2576986" cy="234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5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Logika</a:t>
            </a:r>
          </a:p>
          <a:p>
            <a:r>
              <a:rPr lang="id-ID" dirty="0" smtClean="0"/>
              <a:t>AND</a:t>
            </a:r>
          </a:p>
          <a:p>
            <a:r>
              <a:rPr lang="id-ID" dirty="0" smtClean="0"/>
              <a:t>OR</a:t>
            </a:r>
          </a:p>
          <a:p>
            <a:r>
              <a:rPr lang="id-ID" dirty="0" smtClean="0"/>
              <a:t>NOT</a:t>
            </a:r>
            <a:endParaRPr lang="id-ID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96" y="1988840"/>
            <a:ext cx="211925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96" y="3687523"/>
            <a:ext cx="2119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3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Bitwise</a:t>
            </a:r>
          </a:p>
          <a:p>
            <a:pPr marL="64008" indent="0">
              <a:buNone/>
            </a:pPr>
            <a:r>
              <a:rPr lang="id-ID" dirty="0"/>
              <a:t>operator untuk melakukan operasi berdasarkan bit/biner</a:t>
            </a:r>
            <a:r>
              <a:rPr lang="id-ID" dirty="0" smtClean="0"/>
              <a:t>.</a:t>
            </a:r>
          </a:p>
          <a:p>
            <a:r>
              <a:rPr lang="id-ID" dirty="0" smtClean="0"/>
              <a:t>AND(&amp;)</a:t>
            </a:r>
          </a:p>
          <a:p>
            <a:r>
              <a:rPr lang="id-ID" dirty="0" smtClean="0"/>
              <a:t>OR(|)</a:t>
            </a:r>
          </a:p>
          <a:p>
            <a:r>
              <a:rPr lang="id-ID" dirty="0" smtClean="0"/>
              <a:t>XOR(^)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996952"/>
            <a:ext cx="297117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1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Membership</a:t>
            </a:r>
          </a:p>
          <a:p>
            <a:r>
              <a:rPr lang="id-ID" dirty="0" smtClean="0"/>
              <a:t>In</a:t>
            </a:r>
          </a:p>
          <a:p>
            <a:r>
              <a:rPr lang="id-ID" dirty="0" smtClean="0"/>
              <a:t>Not In</a:t>
            </a:r>
            <a:endParaRPr lang="id-ID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0243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If else</a:t>
            </a:r>
          </a:p>
          <a:p>
            <a:r>
              <a:rPr lang="id-ID" dirty="0" smtClean="0"/>
              <a:t>If elseif else</a:t>
            </a:r>
            <a:endParaRPr lang="id-ID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67240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67240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Perulangan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For loop			 While </a:t>
            </a:r>
            <a:r>
              <a:rPr lang="id-ID" dirty="0"/>
              <a:t>loop </a:t>
            </a: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64008" indent="0">
              <a:buNone/>
            </a:pPr>
            <a:endParaRPr lang="id-ID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24718"/>
            <a:ext cx="36004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20862"/>
            <a:ext cx="34563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19413"/>
            <a:ext cx="3744416" cy="16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744416" cy="20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5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913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Kelebihan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id-ID" dirty="0" smtClean="0"/>
              <a:t>Indentantion tab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butuh semicolon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perlu pendeklarasian variable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88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Instalasi python cukup mudah dengan download python di halaman web </a:t>
            </a:r>
            <a:r>
              <a:rPr lang="id-ID" dirty="0" smtClean="0">
                <a:hlinkClick r:id="rId2"/>
              </a:rPr>
              <a:t>www.python.org</a:t>
            </a: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72808" cy="30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4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5566"/>
            <a:ext cx="8229600" cy="1088302"/>
          </a:xfrm>
        </p:spPr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052736"/>
            <a:ext cx="5976664" cy="35283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9160"/>
            <a:ext cx="6924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69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399032"/>
          </a:xfrm>
        </p:spPr>
        <p:txBody>
          <a:bodyPr/>
          <a:lstStyle/>
          <a:p>
            <a:r>
              <a:rPr lang="id-ID" dirty="0" smtClean="0"/>
              <a:t>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id-ID" dirty="0"/>
              <a:t>Variable adalah lokasi memori yang dicadangkan untuk menyimpan </a:t>
            </a:r>
            <a:r>
              <a:rPr lang="id-ID" dirty="0" smtClean="0"/>
              <a:t>nilai-nilai. Python sendiri mempunyai aturan-aturan tertentu, seperti:</a:t>
            </a:r>
          </a:p>
          <a:p>
            <a:pPr marL="64008" indent="0">
              <a:buNone/>
            </a:pPr>
            <a:endParaRPr lang="id-ID" dirty="0" smtClean="0"/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Nama variabel boleh diawali menggunakan huruf atau garis </a:t>
            </a:r>
            <a:r>
              <a:rPr lang="id-ID" dirty="0" smtClean="0"/>
              <a:t>bawah.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selanjutnya dapat berupa huruf, garis </a:t>
            </a:r>
            <a:r>
              <a:rPr lang="id-ID" dirty="0" smtClean="0"/>
              <a:t>bawah/underscore </a:t>
            </a:r>
            <a:r>
              <a:rPr lang="id-ID" dirty="0"/>
              <a:t>atau </a:t>
            </a:r>
            <a:r>
              <a:rPr lang="id-ID" dirty="0" smtClean="0"/>
              <a:t>angka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pada nama variabel bersifat sensitif (case-sensitif</a:t>
            </a:r>
            <a:r>
              <a:rPr lang="id-ID" dirty="0" smtClean="0"/>
              <a:t>).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 smtClean="0"/>
              <a:t>Nama variable tidak boleh menggunakan reserve key.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15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696744" cy="9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5439"/>
            <a:ext cx="6696744" cy="9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738"/>
            <a:ext cx="6696744" cy="9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Tipe data dalam python dikelompokkan menjadi 6:</a:t>
            </a:r>
          </a:p>
          <a:p>
            <a:r>
              <a:rPr lang="id-ID" dirty="0"/>
              <a:t>Teks</a:t>
            </a:r>
          </a:p>
          <a:p>
            <a:r>
              <a:rPr lang="id-ID" dirty="0" smtClean="0"/>
              <a:t>Angka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List</a:t>
            </a:r>
          </a:p>
          <a:p>
            <a:r>
              <a:rPr lang="id-ID" dirty="0" smtClean="0"/>
              <a:t>Tuple</a:t>
            </a:r>
          </a:p>
          <a:p>
            <a:r>
              <a:rPr lang="id-ID" dirty="0" smtClean="0"/>
              <a:t>Dictionary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07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9127"/>
            <a:ext cx="8229600" cy="1073274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/>
          <a:lstStyle/>
          <a:p>
            <a:r>
              <a:rPr lang="id-ID" dirty="0" smtClean="0"/>
              <a:t>Tipe data teks</a:t>
            </a:r>
          </a:p>
          <a:p>
            <a:pPr lvl="1"/>
            <a:r>
              <a:rPr lang="id-ID" dirty="0" smtClean="0"/>
              <a:t>String : tipe data yang terdiri dari sekumpulan karakter.</a:t>
            </a:r>
          </a:p>
          <a:p>
            <a:pPr lvl="1"/>
            <a:r>
              <a:rPr lang="id-ID" dirty="0" smtClean="0"/>
              <a:t>String biasanya menggunakan tanda petik (“”) atau (‘’).</a:t>
            </a:r>
          </a:p>
          <a:p>
            <a:pPr lvl="1"/>
            <a:r>
              <a:rPr lang="id-ID" dirty="0" smtClean="0"/>
              <a:t>Untuk mengubah tipe data ke dalam tipe data string menggunkan str().</a:t>
            </a:r>
          </a:p>
          <a:p>
            <a:pPr marL="537210" lvl="1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437112"/>
            <a:ext cx="74168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2327</TotalTime>
  <Words>632</Words>
  <Application>Microsoft Office PowerPoint</Application>
  <PresentationFormat>On-screen Show (4:3)</PresentationFormat>
  <Paragraphs>123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Verve</vt:lpstr>
      <vt:lpstr>DEEP LEARNING (Pengenalan Dasar Python)</vt:lpstr>
      <vt:lpstr>Pengertian Python?</vt:lpstr>
      <vt:lpstr>Kelebihan Python</vt:lpstr>
      <vt:lpstr>Instalasi Python</vt:lpstr>
      <vt:lpstr>Instalasi Python</vt:lpstr>
      <vt:lpstr>Variable</vt:lpstr>
      <vt:lpstr>PowerPoint Presentation</vt:lpstr>
      <vt:lpstr>Tipe Data</vt:lpstr>
      <vt:lpstr>Tipe Data Python</vt:lpstr>
      <vt:lpstr>Tipe Data Python</vt:lpstr>
      <vt:lpstr>PowerPoint Presentation</vt:lpstr>
      <vt:lpstr>Tipe Data Python</vt:lpstr>
      <vt:lpstr>Tipe Data python</vt:lpstr>
      <vt:lpstr>Tipe data python</vt:lpstr>
      <vt:lpstr>PowerPoint Presentation</vt:lpstr>
      <vt:lpstr>Tipe Data python</vt:lpstr>
      <vt:lpstr>Tipe Data python</vt:lpstr>
      <vt:lpstr>Tipe Data Python</vt:lpstr>
      <vt:lpstr>Operator Python</vt:lpstr>
      <vt:lpstr>Operator Python</vt:lpstr>
      <vt:lpstr>Operator Python</vt:lpstr>
      <vt:lpstr>Operator Python</vt:lpstr>
      <vt:lpstr>Operator Python</vt:lpstr>
      <vt:lpstr>Operator Python</vt:lpstr>
      <vt:lpstr>Operator Python</vt:lpstr>
      <vt:lpstr>Percabangan Python</vt:lpstr>
      <vt:lpstr>Perulangan Python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(Python)</dc:title>
  <dc:creator>ismail - [2010]</dc:creator>
  <cp:lastModifiedBy>ismail - [2010]</cp:lastModifiedBy>
  <cp:revision>30</cp:revision>
  <dcterms:created xsi:type="dcterms:W3CDTF">2019-03-22T22:32:50Z</dcterms:created>
  <dcterms:modified xsi:type="dcterms:W3CDTF">2019-03-25T02:50:48Z</dcterms:modified>
</cp:coreProperties>
</file>